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200" d="100"/>
          <a:sy n="200" d="100"/>
        </p:scale>
        <p:origin x="-2448" y="-19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31/08/2016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31/08/2016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1" tIns="45236" rIns="90471" bIns="45236" anchor="b"/>
          <a:lstStyle>
            <a:lvl1pPr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E89231A-6ED6-46D6-AE3F-4FE652D5B171}" type="slidenum">
              <a:rPr lang="es-MX" altLang="es-MX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s-MX" altLang="es-MX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31/08/2016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31/08/2016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2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31/08/2016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4634932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31/08/2016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4531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31/08/2016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31/08/2016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31/08/2016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31/08/2016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743542" y="463493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31/08/2016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RECIBO DE INDIRECTOS Y REFACCIONES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altLang="en-US" dirty="0"/>
              <a:t>Este proceso permite la recepción de indirectos y refacciones</a:t>
            </a:r>
          </a:p>
          <a:p>
            <a:pPr algn="just"/>
            <a:r>
              <a:rPr lang="es-ES" altLang="en-US" dirty="0"/>
              <a:t>La recepción y contabilización hacen referencia a un pedido de compra</a:t>
            </a:r>
          </a:p>
          <a:p>
            <a:pPr algn="just"/>
            <a:r>
              <a:rPr lang="es-ES" altLang="en-US" dirty="0"/>
              <a:t>Se captura la cantidad recibida y posteriormente se procede a su contabilización</a:t>
            </a:r>
          </a:p>
          <a:p>
            <a:pPr algn="just"/>
            <a:r>
              <a:rPr lang="es-ES" altLang="en-US" dirty="0"/>
              <a:t>Se actualizan los stocks</a:t>
            </a:r>
          </a:p>
          <a:p>
            <a:pPr algn="just"/>
            <a:r>
              <a:rPr lang="es-ES" altLang="en-US" dirty="0"/>
              <a:t>Si es necesario, el proceso de inspección de calidad puede ser integrado al momento de la recepción del material.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Integración de toda la cadena de abastecimiento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Creación de documentos de material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Contabilización automática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Disponibilidad de materiales y componentes </a:t>
            </a:r>
            <a:r>
              <a:rPr lang="es-ES"/>
              <a:t>para producción</a:t>
            </a: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Almacenista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55"/>
          <p:cNvGrpSpPr>
            <a:grpSpLocks/>
          </p:cNvGrpSpPr>
          <p:nvPr/>
        </p:nvGrpSpPr>
        <p:grpSpPr bwMode="auto">
          <a:xfrm>
            <a:off x="-3408" y="823913"/>
            <a:ext cx="9147408" cy="3777854"/>
            <a:chOff x="-13140" y="1130969"/>
            <a:chExt cx="9153965" cy="4197600"/>
          </a:xfrm>
        </p:grpSpPr>
        <p:sp>
          <p:nvSpPr>
            <p:cNvPr id="58420" name="Rectangle 7"/>
            <p:cNvSpPr>
              <a:spLocks noChangeArrowheads="1"/>
            </p:cNvSpPr>
            <p:nvPr/>
          </p:nvSpPr>
          <p:spPr bwMode="auto">
            <a:xfrm>
              <a:off x="0" y="1131339"/>
              <a:ext cx="9140825" cy="41968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s-MX" altLang="es-MX" sz="1125">
                <a:solidFill>
                  <a:srgbClr val="000000"/>
                </a:solidFill>
              </a:endParaRPr>
            </a:p>
          </p:txBody>
        </p:sp>
        <p:sp>
          <p:nvSpPr>
            <p:cNvPr id="58421" name="Rectangle 8"/>
            <p:cNvSpPr>
              <a:spLocks noChangeArrowheads="1"/>
            </p:cNvSpPr>
            <p:nvPr/>
          </p:nvSpPr>
          <p:spPr bwMode="auto">
            <a:xfrm rot="10800000">
              <a:off x="-13140" y="1130969"/>
              <a:ext cx="338570" cy="4197600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MX" sz="750" b="1" dirty="0">
                  <a:solidFill>
                    <a:srgbClr val="000000"/>
                  </a:solidFill>
                </a:rPr>
                <a:t>Almacenista</a:t>
              </a:r>
            </a:p>
          </p:txBody>
        </p:sp>
      </p:grpSp>
      <p:sp>
        <p:nvSpPr>
          <p:cNvPr id="58372" name="AutoShape 56"/>
          <p:cNvSpPr>
            <a:spLocks noChangeArrowheads="1"/>
          </p:cNvSpPr>
          <p:nvPr/>
        </p:nvSpPr>
        <p:spPr bwMode="auto">
          <a:xfrm>
            <a:off x="2712244" y="4700588"/>
            <a:ext cx="863204" cy="37861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Recibo de facturas </a:t>
            </a:r>
            <a:r>
              <a:rPr lang="es-MX" altLang="es-MX" sz="600" b="1">
                <a:solidFill>
                  <a:srgbClr val="000000"/>
                </a:solidFill>
              </a:rPr>
              <a:t>de proveedor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58382" name="AutoShape 56"/>
          <p:cNvSpPr>
            <a:spLocks noChangeArrowheads="1"/>
          </p:cNvSpPr>
          <p:nvPr/>
        </p:nvSpPr>
        <p:spPr bwMode="auto">
          <a:xfrm>
            <a:off x="3380979" y="367904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525" b="1" dirty="0">
                <a:solidFill>
                  <a:srgbClr val="000000"/>
                </a:solidFill>
              </a:rPr>
              <a:t>Requisiciones y órdenes de compra </a:t>
            </a:r>
          </a:p>
          <a:p>
            <a:pPr algn="ctr" eaLnBrk="1" hangingPunct="1"/>
            <a:r>
              <a:rPr lang="es-ES" altLang="es-MX" sz="525" b="1" dirty="0">
                <a:solidFill>
                  <a:srgbClr val="000000"/>
                </a:solidFill>
              </a:rPr>
              <a:t>Indirectos y refacciones</a:t>
            </a:r>
          </a:p>
        </p:txBody>
      </p:sp>
      <p:sp>
        <p:nvSpPr>
          <p:cNvPr id="25" name="Flowchart: Alternate Process 24"/>
          <p:cNvSpPr/>
          <p:nvPr/>
        </p:nvSpPr>
        <p:spPr bwMode="auto">
          <a:xfrm>
            <a:off x="3282950" y="327423"/>
            <a:ext cx="2003029" cy="459581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675" dirty="0">
              <a:solidFill>
                <a:srgbClr val="FFFFFF"/>
              </a:solidFill>
            </a:endParaRPr>
          </a:p>
        </p:txBody>
      </p:sp>
      <p:sp>
        <p:nvSpPr>
          <p:cNvPr id="58384" name="Rectangle 52"/>
          <p:cNvSpPr>
            <a:spLocks noChangeArrowheads="1"/>
          </p:cNvSpPr>
          <p:nvPr/>
        </p:nvSpPr>
        <p:spPr bwMode="auto">
          <a:xfrm>
            <a:off x="3857625" y="2787254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MIGO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Recibo de indirectos </a:t>
            </a:r>
            <a:r>
              <a:rPr lang="es-MX" altLang="es-MX" sz="600" b="1">
                <a:solidFill>
                  <a:srgbClr val="000000"/>
                </a:solidFill>
              </a:rPr>
              <a:t>y refacciones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58385" name="AutoShape 45"/>
          <p:cNvSpPr>
            <a:spLocks noChangeArrowheads="1"/>
          </p:cNvSpPr>
          <p:nvPr/>
        </p:nvSpPr>
        <p:spPr bwMode="auto">
          <a:xfrm>
            <a:off x="2690813" y="3979069"/>
            <a:ext cx="904875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Envío </a:t>
            </a:r>
          </a:p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Documentos a </a:t>
            </a:r>
          </a:p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Cuentas </a:t>
            </a:r>
          </a:p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por Pagar</a:t>
            </a:r>
          </a:p>
        </p:txBody>
      </p:sp>
      <p:sp>
        <p:nvSpPr>
          <p:cNvPr id="58386" name="Rectangle 52"/>
          <p:cNvSpPr>
            <a:spLocks noChangeArrowheads="1"/>
          </p:cNvSpPr>
          <p:nvPr/>
        </p:nvSpPr>
        <p:spPr bwMode="auto">
          <a:xfrm>
            <a:off x="3892154" y="3365898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MMBE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Consulta de Inventario</a:t>
            </a:r>
          </a:p>
        </p:txBody>
      </p:sp>
      <p:sp>
        <p:nvSpPr>
          <p:cNvPr id="58388" name="AutoShape 45"/>
          <p:cNvSpPr>
            <a:spLocks noChangeArrowheads="1"/>
          </p:cNvSpPr>
          <p:nvPr/>
        </p:nvSpPr>
        <p:spPr bwMode="auto">
          <a:xfrm>
            <a:off x="3871913" y="3979069"/>
            <a:ext cx="903685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Acomodo Físico</a:t>
            </a:r>
          </a:p>
        </p:txBody>
      </p:sp>
      <p:cxnSp>
        <p:nvCxnSpPr>
          <p:cNvPr id="58389" name="AutoShape 45"/>
          <p:cNvCxnSpPr>
            <a:cxnSpLocks noChangeShapeType="1"/>
            <a:stCxn id="58385" idx="2"/>
            <a:endCxn id="58372" idx="0"/>
          </p:cNvCxnSpPr>
          <p:nvPr/>
        </p:nvCxnSpPr>
        <p:spPr bwMode="auto">
          <a:xfrm rot="16200000" flipH="1">
            <a:off x="2978944" y="4527947"/>
            <a:ext cx="329803" cy="1191"/>
          </a:xfrm>
          <a:prstGeom prst="bentConnector3">
            <a:avLst>
              <a:gd name="adj1" fmla="val 49819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6" name="AutoShape 56"/>
          <p:cNvSpPr>
            <a:spLocks noChangeArrowheads="1"/>
          </p:cNvSpPr>
          <p:nvPr/>
        </p:nvSpPr>
        <p:spPr bwMode="auto">
          <a:xfrm>
            <a:off x="4351337" y="364331"/>
            <a:ext cx="863204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Plan de </a:t>
            </a:r>
          </a:p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Requerimiento</a:t>
            </a:r>
          </a:p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de Materiales</a:t>
            </a:r>
            <a:endParaRPr lang="es-MX" altLang="es-MX" sz="600" b="1">
              <a:solidFill>
                <a:srgbClr val="000000"/>
              </a:solidFill>
            </a:endParaRP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MRP</a:t>
            </a:r>
          </a:p>
        </p:txBody>
      </p:sp>
      <p:cxnSp>
        <p:nvCxnSpPr>
          <p:cNvPr id="58400" name="AutoShape 60"/>
          <p:cNvCxnSpPr>
            <a:cxnSpLocks noChangeShapeType="1"/>
            <a:stCxn id="25" idx="2"/>
            <a:endCxn id="58384" idx="0"/>
          </p:cNvCxnSpPr>
          <p:nvPr/>
        </p:nvCxnSpPr>
        <p:spPr bwMode="auto">
          <a:xfrm>
            <a:off x="4284465" y="787004"/>
            <a:ext cx="4762" cy="200025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4" name="Oval 64"/>
          <p:cNvSpPr>
            <a:spLocks noChangeArrowheads="1"/>
          </p:cNvSpPr>
          <p:nvPr/>
        </p:nvSpPr>
        <p:spPr bwMode="auto">
          <a:xfrm>
            <a:off x="1818085" y="4286250"/>
            <a:ext cx="216694" cy="161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58406" name="AutoShape 44"/>
          <p:cNvSpPr>
            <a:spLocks noChangeArrowheads="1"/>
          </p:cNvSpPr>
          <p:nvPr/>
        </p:nvSpPr>
        <p:spPr bwMode="auto">
          <a:xfrm>
            <a:off x="2730104" y="1481138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" altLang="es-MX" sz="600" b="1" dirty="0">
                <a:solidFill>
                  <a:srgbClr val="000000"/>
                </a:solidFill>
              </a:rPr>
              <a:t>Material ok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sp>
        <p:nvSpPr>
          <p:cNvPr id="58407" name="Text Box 78"/>
          <p:cNvSpPr txBox="1">
            <a:spLocks noChangeArrowheads="1"/>
          </p:cNvSpPr>
          <p:nvPr/>
        </p:nvSpPr>
        <p:spPr bwMode="auto">
          <a:xfrm>
            <a:off x="3199457" y="1958579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cxnSp>
        <p:nvCxnSpPr>
          <p:cNvPr id="58409" name="AutoShape 70"/>
          <p:cNvCxnSpPr>
            <a:cxnSpLocks noChangeShapeType="1"/>
            <a:stCxn id="58384" idx="1"/>
            <a:endCxn id="58406" idx="3"/>
          </p:cNvCxnSpPr>
          <p:nvPr/>
        </p:nvCxnSpPr>
        <p:spPr bwMode="auto">
          <a:xfrm rot="10800000">
            <a:off x="3556399" y="1724026"/>
            <a:ext cx="301227" cy="125194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1" name="Text Box 77"/>
          <p:cNvSpPr txBox="1">
            <a:spLocks noChangeArrowheads="1"/>
          </p:cNvSpPr>
          <p:nvPr/>
        </p:nvSpPr>
        <p:spPr bwMode="auto">
          <a:xfrm>
            <a:off x="2576413" y="1618060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58412" name="AutoShape 45"/>
          <p:cNvSpPr>
            <a:spLocks noChangeArrowheads="1"/>
          </p:cNvSpPr>
          <p:nvPr/>
        </p:nvSpPr>
        <p:spPr bwMode="auto">
          <a:xfrm>
            <a:off x="1485900" y="1535906"/>
            <a:ext cx="903685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Aviso a Compras</a:t>
            </a:r>
          </a:p>
        </p:txBody>
      </p:sp>
      <p:cxnSp>
        <p:nvCxnSpPr>
          <p:cNvPr id="58413" name="AutoShape 74"/>
          <p:cNvCxnSpPr>
            <a:cxnSpLocks noChangeShapeType="1"/>
            <a:stCxn id="58406" idx="1"/>
            <a:endCxn id="58412" idx="3"/>
          </p:cNvCxnSpPr>
          <p:nvPr/>
        </p:nvCxnSpPr>
        <p:spPr bwMode="auto">
          <a:xfrm rot="10800000" flipV="1">
            <a:off x="2305050" y="1724025"/>
            <a:ext cx="417910" cy="1191"/>
          </a:xfrm>
          <a:prstGeom prst="bentConnector3">
            <a:avLst>
              <a:gd name="adj1" fmla="val 39032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4" name="AutoShape 56"/>
          <p:cNvSpPr>
            <a:spLocks noChangeArrowheads="1"/>
          </p:cNvSpPr>
          <p:nvPr/>
        </p:nvSpPr>
        <p:spPr bwMode="auto">
          <a:xfrm>
            <a:off x="1506141" y="4700588"/>
            <a:ext cx="863203" cy="37861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Devolución a Proveedor</a:t>
            </a:r>
          </a:p>
        </p:txBody>
      </p:sp>
      <p:cxnSp>
        <p:nvCxnSpPr>
          <p:cNvPr id="58415" name="AutoShape 76"/>
          <p:cNvCxnSpPr>
            <a:cxnSpLocks noChangeShapeType="1"/>
            <a:stCxn id="58412" idx="2"/>
            <a:endCxn id="58414" idx="0"/>
          </p:cNvCxnSpPr>
          <p:nvPr/>
        </p:nvCxnSpPr>
        <p:spPr bwMode="auto">
          <a:xfrm>
            <a:off x="1937743" y="1913335"/>
            <a:ext cx="0" cy="2787253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6" name="AutoShape 77"/>
          <p:cNvCxnSpPr>
            <a:cxnSpLocks noChangeShapeType="1"/>
            <a:stCxn id="58388" idx="1"/>
            <a:endCxn id="58385" idx="3"/>
          </p:cNvCxnSpPr>
          <p:nvPr/>
        </p:nvCxnSpPr>
        <p:spPr bwMode="auto">
          <a:xfrm rot="10800000">
            <a:off x="3511154" y="4168379"/>
            <a:ext cx="445294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Recibo de Indirectos y Refacciones</a:t>
            </a:r>
            <a:endParaRPr dirty="0"/>
          </a:p>
        </p:txBody>
      </p:sp>
      <p:cxnSp>
        <p:nvCxnSpPr>
          <p:cNvPr id="6" name="Connector: Elbow 5"/>
          <p:cNvCxnSpPr>
            <a:stCxn id="58406" idx="2"/>
            <a:endCxn id="58386" idx="1"/>
          </p:cNvCxnSpPr>
          <p:nvPr/>
        </p:nvCxnSpPr>
        <p:spPr>
          <a:xfrm rot="16200000" flipH="1">
            <a:off x="2723853" y="2386310"/>
            <a:ext cx="1587699" cy="748903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stCxn id="58386" idx="2"/>
            <a:endCxn id="58388" idx="0"/>
          </p:cNvCxnSpPr>
          <p:nvPr/>
        </p:nvCxnSpPr>
        <p:spPr>
          <a:xfrm>
            <a:off x="4323756" y="3743326"/>
            <a:ext cx="0" cy="235743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3375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Recibo de Indirectos y Refacciones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475</Words>
  <Application>Microsoft Office PowerPoint</Application>
  <PresentationFormat>On-screen Show (16:9)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RECIBO DE INDIRECTOS Y REFACCIONES</vt:lpstr>
      <vt:lpstr>Descripción del proceso</vt:lpstr>
      <vt:lpstr>Premisas, comentarios, funcionalidad y/o reglas de negocio del cliente</vt:lpstr>
      <vt:lpstr>Agregados funcionales y/o interfaces</vt:lpstr>
      <vt:lpstr>Recibo de Indirectos y Refacciones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62</cp:revision>
  <dcterms:created xsi:type="dcterms:W3CDTF">2015-01-15T15:32:50Z</dcterms:created>
  <dcterms:modified xsi:type="dcterms:W3CDTF">2016-08-31T18:05:34Z</dcterms:modified>
</cp:coreProperties>
</file>