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7" r:id="rId2"/>
  </p:sldMasterIdLst>
  <p:notesMasterIdLst>
    <p:notesMasterId r:id="rId12"/>
  </p:notesMasterIdLst>
  <p:handoutMasterIdLst>
    <p:handoutMasterId r:id="rId13"/>
  </p:handoutMasterIdLst>
  <p:sldIdLst>
    <p:sldId id="730" r:id="rId3"/>
    <p:sldId id="681" r:id="rId4"/>
    <p:sldId id="719" r:id="rId5"/>
    <p:sldId id="734" r:id="rId6"/>
    <p:sldId id="735" r:id="rId7"/>
    <p:sldId id="736" r:id="rId8"/>
    <p:sldId id="731" r:id="rId9"/>
    <p:sldId id="732" r:id="rId10"/>
    <p:sldId id="733" r:id="rId11"/>
  </p:sldIdLst>
  <p:sldSz cx="9144000" cy="5143500" type="screen16x9"/>
  <p:notesSz cx="6858000" cy="9144000"/>
  <p:defaultTextStyle>
    <a:defPPr>
      <a:defRPr lang="es-E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92">
          <p15:clr>
            <a:srgbClr val="A4A3A4"/>
          </p15:clr>
        </p15:guide>
        <p15:guide id="2" orient="horz" pos="972">
          <p15:clr>
            <a:srgbClr val="A4A3A4"/>
          </p15:clr>
        </p15:guide>
        <p15:guide id="3" orient="horz" pos="1044">
          <p15:clr>
            <a:srgbClr val="A4A3A4"/>
          </p15:clr>
        </p15:guide>
        <p15:guide id="4" orient="horz" pos="1476">
          <p15:clr>
            <a:srgbClr val="A4A3A4"/>
          </p15:clr>
        </p15:guide>
        <p15:guide id="5" pos="168">
          <p15:clr>
            <a:srgbClr val="A4A3A4"/>
          </p15:clr>
        </p15:guide>
        <p15:guide id="6" pos="56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9C4FF"/>
    <a:srgbClr val="990099"/>
    <a:srgbClr val="FFE1FF"/>
    <a:srgbClr val="FFABFF"/>
    <a:srgbClr val="FF8585"/>
    <a:srgbClr val="FF3333"/>
    <a:srgbClr val="FF8FFF"/>
    <a:srgbClr val="FF69FF"/>
    <a:srgbClr val="FF15FF"/>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3" autoAdjust="0"/>
    <p:restoredTop sz="93528" autoAdjust="0"/>
  </p:normalViewPr>
  <p:slideViewPr>
    <p:cSldViewPr snapToGrid="0" snapToObjects="1">
      <p:cViewPr varScale="1">
        <p:scale>
          <a:sx n="94" d="100"/>
          <a:sy n="94" d="100"/>
        </p:scale>
        <p:origin x="84" y="210"/>
      </p:cViewPr>
      <p:guideLst>
        <p:guide orient="horz" pos="492"/>
        <p:guide orient="horz" pos="972"/>
        <p:guide orient="horz" pos="1044"/>
        <p:guide orient="horz" pos="1476"/>
        <p:guide pos="168"/>
        <p:guide pos="561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5DD609-BECD-4604-B0EF-990087F37E06}" type="doc">
      <dgm:prSet loTypeId="urn:microsoft.com/office/officeart/2005/8/layout/hProcess7" loCatId="list" qsTypeId="urn:microsoft.com/office/officeart/2005/8/quickstyle/simple1" qsCatId="simple" csTypeId="urn:microsoft.com/office/officeart/2005/8/colors/colorful2" csCatId="colorful" phldr="1"/>
      <dgm:spPr/>
      <dgm:t>
        <a:bodyPr/>
        <a:lstStyle/>
        <a:p>
          <a:endParaRPr lang="en-US"/>
        </a:p>
      </dgm:t>
    </dgm:pt>
    <dgm:pt modelId="{CF151ACD-3C9C-438C-B8EF-86307E6589E3}">
      <dgm:prSet phldrT="[Text]"/>
      <dgm:spPr/>
      <dgm:t>
        <a:bodyPr/>
        <a:lstStyle/>
        <a:p>
          <a:r>
            <a:rPr lang="es-MX" dirty="0"/>
            <a:t>JID - Desarrollo</a:t>
          </a:r>
          <a:endParaRPr lang="en-US" dirty="0"/>
        </a:p>
      </dgm:t>
    </dgm:pt>
    <dgm:pt modelId="{F30CBAFB-FECF-4E84-B2B8-7C446B9777EC}" type="parTrans" cxnId="{8E21C3D8-85E2-40E6-9991-9CC613C52419}">
      <dgm:prSet/>
      <dgm:spPr/>
      <dgm:t>
        <a:bodyPr/>
        <a:lstStyle/>
        <a:p>
          <a:endParaRPr lang="en-US"/>
        </a:p>
      </dgm:t>
    </dgm:pt>
    <dgm:pt modelId="{71686D65-8EDF-4D0F-9747-522A7EAC140D}" type="sibTrans" cxnId="{8E21C3D8-85E2-40E6-9991-9CC613C52419}">
      <dgm:prSet/>
      <dgm:spPr/>
      <dgm:t>
        <a:bodyPr/>
        <a:lstStyle/>
        <a:p>
          <a:endParaRPr lang="en-US"/>
        </a:p>
      </dgm:t>
    </dgm:pt>
    <dgm:pt modelId="{82248377-7CA7-48E5-8D26-81E0D396685F}">
      <dgm:prSet phldrT="[Text]"/>
      <dgm:spPr/>
      <dgm:t>
        <a:bodyPr/>
        <a:lstStyle/>
        <a:p>
          <a:r>
            <a:rPr lang="es-MX" dirty="0"/>
            <a:t>100 – </a:t>
          </a:r>
          <a:r>
            <a:rPr lang="es-MX" dirty="0" err="1"/>
            <a:t>Basline</a:t>
          </a:r>
          <a:r>
            <a:rPr lang="es-MX" dirty="0"/>
            <a:t> MX con datos maestros</a:t>
          </a:r>
        </a:p>
        <a:p>
          <a:r>
            <a:rPr lang="es-MX" dirty="0"/>
            <a:t>110 – Modelo JIT (Configuración)</a:t>
          </a:r>
        </a:p>
        <a:p>
          <a:r>
            <a:rPr lang="es-MX" dirty="0"/>
            <a:t>120 - </a:t>
          </a:r>
          <a:r>
            <a:rPr lang="es-MX" dirty="0" err="1"/>
            <a:t>Sandbox</a:t>
          </a:r>
          <a:endParaRPr lang="en-US" dirty="0"/>
        </a:p>
      </dgm:t>
    </dgm:pt>
    <dgm:pt modelId="{4A5C992A-3560-4A28-9477-6F022DE41A2C}" type="parTrans" cxnId="{BA917864-877B-470F-BC85-30232FFE34FE}">
      <dgm:prSet/>
      <dgm:spPr/>
      <dgm:t>
        <a:bodyPr/>
        <a:lstStyle/>
        <a:p>
          <a:endParaRPr lang="en-US"/>
        </a:p>
      </dgm:t>
    </dgm:pt>
    <dgm:pt modelId="{632A207A-AFE5-41E1-8CE4-3B10C304E9E5}" type="sibTrans" cxnId="{BA917864-877B-470F-BC85-30232FFE34FE}">
      <dgm:prSet/>
      <dgm:spPr/>
      <dgm:t>
        <a:bodyPr/>
        <a:lstStyle/>
        <a:p>
          <a:endParaRPr lang="en-US"/>
        </a:p>
      </dgm:t>
    </dgm:pt>
    <dgm:pt modelId="{87DBDBAD-BE81-49D3-8705-7F4BA8AB09E0}">
      <dgm:prSet phldrT="[Text]"/>
      <dgm:spPr/>
      <dgm:t>
        <a:bodyPr/>
        <a:lstStyle/>
        <a:p>
          <a:r>
            <a:rPr lang="es-MX" dirty="0"/>
            <a:t>JIQ – Calidad </a:t>
          </a:r>
          <a:endParaRPr lang="en-US" dirty="0"/>
        </a:p>
      </dgm:t>
    </dgm:pt>
    <dgm:pt modelId="{E91CFE17-5BE2-4F6B-8F23-5A7411C9E416}" type="parTrans" cxnId="{C498BAED-560C-4D2E-9B10-B88960A985F8}">
      <dgm:prSet/>
      <dgm:spPr/>
      <dgm:t>
        <a:bodyPr/>
        <a:lstStyle/>
        <a:p>
          <a:endParaRPr lang="en-US"/>
        </a:p>
      </dgm:t>
    </dgm:pt>
    <dgm:pt modelId="{4F11ABE6-B701-4213-8E90-0BA8193BE58D}" type="sibTrans" cxnId="{C498BAED-560C-4D2E-9B10-B88960A985F8}">
      <dgm:prSet/>
      <dgm:spPr/>
      <dgm:t>
        <a:bodyPr/>
        <a:lstStyle/>
        <a:p>
          <a:endParaRPr lang="en-US"/>
        </a:p>
      </dgm:t>
    </dgm:pt>
    <dgm:pt modelId="{6FF26CD8-59B6-4C6E-9A5E-861A5957075F}">
      <dgm:prSet phldrT="[Text]"/>
      <dgm:spPr/>
      <dgm:t>
        <a:bodyPr/>
        <a:lstStyle/>
        <a:p>
          <a:r>
            <a:rPr lang="es-MX" dirty="0"/>
            <a:t>210 – Demo JIT</a:t>
          </a:r>
        </a:p>
        <a:p>
          <a:r>
            <a:rPr lang="es-MX" dirty="0"/>
            <a:t>220 – </a:t>
          </a:r>
          <a:r>
            <a:rPr lang="es-MX" dirty="0" err="1"/>
            <a:t>Sandbox</a:t>
          </a:r>
          <a:r>
            <a:rPr lang="es-MX" dirty="0"/>
            <a:t>/Workshops</a:t>
          </a:r>
          <a:endParaRPr lang="en-US" dirty="0"/>
        </a:p>
      </dgm:t>
    </dgm:pt>
    <dgm:pt modelId="{0A3A4581-1605-4309-AC11-B30BC85C65E5}" type="parTrans" cxnId="{CFBD0822-9715-4953-9C9C-7EB58B5DCC4F}">
      <dgm:prSet/>
      <dgm:spPr/>
      <dgm:t>
        <a:bodyPr/>
        <a:lstStyle/>
        <a:p>
          <a:endParaRPr lang="en-US"/>
        </a:p>
      </dgm:t>
    </dgm:pt>
    <dgm:pt modelId="{0491553B-9A42-4E5F-993A-707E0BAD2D90}" type="sibTrans" cxnId="{CFBD0822-9715-4953-9C9C-7EB58B5DCC4F}">
      <dgm:prSet/>
      <dgm:spPr/>
      <dgm:t>
        <a:bodyPr/>
        <a:lstStyle/>
        <a:p>
          <a:endParaRPr lang="en-US"/>
        </a:p>
      </dgm:t>
    </dgm:pt>
    <dgm:pt modelId="{BA635A23-7FB4-47B9-AA3D-B6AA90EC16E7}">
      <dgm:prSet phldrT="[Text]"/>
      <dgm:spPr/>
      <dgm:t>
        <a:bodyPr/>
        <a:lstStyle/>
        <a:p>
          <a:r>
            <a:rPr lang="es-MX" dirty="0"/>
            <a:t>JIP - Gold</a:t>
          </a:r>
          <a:endParaRPr lang="en-US" dirty="0"/>
        </a:p>
      </dgm:t>
    </dgm:pt>
    <dgm:pt modelId="{F389047D-FE3F-4675-BB78-D7140BF98669}" type="parTrans" cxnId="{5ECDA1C7-EBC9-4E67-95D6-BA2D1B591B0D}">
      <dgm:prSet/>
      <dgm:spPr/>
      <dgm:t>
        <a:bodyPr/>
        <a:lstStyle/>
        <a:p>
          <a:endParaRPr lang="en-US"/>
        </a:p>
      </dgm:t>
    </dgm:pt>
    <dgm:pt modelId="{5181A065-D567-4DC3-9F92-40CC92D07AB4}" type="sibTrans" cxnId="{5ECDA1C7-EBC9-4E67-95D6-BA2D1B591B0D}">
      <dgm:prSet/>
      <dgm:spPr/>
      <dgm:t>
        <a:bodyPr/>
        <a:lstStyle/>
        <a:p>
          <a:endParaRPr lang="en-US"/>
        </a:p>
      </dgm:t>
    </dgm:pt>
    <dgm:pt modelId="{AB6BE42F-505A-4809-B19E-EBB07BAC8BE2}">
      <dgm:prSet phldrT="[Text]"/>
      <dgm:spPr/>
      <dgm:t>
        <a:bodyPr/>
        <a:lstStyle/>
        <a:p>
          <a:r>
            <a:rPr lang="es-MX" dirty="0"/>
            <a:t>310 – Modelo JIT (Configuración) - </a:t>
          </a:r>
          <a:endParaRPr lang="en-US" dirty="0"/>
        </a:p>
      </dgm:t>
    </dgm:pt>
    <dgm:pt modelId="{ADBC2956-5024-4070-9F47-8EBF407446E3}" type="parTrans" cxnId="{89A27654-7C4D-459C-BAC2-3FAEEFB86D30}">
      <dgm:prSet/>
      <dgm:spPr/>
      <dgm:t>
        <a:bodyPr/>
        <a:lstStyle/>
        <a:p>
          <a:endParaRPr lang="en-US"/>
        </a:p>
      </dgm:t>
    </dgm:pt>
    <dgm:pt modelId="{2776F45C-17CE-4A23-AEB9-679BB13C1E73}" type="sibTrans" cxnId="{89A27654-7C4D-459C-BAC2-3FAEEFB86D30}">
      <dgm:prSet/>
      <dgm:spPr/>
      <dgm:t>
        <a:bodyPr/>
        <a:lstStyle/>
        <a:p>
          <a:endParaRPr lang="en-US"/>
        </a:p>
      </dgm:t>
    </dgm:pt>
    <dgm:pt modelId="{C2584489-6B24-46C5-9557-8D73BB06523A}" type="pres">
      <dgm:prSet presAssocID="{C85DD609-BECD-4604-B0EF-990087F37E06}" presName="Name0" presStyleCnt="0">
        <dgm:presLayoutVars>
          <dgm:dir/>
          <dgm:animLvl val="lvl"/>
          <dgm:resizeHandles val="exact"/>
        </dgm:presLayoutVars>
      </dgm:prSet>
      <dgm:spPr/>
    </dgm:pt>
    <dgm:pt modelId="{09F1EC97-AEFD-432B-AFA9-FED6AF88C719}" type="pres">
      <dgm:prSet presAssocID="{CF151ACD-3C9C-438C-B8EF-86307E6589E3}" presName="compositeNode" presStyleCnt="0">
        <dgm:presLayoutVars>
          <dgm:bulletEnabled val="1"/>
        </dgm:presLayoutVars>
      </dgm:prSet>
      <dgm:spPr/>
    </dgm:pt>
    <dgm:pt modelId="{51B0C2B4-7504-4987-9B13-AFA72DADC173}" type="pres">
      <dgm:prSet presAssocID="{CF151ACD-3C9C-438C-B8EF-86307E6589E3}" presName="bgRect" presStyleLbl="node1" presStyleIdx="0" presStyleCnt="3"/>
      <dgm:spPr/>
    </dgm:pt>
    <dgm:pt modelId="{6DC811D5-FECF-43A2-B02C-F115AA6E99F2}" type="pres">
      <dgm:prSet presAssocID="{CF151ACD-3C9C-438C-B8EF-86307E6589E3}" presName="parentNode" presStyleLbl="node1" presStyleIdx="0" presStyleCnt="3">
        <dgm:presLayoutVars>
          <dgm:chMax val="0"/>
          <dgm:bulletEnabled val="1"/>
        </dgm:presLayoutVars>
      </dgm:prSet>
      <dgm:spPr/>
    </dgm:pt>
    <dgm:pt modelId="{C6B4CEB4-F1C0-4400-9A2C-14229234FE73}" type="pres">
      <dgm:prSet presAssocID="{CF151ACD-3C9C-438C-B8EF-86307E6589E3}" presName="childNode" presStyleLbl="node1" presStyleIdx="0" presStyleCnt="3">
        <dgm:presLayoutVars>
          <dgm:bulletEnabled val="1"/>
        </dgm:presLayoutVars>
      </dgm:prSet>
      <dgm:spPr/>
    </dgm:pt>
    <dgm:pt modelId="{28566D21-0570-41D9-83DE-75A977B4B38D}" type="pres">
      <dgm:prSet presAssocID="{71686D65-8EDF-4D0F-9747-522A7EAC140D}" presName="hSp" presStyleCnt="0"/>
      <dgm:spPr/>
    </dgm:pt>
    <dgm:pt modelId="{644F02F9-93AC-429F-B7AD-505495E7F4CC}" type="pres">
      <dgm:prSet presAssocID="{71686D65-8EDF-4D0F-9747-522A7EAC140D}" presName="vProcSp" presStyleCnt="0"/>
      <dgm:spPr/>
    </dgm:pt>
    <dgm:pt modelId="{AE93F42A-69DC-4C28-B7E2-6C5498217A2E}" type="pres">
      <dgm:prSet presAssocID="{71686D65-8EDF-4D0F-9747-522A7EAC140D}" presName="vSp1" presStyleCnt="0"/>
      <dgm:spPr/>
    </dgm:pt>
    <dgm:pt modelId="{B699EE98-E09F-40EF-9EFC-936BFF6974FE}" type="pres">
      <dgm:prSet presAssocID="{71686D65-8EDF-4D0F-9747-522A7EAC140D}" presName="simulatedConn" presStyleLbl="solidFgAcc1" presStyleIdx="0" presStyleCnt="2"/>
      <dgm:spPr/>
    </dgm:pt>
    <dgm:pt modelId="{C617DEBB-3CC2-4265-B91E-1D755808E82F}" type="pres">
      <dgm:prSet presAssocID="{71686D65-8EDF-4D0F-9747-522A7EAC140D}" presName="vSp2" presStyleCnt="0"/>
      <dgm:spPr/>
    </dgm:pt>
    <dgm:pt modelId="{64E3771C-6883-4077-B10A-DE4DAE5990F2}" type="pres">
      <dgm:prSet presAssocID="{71686D65-8EDF-4D0F-9747-522A7EAC140D}" presName="sibTrans" presStyleCnt="0"/>
      <dgm:spPr/>
    </dgm:pt>
    <dgm:pt modelId="{57FC547A-1015-473A-A809-8005AE67EE23}" type="pres">
      <dgm:prSet presAssocID="{87DBDBAD-BE81-49D3-8705-7F4BA8AB09E0}" presName="compositeNode" presStyleCnt="0">
        <dgm:presLayoutVars>
          <dgm:bulletEnabled val="1"/>
        </dgm:presLayoutVars>
      </dgm:prSet>
      <dgm:spPr/>
    </dgm:pt>
    <dgm:pt modelId="{6AD4ADB9-5483-46EC-8D9F-0958027D88C6}" type="pres">
      <dgm:prSet presAssocID="{87DBDBAD-BE81-49D3-8705-7F4BA8AB09E0}" presName="bgRect" presStyleLbl="node1" presStyleIdx="1" presStyleCnt="3"/>
      <dgm:spPr/>
    </dgm:pt>
    <dgm:pt modelId="{D39099A0-4192-4CD6-95F3-838ED085CCB6}" type="pres">
      <dgm:prSet presAssocID="{87DBDBAD-BE81-49D3-8705-7F4BA8AB09E0}" presName="parentNode" presStyleLbl="node1" presStyleIdx="1" presStyleCnt="3">
        <dgm:presLayoutVars>
          <dgm:chMax val="0"/>
          <dgm:bulletEnabled val="1"/>
        </dgm:presLayoutVars>
      </dgm:prSet>
      <dgm:spPr/>
    </dgm:pt>
    <dgm:pt modelId="{F4C0C0C0-566F-4ABC-82ED-FFCB8AA56D02}" type="pres">
      <dgm:prSet presAssocID="{87DBDBAD-BE81-49D3-8705-7F4BA8AB09E0}" presName="childNode" presStyleLbl="node1" presStyleIdx="1" presStyleCnt="3">
        <dgm:presLayoutVars>
          <dgm:bulletEnabled val="1"/>
        </dgm:presLayoutVars>
      </dgm:prSet>
      <dgm:spPr/>
    </dgm:pt>
    <dgm:pt modelId="{4D7E8F1F-9A2E-47AF-9C36-7AFE3D19401D}" type="pres">
      <dgm:prSet presAssocID="{4F11ABE6-B701-4213-8E90-0BA8193BE58D}" presName="hSp" presStyleCnt="0"/>
      <dgm:spPr/>
    </dgm:pt>
    <dgm:pt modelId="{01316586-CA8E-4B96-97F6-8D69C61FFAAC}" type="pres">
      <dgm:prSet presAssocID="{4F11ABE6-B701-4213-8E90-0BA8193BE58D}" presName="vProcSp" presStyleCnt="0"/>
      <dgm:spPr/>
    </dgm:pt>
    <dgm:pt modelId="{118723A2-7DFA-4AFA-ABE4-EA43C9BB6F09}" type="pres">
      <dgm:prSet presAssocID="{4F11ABE6-B701-4213-8E90-0BA8193BE58D}" presName="vSp1" presStyleCnt="0"/>
      <dgm:spPr/>
    </dgm:pt>
    <dgm:pt modelId="{9529E126-52A6-46E3-9FFB-5DC48CC3699E}" type="pres">
      <dgm:prSet presAssocID="{4F11ABE6-B701-4213-8E90-0BA8193BE58D}" presName="simulatedConn" presStyleLbl="solidFgAcc1" presStyleIdx="1" presStyleCnt="2"/>
      <dgm:spPr/>
    </dgm:pt>
    <dgm:pt modelId="{775862A8-F3AA-4710-B7A9-DCA5DD91AADA}" type="pres">
      <dgm:prSet presAssocID="{4F11ABE6-B701-4213-8E90-0BA8193BE58D}" presName="vSp2" presStyleCnt="0"/>
      <dgm:spPr/>
    </dgm:pt>
    <dgm:pt modelId="{B89B17B7-FDA7-4D0B-B469-E0D23178C4BD}" type="pres">
      <dgm:prSet presAssocID="{4F11ABE6-B701-4213-8E90-0BA8193BE58D}" presName="sibTrans" presStyleCnt="0"/>
      <dgm:spPr/>
    </dgm:pt>
    <dgm:pt modelId="{1DAC0A61-B1FD-42F7-B7B0-879E32935680}" type="pres">
      <dgm:prSet presAssocID="{BA635A23-7FB4-47B9-AA3D-B6AA90EC16E7}" presName="compositeNode" presStyleCnt="0">
        <dgm:presLayoutVars>
          <dgm:bulletEnabled val="1"/>
        </dgm:presLayoutVars>
      </dgm:prSet>
      <dgm:spPr/>
    </dgm:pt>
    <dgm:pt modelId="{7BEE8829-63A1-44BF-9AA5-FD336A339DD7}" type="pres">
      <dgm:prSet presAssocID="{BA635A23-7FB4-47B9-AA3D-B6AA90EC16E7}" presName="bgRect" presStyleLbl="node1" presStyleIdx="2" presStyleCnt="3" custLinFactNeighborX="23"/>
      <dgm:spPr/>
    </dgm:pt>
    <dgm:pt modelId="{F048C93D-84D3-4CF5-82A5-327BC94541C6}" type="pres">
      <dgm:prSet presAssocID="{BA635A23-7FB4-47B9-AA3D-B6AA90EC16E7}" presName="parentNode" presStyleLbl="node1" presStyleIdx="2" presStyleCnt="3">
        <dgm:presLayoutVars>
          <dgm:chMax val="0"/>
          <dgm:bulletEnabled val="1"/>
        </dgm:presLayoutVars>
      </dgm:prSet>
      <dgm:spPr/>
    </dgm:pt>
    <dgm:pt modelId="{6DC09271-39ED-4B9F-B14E-4EC3BF48AE5F}" type="pres">
      <dgm:prSet presAssocID="{BA635A23-7FB4-47B9-AA3D-B6AA90EC16E7}" presName="childNode" presStyleLbl="node1" presStyleIdx="2" presStyleCnt="3">
        <dgm:presLayoutVars>
          <dgm:bulletEnabled val="1"/>
        </dgm:presLayoutVars>
      </dgm:prSet>
      <dgm:spPr/>
    </dgm:pt>
  </dgm:ptLst>
  <dgm:cxnLst>
    <dgm:cxn modelId="{D90C3FDB-38D2-445F-B390-C091F234D31C}" type="presOf" srcId="{AB6BE42F-505A-4809-B19E-EBB07BAC8BE2}" destId="{6DC09271-39ED-4B9F-B14E-4EC3BF48AE5F}" srcOrd="0" destOrd="0" presId="urn:microsoft.com/office/officeart/2005/8/layout/hProcess7"/>
    <dgm:cxn modelId="{11A0D944-01A6-425E-B252-A02E18E45AF0}" type="presOf" srcId="{BA635A23-7FB4-47B9-AA3D-B6AA90EC16E7}" destId="{F048C93D-84D3-4CF5-82A5-327BC94541C6}" srcOrd="1" destOrd="0" presId="urn:microsoft.com/office/officeart/2005/8/layout/hProcess7"/>
    <dgm:cxn modelId="{4A917FB6-0059-43E5-9588-851E6AA4EBBE}" type="presOf" srcId="{87DBDBAD-BE81-49D3-8705-7F4BA8AB09E0}" destId="{6AD4ADB9-5483-46EC-8D9F-0958027D88C6}" srcOrd="0" destOrd="0" presId="urn:microsoft.com/office/officeart/2005/8/layout/hProcess7"/>
    <dgm:cxn modelId="{BA917864-877B-470F-BC85-30232FFE34FE}" srcId="{CF151ACD-3C9C-438C-B8EF-86307E6589E3}" destId="{82248377-7CA7-48E5-8D26-81E0D396685F}" srcOrd="0" destOrd="0" parTransId="{4A5C992A-3560-4A28-9477-6F022DE41A2C}" sibTransId="{632A207A-AFE5-41E1-8CE4-3B10C304E9E5}"/>
    <dgm:cxn modelId="{41C5EF03-8A01-4085-82E4-D90D9A5B5900}" type="presOf" srcId="{C85DD609-BECD-4604-B0EF-990087F37E06}" destId="{C2584489-6B24-46C5-9557-8D73BB06523A}" srcOrd="0" destOrd="0" presId="urn:microsoft.com/office/officeart/2005/8/layout/hProcess7"/>
    <dgm:cxn modelId="{7CB41E5A-AB55-47C6-98E5-6C62FEF56002}" type="presOf" srcId="{82248377-7CA7-48E5-8D26-81E0D396685F}" destId="{C6B4CEB4-F1C0-4400-9A2C-14229234FE73}" srcOrd="0" destOrd="0" presId="urn:microsoft.com/office/officeart/2005/8/layout/hProcess7"/>
    <dgm:cxn modelId="{89A27654-7C4D-459C-BAC2-3FAEEFB86D30}" srcId="{BA635A23-7FB4-47B9-AA3D-B6AA90EC16E7}" destId="{AB6BE42F-505A-4809-B19E-EBB07BAC8BE2}" srcOrd="0" destOrd="0" parTransId="{ADBC2956-5024-4070-9F47-8EBF407446E3}" sibTransId="{2776F45C-17CE-4A23-AEB9-679BB13C1E73}"/>
    <dgm:cxn modelId="{CFBD0822-9715-4953-9C9C-7EB58B5DCC4F}" srcId="{87DBDBAD-BE81-49D3-8705-7F4BA8AB09E0}" destId="{6FF26CD8-59B6-4C6E-9A5E-861A5957075F}" srcOrd="0" destOrd="0" parTransId="{0A3A4581-1605-4309-AC11-B30BC85C65E5}" sibTransId="{0491553B-9A42-4E5F-993A-707E0BAD2D90}"/>
    <dgm:cxn modelId="{C498BAED-560C-4D2E-9B10-B88960A985F8}" srcId="{C85DD609-BECD-4604-B0EF-990087F37E06}" destId="{87DBDBAD-BE81-49D3-8705-7F4BA8AB09E0}" srcOrd="1" destOrd="0" parTransId="{E91CFE17-5BE2-4F6B-8F23-5A7411C9E416}" sibTransId="{4F11ABE6-B701-4213-8E90-0BA8193BE58D}"/>
    <dgm:cxn modelId="{8E21C3D8-85E2-40E6-9991-9CC613C52419}" srcId="{C85DD609-BECD-4604-B0EF-990087F37E06}" destId="{CF151ACD-3C9C-438C-B8EF-86307E6589E3}" srcOrd="0" destOrd="0" parTransId="{F30CBAFB-FECF-4E84-B2B8-7C446B9777EC}" sibTransId="{71686D65-8EDF-4D0F-9747-522A7EAC140D}"/>
    <dgm:cxn modelId="{6C4CCC2B-123A-4C70-A973-2D9BF677D176}" type="presOf" srcId="{6FF26CD8-59B6-4C6E-9A5E-861A5957075F}" destId="{F4C0C0C0-566F-4ABC-82ED-FFCB8AA56D02}" srcOrd="0" destOrd="0" presId="urn:microsoft.com/office/officeart/2005/8/layout/hProcess7"/>
    <dgm:cxn modelId="{C49A5071-C187-4DFF-B56E-649CEE8BB3DE}" type="presOf" srcId="{87DBDBAD-BE81-49D3-8705-7F4BA8AB09E0}" destId="{D39099A0-4192-4CD6-95F3-838ED085CCB6}" srcOrd="1" destOrd="0" presId="urn:microsoft.com/office/officeart/2005/8/layout/hProcess7"/>
    <dgm:cxn modelId="{E3FE4B52-918D-4342-9A51-7FB36C930466}" type="presOf" srcId="{CF151ACD-3C9C-438C-B8EF-86307E6589E3}" destId="{51B0C2B4-7504-4987-9B13-AFA72DADC173}" srcOrd="0" destOrd="0" presId="urn:microsoft.com/office/officeart/2005/8/layout/hProcess7"/>
    <dgm:cxn modelId="{5ECDA1C7-EBC9-4E67-95D6-BA2D1B591B0D}" srcId="{C85DD609-BECD-4604-B0EF-990087F37E06}" destId="{BA635A23-7FB4-47B9-AA3D-B6AA90EC16E7}" srcOrd="2" destOrd="0" parTransId="{F389047D-FE3F-4675-BB78-D7140BF98669}" sibTransId="{5181A065-D567-4DC3-9F92-40CC92D07AB4}"/>
    <dgm:cxn modelId="{D0F7DB3D-5AD2-4E80-95A1-8FCB8B607EEF}" type="presOf" srcId="{BA635A23-7FB4-47B9-AA3D-B6AA90EC16E7}" destId="{7BEE8829-63A1-44BF-9AA5-FD336A339DD7}" srcOrd="0" destOrd="0" presId="urn:microsoft.com/office/officeart/2005/8/layout/hProcess7"/>
    <dgm:cxn modelId="{55A04C2D-4FB6-424A-ADC2-3CDE6194859B}" type="presOf" srcId="{CF151ACD-3C9C-438C-B8EF-86307E6589E3}" destId="{6DC811D5-FECF-43A2-B02C-F115AA6E99F2}" srcOrd="1" destOrd="0" presId="urn:microsoft.com/office/officeart/2005/8/layout/hProcess7"/>
    <dgm:cxn modelId="{6C07A035-4DB7-4138-87C2-74CB5653E626}" type="presParOf" srcId="{C2584489-6B24-46C5-9557-8D73BB06523A}" destId="{09F1EC97-AEFD-432B-AFA9-FED6AF88C719}" srcOrd="0" destOrd="0" presId="urn:microsoft.com/office/officeart/2005/8/layout/hProcess7"/>
    <dgm:cxn modelId="{EE410393-AAB4-40F8-9250-280AA783DC62}" type="presParOf" srcId="{09F1EC97-AEFD-432B-AFA9-FED6AF88C719}" destId="{51B0C2B4-7504-4987-9B13-AFA72DADC173}" srcOrd="0" destOrd="0" presId="urn:microsoft.com/office/officeart/2005/8/layout/hProcess7"/>
    <dgm:cxn modelId="{08F4865C-7EB3-4E6F-9B9B-5556AB9DD8C6}" type="presParOf" srcId="{09F1EC97-AEFD-432B-AFA9-FED6AF88C719}" destId="{6DC811D5-FECF-43A2-B02C-F115AA6E99F2}" srcOrd="1" destOrd="0" presId="urn:microsoft.com/office/officeart/2005/8/layout/hProcess7"/>
    <dgm:cxn modelId="{7EFA6FDC-E0FD-42EE-AA98-578D90BFAAEB}" type="presParOf" srcId="{09F1EC97-AEFD-432B-AFA9-FED6AF88C719}" destId="{C6B4CEB4-F1C0-4400-9A2C-14229234FE73}" srcOrd="2" destOrd="0" presId="urn:microsoft.com/office/officeart/2005/8/layout/hProcess7"/>
    <dgm:cxn modelId="{0518A937-3F11-45E2-BAE4-ED7452AC9DD2}" type="presParOf" srcId="{C2584489-6B24-46C5-9557-8D73BB06523A}" destId="{28566D21-0570-41D9-83DE-75A977B4B38D}" srcOrd="1" destOrd="0" presId="urn:microsoft.com/office/officeart/2005/8/layout/hProcess7"/>
    <dgm:cxn modelId="{774904A1-7210-4963-8879-D51B19ED47AE}" type="presParOf" srcId="{C2584489-6B24-46C5-9557-8D73BB06523A}" destId="{644F02F9-93AC-429F-B7AD-505495E7F4CC}" srcOrd="2" destOrd="0" presId="urn:microsoft.com/office/officeart/2005/8/layout/hProcess7"/>
    <dgm:cxn modelId="{ECE1120D-6547-4F4C-BB84-9C87F08E4512}" type="presParOf" srcId="{644F02F9-93AC-429F-B7AD-505495E7F4CC}" destId="{AE93F42A-69DC-4C28-B7E2-6C5498217A2E}" srcOrd="0" destOrd="0" presId="urn:microsoft.com/office/officeart/2005/8/layout/hProcess7"/>
    <dgm:cxn modelId="{F34BE472-87C7-44FC-B181-BD3619DC5AC0}" type="presParOf" srcId="{644F02F9-93AC-429F-B7AD-505495E7F4CC}" destId="{B699EE98-E09F-40EF-9EFC-936BFF6974FE}" srcOrd="1" destOrd="0" presId="urn:microsoft.com/office/officeart/2005/8/layout/hProcess7"/>
    <dgm:cxn modelId="{236C60C8-C380-4041-BC5A-7B8A73A67F43}" type="presParOf" srcId="{644F02F9-93AC-429F-B7AD-505495E7F4CC}" destId="{C617DEBB-3CC2-4265-B91E-1D755808E82F}" srcOrd="2" destOrd="0" presId="urn:microsoft.com/office/officeart/2005/8/layout/hProcess7"/>
    <dgm:cxn modelId="{F3270152-B40E-492D-96C5-3669579A884B}" type="presParOf" srcId="{C2584489-6B24-46C5-9557-8D73BB06523A}" destId="{64E3771C-6883-4077-B10A-DE4DAE5990F2}" srcOrd="3" destOrd="0" presId="urn:microsoft.com/office/officeart/2005/8/layout/hProcess7"/>
    <dgm:cxn modelId="{F0D7188D-A13C-4852-864E-90E3B97B5720}" type="presParOf" srcId="{C2584489-6B24-46C5-9557-8D73BB06523A}" destId="{57FC547A-1015-473A-A809-8005AE67EE23}" srcOrd="4" destOrd="0" presId="urn:microsoft.com/office/officeart/2005/8/layout/hProcess7"/>
    <dgm:cxn modelId="{152AB4FD-8273-4AE2-84E8-4AF2D8B809EA}" type="presParOf" srcId="{57FC547A-1015-473A-A809-8005AE67EE23}" destId="{6AD4ADB9-5483-46EC-8D9F-0958027D88C6}" srcOrd="0" destOrd="0" presId="urn:microsoft.com/office/officeart/2005/8/layout/hProcess7"/>
    <dgm:cxn modelId="{4760792C-351B-48E8-8328-807344C7F401}" type="presParOf" srcId="{57FC547A-1015-473A-A809-8005AE67EE23}" destId="{D39099A0-4192-4CD6-95F3-838ED085CCB6}" srcOrd="1" destOrd="0" presId="urn:microsoft.com/office/officeart/2005/8/layout/hProcess7"/>
    <dgm:cxn modelId="{FD5ADCDA-43FD-44A9-B768-A77E0953F3A3}" type="presParOf" srcId="{57FC547A-1015-473A-A809-8005AE67EE23}" destId="{F4C0C0C0-566F-4ABC-82ED-FFCB8AA56D02}" srcOrd="2" destOrd="0" presId="urn:microsoft.com/office/officeart/2005/8/layout/hProcess7"/>
    <dgm:cxn modelId="{029195E5-107E-4A6D-99ED-E97653432489}" type="presParOf" srcId="{C2584489-6B24-46C5-9557-8D73BB06523A}" destId="{4D7E8F1F-9A2E-47AF-9C36-7AFE3D19401D}" srcOrd="5" destOrd="0" presId="urn:microsoft.com/office/officeart/2005/8/layout/hProcess7"/>
    <dgm:cxn modelId="{36244339-7A8E-416B-93FC-0C14616D3154}" type="presParOf" srcId="{C2584489-6B24-46C5-9557-8D73BB06523A}" destId="{01316586-CA8E-4B96-97F6-8D69C61FFAAC}" srcOrd="6" destOrd="0" presId="urn:microsoft.com/office/officeart/2005/8/layout/hProcess7"/>
    <dgm:cxn modelId="{6DFBA341-FAD2-4659-A236-F1960CB1F943}" type="presParOf" srcId="{01316586-CA8E-4B96-97F6-8D69C61FFAAC}" destId="{118723A2-7DFA-4AFA-ABE4-EA43C9BB6F09}" srcOrd="0" destOrd="0" presId="urn:microsoft.com/office/officeart/2005/8/layout/hProcess7"/>
    <dgm:cxn modelId="{EC14BD83-7C0C-47CD-B05E-49BCB7787C7E}" type="presParOf" srcId="{01316586-CA8E-4B96-97F6-8D69C61FFAAC}" destId="{9529E126-52A6-46E3-9FFB-5DC48CC3699E}" srcOrd="1" destOrd="0" presId="urn:microsoft.com/office/officeart/2005/8/layout/hProcess7"/>
    <dgm:cxn modelId="{9CF9F070-72CC-45EE-8DE6-03C9B9750E92}" type="presParOf" srcId="{01316586-CA8E-4B96-97F6-8D69C61FFAAC}" destId="{775862A8-F3AA-4710-B7A9-DCA5DD91AADA}" srcOrd="2" destOrd="0" presId="urn:microsoft.com/office/officeart/2005/8/layout/hProcess7"/>
    <dgm:cxn modelId="{C8702B11-BF8D-4706-9F72-84CC2C5D536A}" type="presParOf" srcId="{C2584489-6B24-46C5-9557-8D73BB06523A}" destId="{B89B17B7-FDA7-4D0B-B469-E0D23178C4BD}" srcOrd="7" destOrd="0" presId="urn:microsoft.com/office/officeart/2005/8/layout/hProcess7"/>
    <dgm:cxn modelId="{E45A3CD6-DD01-4B32-8A2D-989FA6514D68}" type="presParOf" srcId="{C2584489-6B24-46C5-9557-8D73BB06523A}" destId="{1DAC0A61-B1FD-42F7-B7B0-879E32935680}" srcOrd="8" destOrd="0" presId="urn:microsoft.com/office/officeart/2005/8/layout/hProcess7"/>
    <dgm:cxn modelId="{4C58C4CD-6DF5-4DAC-8440-915188E61C32}" type="presParOf" srcId="{1DAC0A61-B1FD-42F7-B7B0-879E32935680}" destId="{7BEE8829-63A1-44BF-9AA5-FD336A339DD7}" srcOrd="0" destOrd="0" presId="urn:microsoft.com/office/officeart/2005/8/layout/hProcess7"/>
    <dgm:cxn modelId="{D24A7089-FC67-427E-B310-978930386CD0}" type="presParOf" srcId="{1DAC0A61-B1FD-42F7-B7B0-879E32935680}" destId="{F048C93D-84D3-4CF5-82A5-327BC94541C6}" srcOrd="1" destOrd="0" presId="urn:microsoft.com/office/officeart/2005/8/layout/hProcess7"/>
    <dgm:cxn modelId="{53925A7C-82C3-49AA-ABDC-859A463A6A49}" type="presParOf" srcId="{1DAC0A61-B1FD-42F7-B7B0-879E32935680}" destId="{6DC09271-39ED-4B9F-B14E-4EC3BF48AE5F}"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E8FD0-A8AC-40B0-8128-6BF38287D8B4}"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US"/>
        </a:p>
      </dgm:t>
    </dgm:pt>
    <dgm:pt modelId="{E32F2ACE-A875-4C53-827B-9080C3EB0C1E}">
      <dgm:prSet phldrT="[Text]" custT="1">
        <dgm:style>
          <a:lnRef idx="2">
            <a:schemeClr val="accent2"/>
          </a:lnRef>
          <a:fillRef idx="1">
            <a:schemeClr val="lt1"/>
          </a:fillRef>
          <a:effectRef idx="0">
            <a:schemeClr val="accent2"/>
          </a:effectRef>
          <a:fontRef idx="minor">
            <a:schemeClr val="dk1"/>
          </a:fontRef>
        </dgm:style>
      </dgm:prSet>
      <dgm:spPr>
        <a:solidFill>
          <a:srgbClr val="44AD3B"/>
        </a:solidFill>
        <a:ln>
          <a:noFill/>
        </a:ln>
      </dgm:spPr>
      <dgm:t>
        <a:bodyPr anchor="ctr"/>
        <a:lstStyle/>
        <a:p>
          <a:r>
            <a:rPr lang="es-MX" sz="600" kern="1200" dirty="0" err="1">
              <a:solidFill>
                <a:schemeClr val="bg1"/>
              </a:solidFill>
            </a:rPr>
            <a:t>Controlling</a:t>
          </a:r>
          <a:r>
            <a:rPr lang="es-MX" sz="600" kern="1200" dirty="0">
              <a:solidFill>
                <a:schemeClr val="bg1"/>
              </a:solidFill>
            </a:rPr>
            <a:t> </a:t>
          </a:r>
          <a:r>
            <a:rPr lang="es-MX" sz="600" kern="1200" dirty="0" err="1">
              <a:solidFill>
                <a:schemeClr val="bg1"/>
              </a:solidFill>
            </a:rPr>
            <a:t>Area</a:t>
          </a:r>
          <a:r>
            <a:rPr lang="es-MX" sz="600" kern="1200" dirty="0">
              <a:solidFill>
                <a:schemeClr val="bg1"/>
              </a:solidFill>
            </a:rPr>
            <a:t> </a:t>
          </a:r>
        </a:p>
        <a:p>
          <a:r>
            <a:rPr lang="es-MX" sz="600" b="1" kern="1200" dirty="0">
              <a:solidFill>
                <a:schemeClr val="bg1"/>
              </a:solidFill>
              <a:latin typeface="+mn-lt"/>
              <a:ea typeface="+mn-ea"/>
              <a:cs typeface="+mn-cs"/>
            </a:rPr>
            <a:t>1000</a:t>
          </a:r>
          <a:endParaRPr lang="en-US" sz="600" b="1" kern="1200" dirty="0">
            <a:solidFill>
              <a:schemeClr val="bg1"/>
            </a:solidFill>
            <a:latin typeface="+mn-lt"/>
            <a:ea typeface="+mn-ea"/>
            <a:cs typeface="+mn-cs"/>
          </a:endParaRPr>
        </a:p>
      </dgm:t>
    </dgm:pt>
    <dgm:pt modelId="{8A3657EA-3282-4F2C-94B0-4E38F1262AA9}" type="parTrans" cxnId="{63ADBFFC-17BC-4E0E-8FCF-C10390650442}">
      <dgm:prSet/>
      <dgm:spPr/>
      <dgm:t>
        <a:bodyPr/>
        <a:lstStyle/>
        <a:p>
          <a:endParaRPr lang="en-US"/>
        </a:p>
      </dgm:t>
    </dgm:pt>
    <dgm:pt modelId="{BEDED027-1937-4DF9-BE5E-14523DD5D130}" type="sibTrans" cxnId="{63ADBFFC-17BC-4E0E-8FCF-C10390650442}">
      <dgm:prSet/>
      <dgm:spPr/>
      <dgm:t>
        <a:bodyPr/>
        <a:lstStyle/>
        <a:p>
          <a:endParaRPr lang="en-US"/>
        </a:p>
      </dgm:t>
    </dgm:pt>
    <dgm:pt modelId="{BC8D41E5-3E1F-4D8E-BC50-CB70475FBC5E}">
      <dgm:prSet phldrT="[Text]" custT="1"/>
      <dgm:spPr>
        <a:solidFill>
          <a:srgbClr val="FF9933"/>
        </a:solidFill>
        <a:ln w="25400" cap="flat" cmpd="sng" algn="ctr">
          <a:solidFill>
            <a:prstClr val="white">
              <a:hueOff val="0"/>
              <a:satOff val="0"/>
              <a:lumOff val="0"/>
              <a:alphaOff val="0"/>
            </a:prstClr>
          </a:solidFill>
          <a:prstDash val="solid"/>
        </a:ln>
        <a:effectLst/>
      </dgm:spPr>
      <dgm:t>
        <a:bodyPr spcFirstLastPara="0" vert="horz" wrap="square" lIns="4445" tIns="4445" rIns="4445" bIns="4445" numCol="1" spcCol="1270" anchor="ctr" anchorCtr="0"/>
        <a:lstStyle/>
        <a:p>
          <a:pPr marL="0" lvl="0" indent="0" algn="ctr" defTabSz="311150">
            <a:lnSpc>
              <a:spcPct val="90000"/>
            </a:lnSpc>
            <a:spcBef>
              <a:spcPct val="0"/>
            </a:spcBef>
            <a:spcAft>
              <a:spcPct val="35000"/>
            </a:spcAft>
            <a:buNone/>
          </a:pPr>
          <a:r>
            <a:rPr lang="es-MX" sz="700" kern="1200" dirty="0">
              <a:solidFill>
                <a:prstClr val="white"/>
              </a:solidFill>
              <a:latin typeface="Calibri"/>
              <a:ea typeface="+mn-ea"/>
              <a:cs typeface="+mn-cs"/>
            </a:rPr>
            <a:t>Sociedad FI </a:t>
          </a:r>
        </a:p>
        <a:p>
          <a:pPr marL="0" lvl="0" indent="0" algn="ctr" defTabSz="311150">
            <a:lnSpc>
              <a:spcPct val="90000"/>
            </a:lnSpc>
            <a:spcBef>
              <a:spcPct val="0"/>
            </a:spcBef>
            <a:spcAft>
              <a:spcPct val="35000"/>
            </a:spcAft>
            <a:buNone/>
          </a:pPr>
          <a:r>
            <a:rPr lang="es-MX" sz="700" kern="1200" dirty="0">
              <a:solidFill>
                <a:prstClr val="white"/>
              </a:solidFill>
              <a:latin typeface="Calibri"/>
              <a:ea typeface="+mn-ea"/>
              <a:cs typeface="+mn-cs"/>
            </a:rPr>
            <a:t>1000</a:t>
          </a:r>
          <a:endParaRPr lang="en-US" sz="700" kern="1200" dirty="0">
            <a:solidFill>
              <a:prstClr val="white"/>
            </a:solidFill>
            <a:latin typeface="Calibri"/>
            <a:ea typeface="+mn-ea"/>
            <a:cs typeface="+mn-cs"/>
          </a:endParaRPr>
        </a:p>
      </dgm:t>
    </dgm:pt>
    <dgm:pt modelId="{66C15E94-4306-4ECE-8C2A-25FD50C1A523}" type="parTrans" cxnId="{B6CC8EB0-AF5E-4FD4-81CF-5238351B0F74}">
      <dgm:prSet/>
      <dgm:spPr/>
      <dgm:t>
        <a:bodyPr/>
        <a:lstStyle/>
        <a:p>
          <a:endParaRPr lang="en-US"/>
        </a:p>
      </dgm:t>
    </dgm:pt>
    <dgm:pt modelId="{95C19CB6-9FE8-4DA4-88E6-7F3784A56125}" type="sibTrans" cxnId="{B6CC8EB0-AF5E-4FD4-81CF-5238351B0F74}">
      <dgm:prSet/>
      <dgm:spPr/>
      <dgm:t>
        <a:bodyPr/>
        <a:lstStyle/>
        <a:p>
          <a:endParaRPr lang="en-US"/>
        </a:p>
      </dgm:t>
    </dgm:pt>
    <dgm:pt modelId="{D7480E1B-BACE-4F1E-84BC-1CF46920E172}">
      <dgm:prSet phldrT="[Text]" custT="1"/>
      <dgm:spPr>
        <a:solidFill>
          <a:srgbClr val="FF9933"/>
        </a:solidFill>
        <a:ln w="25400" cap="flat" cmpd="sng" algn="ctr">
          <a:solidFill>
            <a:prstClr val="white">
              <a:hueOff val="0"/>
              <a:satOff val="0"/>
              <a:lumOff val="0"/>
              <a:alphaOff val="0"/>
            </a:prstClr>
          </a:solidFill>
          <a:prstDash val="solid"/>
        </a:ln>
        <a:effectLst/>
      </dgm:spPr>
      <dgm:t>
        <a:bodyPr spcFirstLastPara="0" vert="horz" wrap="square" lIns="4445" tIns="4445" rIns="4445" bIns="4445" numCol="1" spcCol="1270" anchor="ctr" anchorCtr="0"/>
        <a:lstStyle/>
        <a:p>
          <a:r>
            <a:rPr lang="es-MX" sz="700" kern="1200" dirty="0"/>
            <a:t>Sociedad FI </a:t>
          </a:r>
        </a:p>
        <a:p>
          <a:r>
            <a:rPr lang="es-MX" sz="700" kern="1200" dirty="0">
              <a:solidFill>
                <a:prstClr val="white"/>
              </a:solidFill>
              <a:latin typeface="Calibri"/>
              <a:ea typeface="+mn-ea"/>
              <a:cs typeface="+mn-cs"/>
            </a:rPr>
            <a:t>1010</a:t>
          </a:r>
          <a:endParaRPr lang="en-US" sz="700" kern="1200" dirty="0">
            <a:solidFill>
              <a:prstClr val="white"/>
            </a:solidFill>
            <a:latin typeface="Calibri"/>
            <a:ea typeface="+mn-ea"/>
            <a:cs typeface="+mn-cs"/>
          </a:endParaRPr>
        </a:p>
      </dgm:t>
    </dgm:pt>
    <dgm:pt modelId="{33E1459D-35A4-402E-883E-FC35131667CB}" type="parTrans" cxnId="{8FF1D998-C9FB-49AC-B6FD-92790C6517BF}">
      <dgm:prSet/>
      <dgm:spPr/>
      <dgm:t>
        <a:bodyPr/>
        <a:lstStyle/>
        <a:p>
          <a:endParaRPr lang="en-US"/>
        </a:p>
      </dgm:t>
    </dgm:pt>
    <dgm:pt modelId="{E89C2F22-4DF3-4DCE-9F0D-51CAF7EE67FD}" type="sibTrans" cxnId="{8FF1D998-C9FB-49AC-B6FD-92790C6517BF}">
      <dgm:prSet/>
      <dgm:spPr/>
      <dgm:t>
        <a:bodyPr/>
        <a:lstStyle/>
        <a:p>
          <a:endParaRPr lang="en-US"/>
        </a:p>
      </dgm:t>
    </dgm:pt>
    <dgm:pt modelId="{AA66A934-0057-41A0-8DEE-2CA340AB30E5}">
      <dgm:prSet/>
      <dgm:spPr>
        <a:solidFill>
          <a:srgbClr val="0070C0"/>
        </a:solidFill>
      </dgm:spPr>
      <dgm:t>
        <a:bodyPr/>
        <a:lstStyle/>
        <a:p>
          <a:r>
            <a:rPr lang="es-MX" dirty="0"/>
            <a:t>Planta </a:t>
          </a:r>
        </a:p>
        <a:p>
          <a:r>
            <a:rPr lang="es-MX" dirty="0"/>
            <a:t>1000</a:t>
          </a:r>
          <a:endParaRPr lang="en-US" dirty="0"/>
        </a:p>
      </dgm:t>
    </dgm:pt>
    <dgm:pt modelId="{3AAB9B3F-EDC8-466C-A3FE-A19EFE748A28}" type="parTrans" cxnId="{384DDDD8-A77B-49B0-AA8F-B4DB7421038E}">
      <dgm:prSet/>
      <dgm:spPr/>
      <dgm:t>
        <a:bodyPr/>
        <a:lstStyle/>
        <a:p>
          <a:endParaRPr lang="en-US"/>
        </a:p>
      </dgm:t>
    </dgm:pt>
    <dgm:pt modelId="{53D650D0-C8D7-49E4-BD03-76F0157DD178}" type="sibTrans" cxnId="{384DDDD8-A77B-49B0-AA8F-B4DB7421038E}">
      <dgm:prSet/>
      <dgm:spPr/>
      <dgm:t>
        <a:bodyPr/>
        <a:lstStyle/>
        <a:p>
          <a:endParaRPr lang="en-US"/>
        </a:p>
      </dgm:t>
    </dgm:pt>
    <dgm:pt modelId="{50CCBCBD-823F-429D-B04F-25C230EA55CD}">
      <dgm:prSet/>
      <dgm:spPr>
        <a:solidFill>
          <a:srgbClr val="0070C0"/>
        </a:solidFill>
      </dgm:spPr>
      <dgm:t>
        <a:bodyPr/>
        <a:lstStyle/>
        <a:p>
          <a:r>
            <a:rPr lang="es-MX" dirty="0"/>
            <a:t>Planta </a:t>
          </a:r>
        </a:p>
        <a:p>
          <a:r>
            <a:rPr lang="es-MX" dirty="0"/>
            <a:t>1100</a:t>
          </a:r>
          <a:endParaRPr lang="en-US" dirty="0"/>
        </a:p>
      </dgm:t>
    </dgm:pt>
    <dgm:pt modelId="{DA1EF717-8184-4C34-9174-B347923BE37D}" type="parTrans" cxnId="{0CF1B1F5-250F-4F84-B56F-6F59100ABF85}">
      <dgm:prSet/>
      <dgm:spPr/>
      <dgm:t>
        <a:bodyPr/>
        <a:lstStyle/>
        <a:p>
          <a:endParaRPr lang="en-US"/>
        </a:p>
      </dgm:t>
    </dgm:pt>
    <dgm:pt modelId="{1DFD7A08-6F7C-4905-A8E6-1135B0E9578A}" type="sibTrans" cxnId="{0CF1B1F5-250F-4F84-B56F-6F59100ABF85}">
      <dgm:prSet/>
      <dgm:spPr/>
      <dgm:t>
        <a:bodyPr/>
        <a:lstStyle/>
        <a:p>
          <a:endParaRPr lang="en-US"/>
        </a:p>
      </dgm:t>
    </dgm:pt>
    <dgm:pt modelId="{5FB5B25D-F7CD-4160-95B8-0D61BA80CA5E}" type="asst">
      <dgm:prSet custT="1">
        <dgm:style>
          <a:lnRef idx="2">
            <a:schemeClr val="accent2"/>
          </a:lnRef>
          <a:fillRef idx="1">
            <a:schemeClr val="lt1"/>
          </a:fillRef>
          <a:effectRef idx="0">
            <a:schemeClr val="accent2"/>
          </a:effectRef>
          <a:fontRef idx="minor">
            <a:schemeClr val="dk1"/>
          </a:fontRef>
        </dgm:style>
      </dgm:prSet>
      <dgm:spPr>
        <a:solidFill>
          <a:schemeClr val="bg1">
            <a:lumMod val="65000"/>
          </a:schemeClr>
        </a:solidFill>
        <a:ln>
          <a:noFill/>
        </a:ln>
      </dgm:spPr>
      <dgm:t>
        <a:bodyPr anchor="ctr"/>
        <a:lstStyle/>
        <a:p>
          <a:r>
            <a:rPr lang="es-MX" sz="500" b="0" kern="1200" dirty="0">
              <a:solidFill>
                <a:schemeClr val="tx2">
                  <a:lumMod val="50000"/>
                </a:schemeClr>
              </a:solidFill>
            </a:rPr>
            <a:t>Área de control de créditos</a:t>
          </a:r>
        </a:p>
        <a:p>
          <a:r>
            <a:rPr lang="es-MX" sz="500" b="0" kern="1200" dirty="0">
              <a:solidFill>
                <a:schemeClr val="tx2">
                  <a:lumMod val="50000"/>
                </a:schemeClr>
              </a:solidFill>
              <a:latin typeface="+mn-lt"/>
              <a:ea typeface="+mn-ea"/>
              <a:cs typeface="+mn-cs"/>
            </a:rPr>
            <a:t>1000</a:t>
          </a:r>
          <a:endParaRPr lang="en-US" sz="800" b="0" kern="1200" dirty="0">
            <a:solidFill>
              <a:schemeClr val="tx2">
                <a:lumMod val="50000"/>
              </a:schemeClr>
            </a:solidFill>
            <a:latin typeface="+mn-lt"/>
            <a:ea typeface="+mn-ea"/>
            <a:cs typeface="+mn-cs"/>
          </a:endParaRPr>
        </a:p>
      </dgm:t>
    </dgm:pt>
    <dgm:pt modelId="{6D267A20-2D0D-4361-8C7A-87354A80E5E6}" type="parTrans" cxnId="{4376639B-73F0-4BB5-9F9E-B4AE4B3E0270}">
      <dgm:prSet/>
      <dgm:spPr/>
      <dgm:t>
        <a:bodyPr/>
        <a:lstStyle/>
        <a:p>
          <a:endParaRPr lang="en-US"/>
        </a:p>
      </dgm:t>
    </dgm:pt>
    <dgm:pt modelId="{24BA66E8-F4A8-4D49-A931-9C4DF554E267}" type="sibTrans" cxnId="{4376639B-73F0-4BB5-9F9E-B4AE4B3E0270}">
      <dgm:prSet/>
      <dgm:spPr/>
      <dgm:t>
        <a:bodyPr/>
        <a:lstStyle/>
        <a:p>
          <a:endParaRPr lang="en-US"/>
        </a:p>
      </dgm:t>
    </dgm:pt>
    <dgm:pt modelId="{0C6BC571-830D-4F93-8B12-32CFDB33CC7C}" type="asst">
      <dgm:prSet custT="1">
        <dgm:style>
          <a:lnRef idx="2">
            <a:schemeClr val="accent2"/>
          </a:lnRef>
          <a:fillRef idx="1">
            <a:schemeClr val="lt1"/>
          </a:fillRef>
          <a:effectRef idx="0">
            <a:schemeClr val="accent2"/>
          </a:effectRef>
          <a:fontRef idx="minor">
            <a:schemeClr val="dk1"/>
          </a:fontRef>
        </dgm:style>
      </dgm:prSet>
      <dgm:spPr>
        <a:solidFill>
          <a:schemeClr val="bg1">
            <a:lumMod val="65000"/>
          </a:schemeClr>
        </a:solidFill>
        <a:ln>
          <a:noFill/>
        </a:ln>
      </dgm:spPr>
      <dgm:t>
        <a:bodyPr anchor="ctr"/>
        <a:lstStyle/>
        <a:p>
          <a:r>
            <a:rPr lang="es-MX" sz="600" b="0" kern="1200" dirty="0">
              <a:solidFill>
                <a:schemeClr val="tx2">
                  <a:lumMod val="50000"/>
                </a:schemeClr>
              </a:solidFill>
            </a:rPr>
            <a:t>Área de control de </a:t>
          </a:r>
          <a:r>
            <a:rPr lang="es-MX" sz="600" b="0" kern="1200" dirty="0">
              <a:solidFill>
                <a:schemeClr val="tx2">
                  <a:lumMod val="50000"/>
                </a:schemeClr>
              </a:solidFill>
              <a:latin typeface="+mn-lt"/>
              <a:ea typeface="+mn-ea"/>
              <a:cs typeface="+mn-cs"/>
            </a:rPr>
            <a:t>créditos</a:t>
          </a:r>
          <a:r>
            <a:rPr lang="es-MX" sz="600" b="0" kern="1200" dirty="0">
              <a:solidFill>
                <a:schemeClr val="tx2">
                  <a:lumMod val="50000"/>
                </a:schemeClr>
              </a:solidFill>
            </a:rPr>
            <a:t> 1000</a:t>
          </a:r>
          <a:endParaRPr lang="en-US" sz="600" b="0" kern="1200" dirty="0">
            <a:solidFill>
              <a:schemeClr val="tx2">
                <a:lumMod val="50000"/>
              </a:schemeClr>
            </a:solidFill>
          </a:endParaRPr>
        </a:p>
      </dgm:t>
    </dgm:pt>
    <dgm:pt modelId="{7A7DBB9B-B919-428A-B4EF-974B1E12F3FC}" type="parTrans" cxnId="{9F7DA108-9BB2-4C3E-9DBF-B4211B4ED6FA}">
      <dgm:prSet/>
      <dgm:spPr/>
      <dgm:t>
        <a:bodyPr/>
        <a:lstStyle/>
        <a:p>
          <a:endParaRPr lang="en-US"/>
        </a:p>
      </dgm:t>
    </dgm:pt>
    <dgm:pt modelId="{FA89BA21-496B-4A10-90B3-A96F3CB0453A}" type="sibTrans" cxnId="{9F7DA108-9BB2-4C3E-9DBF-B4211B4ED6FA}">
      <dgm:prSet/>
      <dgm:spPr/>
      <dgm:t>
        <a:bodyPr/>
        <a:lstStyle/>
        <a:p>
          <a:endParaRPr lang="en-US"/>
        </a:p>
      </dgm:t>
    </dgm:pt>
    <dgm:pt modelId="{00BE8BE0-9E1C-404F-A9BB-6B3BEAF97102}">
      <dgm:prSet/>
      <dgm:spPr>
        <a:solidFill>
          <a:srgbClr val="0070C0"/>
        </a:solidFill>
      </dgm:spPr>
      <dgm:t>
        <a:bodyPr/>
        <a:lstStyle/>
        <a:p>
          <a:r>
            <a:rPr lang="es-MX" dirty="0"/>
            <a:t>Planta </a:t>
          </a:r>
        </a:p>
        <a:p>
          <a:r>
            <a:rPr lang="es-MX" dirty="0"/>
            <a:t>1010</a:t>
          </a:r>
          <a:endParaRPr lang="en-US" dirty="0"/>
        </a:p>
      </dgm:t>
    </dgm:pt>
    <dgm:pt modelId="{5F55A44E-C453-455A-A86E-BD724A50C9A1}" type="parTrans" cxnId="{AD865005-E145-481C-A5FA-D27E3CBAB099}">
      <dgm:prSet/>
      <dgm:spPr/>
      <dgm:t>
        <a:bodyPr/>
        <a:lstStyle/>
        <a:p>
          <a:endParaRPr lang="en-US"/>
        </a:p>
      </dgm:t>
    </dgm:pt>
    <dgm:pt modelId="{73A46673-2291-484B-8475-AA66F2CE0278}" type="sibTrans" cxnId="{AD865005-E145-481C-A5FA-D27E3CBAB099}">
      <dgm:prSet/>
      <dgm:spPr/>
      <dgm:t>
        <a:bodyPr/>
        <a:lstStyle/>
        <a:p>
          <a:endParaRPr lang="en-US"/>
        </a:p>
      </dgm:t>
    </dgm:pt>
    <dgm:pt modelId="{9E1FA090-5286-4956-A25A-2B584452756A}" type="asst">
      <dgm:prSet custT="1">
        <dgm:style>
          <a:lnRef idx="2">
            <a:schemeClr val="accent2"/>
          </a:lnRef>
          <a:fillRef idx="1">
            <a:schemeClr val="lt1"/>
          </a:fillRef>
          <a:effectRef idx="0">
            <a:schemeClr val="accent2"/>
          </a:effectRef>
          <a:fontRef idx="minor">
            <a:schemeClr val="dk1"/>
          </a:fontRef>
        </dgm:style>
      </dgm:prSet>
      <dgm:spPr>
        <a:solidFill>
          <a:schemeClr val="bg1">
            <a:lumMod val="65000"/>
          </a:schemeClr>
        </a:solidFill>
        <a:ln>
          <a:noFill/>
        </a:ln>
      </dgm:spPr>
      <dgm:t>
        <a:bodyPr anchor="ctr"/>
        <a:lstStyle/>
        <a:p>
          <a:pPr algn="ctr" defTabSz="457200" rtl="0" eaLnBrk="0" fontAlgn="base" hangingPunct="0">
            <a:spcBef>
              <a:spcPct val="0"/>
            </a:spcBef>
            <a:spcAft>
              <a:spcPct val="0"/>
            </a:spcAft>
            <a:defRPr/>
          </a:pPr>
          <a:r>
            <a:rPr lang="es-MX" sz="600" b="0" kern="1200" dirty="0">
              <a:solidFill>
                <a:schemeClr val="tx2">
                  <a:lumMod val="50000"/>
                </a:schemeClr>
              </a:solidFill>
              <a:latin typeface="+mn-lt"/>
              <a:ea typeface="+mn-ea"/>
              <a:cs typeface="+mn-cs"/>
            </a:rPr>
            <a:t>Plan de cuentas </a:t>
          </a:r>
        </a:p>
        <a:p>
          <a:pPr algn="ctr" defTabSz="457200" rtl="0" eaLnBrk="0" fontAlgn="base" hangingPunct="0">
            <a:spcBef>
              <a:spcPct val="0"/>
            </a:spcBef>
            <a:spcAft>
              <a:spcPct val="0"/>
            </a:spcAft>
            <a:defRPr/>
          </a:pPr>
          <a:r>
            <a:rPr lang="es-MX" sz="600" b="0" kern="1200" dirty="0">
              <a:solidFill>
                <a:schemeClr val="tx2">
                  <a:lumMod val="50000"/>
                </a:schemeClr>
              </a:solidFill>
              <a:latin typeface="+mn-lt"/>
              <a:ea typeface="+mn-ea"/>
              <a:cs typeface="+mn-cs"/>
            </a:rPr>
            <a:t>0010</a:t>
          </a:r>
          <a:endParaRPr lang="en-US" sz="900" b="0" kern="1200" dirty="0">
            <a:solidFill>
              <a:schemeClr val="tx2">
                <a:lumMod val="50000"/>
              </a:schemeClr>
            </a:solidFill>
            <a:latin typeface="+mn-lt"/>
            <a:ea typeface="+mn-ea"/>
            <a:cs typeface="+mn-cs"/>
          </a:endParaRPr>
        </a:p>
      </dgm:t>
    </dgm:pt>
    <dgm:pt modelId="{A92EF96A-C723-42DF-9ACB-545B64A5D2D8}" type="parTrans" cxnId="{C6BD083E-E1D3-4FD1-A2FC-89848A7A3CA1}">
      <dgm:prSet/>
      <dgm:spPr/>
      <dgm:t>
        <a:bodyPr/>
        <a:lstStyle/>
        <a:p>
          <a:endParaRPr lang="en-US"/>
        </a:p>
      </dgm:t>
    </dgm:pt>
    <dgm:pt modelId="{A2DB7CBE-1CAF-4BA1-96C2-47F5C6C7798C}" type="sibTrans" cxnId="{C6BD083E-E1D3-4FD1-A2FC-89848A7A3CA1}">
      <dgm:prSet/>
      <dgm:spPr/>
      <dgm:t>
        <a:bodyPr/>
        <a:lstStyle/>
        <a:p>
          <a:endParaRPr lang="en-US"/>
        </a:p>
      </dgm:t>
    </dgm:pt>
    <dgm:pt modelId="{9E54FEEA-069E-48A2-A2A6-BF20DADFDE27}" type="asst">
      <dgm:prSet custT="1">
        <dgm:style>
          <a:lnRef idx="2">
            <a:schemeClr val="accent2"/>
          </a:lnRef>
          <a:fillRef idx="1">
            <a:schemeClr val="lt1"/>
          </a:fillRef>
          <a:effectRef idx="0">
            <a:schemeClr val="accent2"/>
          </a:effectRef>
          <a:fontRef idx="minor">
            <a:schemeClr val="dk1"/>
          </a:fontRef>
        </dgm:style>
      </dgm:prSet>
      <dgm:spPr>
        <a:solidFill>
          <a:schemeClr val="bg1">
            <a:lumMod val="65000"/>
          </a:schemeClr>
        </a:solidFill>
        <a:ln>
          <a:noFill/>
        </a:ln>
      </dgm:spPr>
      <dgm:t>
        <a:bodyPr anchor="ctr"/>
        <a:lstStyle/>
        <a:p>
          <a:pPr algn="ctr" defTabSz="457200" rtl="0" eaLnBrk="0" fontAlgn="base" hangingPunct="0">
            <a:spcBef>
              <a:spcPct val="0"/>
            </a:spcBef>
            <a:spcAft>
              <a:spcPct val="0"/>
            </a:spcAft>
            <a:defRPr/>
          </a:pPr>
          <a:r>
            <a:rPr lang="es-MX" sz="600" b="0" kern="1200" dirty="0">
              <a:solidFill>
                <a:schemeClr val="tx2">
                  <a:lumMod val="50000"/>
                </a:schemeClr>
              </a:solidFill>
              <a:latin typeface="+mn-lt"/>
              <a:ea typeface="+mn-ea"/>
              <a:cs typeface="+mn-cs"/>
            </a:rPr>
            <a:t>Plan de cuentas </a:t>
          </a:r>
        </a:p>
        <a:p>
          <a:pPr algn="ctr" defTabSz="457200" rtl="0" eaLnBrk="0" fontAlgn="base" hangingPunct="0">
            <a:spcBef>
              <a:spcPct val="0"/>
            </a:spcBef>
            <a:spcAft>
              <a:spcPct val="0"/>
            </a:spcAft>
            <a:defRPr/>
          </a:pPr>
          <a:r>
            <a:rPr lang="es-MX" sz="600" b="0" kern="1200" dirty="0">
              <a:solidFill>
                <a:schemeClr val="tx2">
                  <a:lumMod val="50000"/>
                </a:schemeClr>
              </a:solidFill>
              <a:latin typeface="+mn-lt"/>
              <a:ea typeface="+mn-ea"/>
              <a:cs typeface="+mn-cs"/>
            </a:rPr>
            <a:t>0010</a:t>
          </a:r>
          <a:endParaRPr lang="en-US" sz="600" b="0" kern="1200" dirty="0">
            <a:solidFill>
              <a:schemeClr val="tx2">
                <a:lumMod val="50000"/>
              </a:schemeClr>
            </a:solidFill>
            <a:latin typeface="+mn-lt"/>
            <a:ea typeface="+mn-ea"/>
            <a:cs typeface="+mn-cs"/>
          </a:endParaRPr>
        </a:p>
      </dgm:t>
    </dgm:pt>
    <dgm:pt modelId="{BF517757-A531-4D0A-A91F-7F4C67BBAACC}" type="parTrans" cxnId="{EA7A7E7E-B266-4542-AFB9-68B9A879082E}">
      <dgm:prSet/>
      <dgm:spPr/>
      <dgm:t>
        <a:bodyPr/>
        <a:lstStyle/>
        <a:p>
          <a:endParaRPr lang="en-US"/>
        </a:p>
      </dgm:t>
    </dgm:pt>
    <dgm:pt modelId="{2DA85C15-F8C9-477E-AE2A-529471BAB40E}" type="sibTrans" cxnId="{EA7A7E7E-B266-4542-AFB9-68B9A879082E}">
      <dgm:prSet/>
      <dgm:spPr/>
      <dgm:t>
        <a:bodyPr/>
        <a:lstStyle/>
        <a:p>
          <a:endParaRPr lang="en-US"/>
        </a:p>
      </dgm:t>
    </dgm:pt>
    <dgm:pt modelId="{40A35636-DDC1-4927-A84C-9F4A853A3C01}" type="asst">
      <dgm:prSet custT="1">
        <dgm:style>
          <a:lnRef idx="2">
            <a:schemeClr val="accent2"/>
          </a:lnRef>
          <a:fillRef idx="1">
            <a:schemeClr val="lt1"/>
          </a:fillRef>
          <a:effectRef idx="0">
            <a:schemeClr val="accent2"/>
          </a:effectRef>
          <a:fontRef idx="minor">
            <a:schemeClr val="dk1"/>
          </a:fontRef>
        </dgm:style>
      </dgm:prSet>
      <dgm:spPr>
        <a:solidFill>
          <a:srgbClr val="FF3333"/>
        </a:solidFill>
        <a:ln>
          <a:noFill/>
        </a:ln>
      </dgm:spPr>
      <dgm:t>
        <a:bodyPr anchor="ctr"/>
        <a:lstStyle/>
        <a:p>
          <a:r>
            <a:rPr lang="es-MX" sz="600" b="0" kern="1200" dirty="0">
              <a:solidFill>
                <a:schemeClr val="bg1"/>
              </a:solidFill>
            </a:rPr>
            <a:t>Organización de </a:t>
          </a:r>
          <a:r>
            <a:rPr lang="es-MX" sz="600" b="0" kern="1200" dirty="0">
              <a:solidFill>
                <a:schemeClr val="bg1"/>
              </a:solidFill>
              <a:latin typeface="+mn-lt"/>
              <a:ea typeface="+mn-ea"/>
              <a:cs typeface="+mn-cs"/>
            </a:rPr>
            <a:t>compras</a:t>
          </a:r>
          <a:r>
            <a:rPr lang="es-MX" sz="600" b="0" kern="1200" dirty="0">
              <a:solidFill>
                <a:schemeClr val="bg1"/>
              </a:solidFill>
            </a:rPr>
            <a:t> </a:t>
          </a:r>
        </a:p>
        <a:p>
          <a:r>
            <a:rPr lang="es-MX" sz="600" b="0" kern="1200" dirty="0">
              <a:solidFill>
                <a:schemeClr val="bg1"/>
              </a:solidFill>
            </a:rPr>
            <a:t>1000</a:t>
          </a:r>
          <a:endParaRPr lang="en-US" sz="600" b="0" kern="1200" dirty="0">
            <a:solidFill>
              <a:schemeClr val="bg1"/>
            </a:solidFill>
          </a:endParaRPr>
        </a:p>
      </dgm:t>
    </dgm:pt>
    <dgm:pt modelId="{8AE1C4D6-55BB-44BE-8967-8859FE7E5CF7}" type="parTrans" cxnId="{FD1FE0C6-FE90-4613-B316-5AF7E2263C59}">
      <dgm:prSet/>
      <dgm:spPr/>
      <dgm:t>
        <a:bodyPr/>
        <a:lstStyle/>
        <a:p>
          <a:endParaRPr lang="en-US"/>
        </a:p>
      </dgm:t>
    </dgm:pt>
    <dgm:pt modelId="{B0227B11-3F28-4A70-B8E0-9B0974EE2572}" type="sibTrans" cxnId="{FD1FE0C6-FE90-4613-B316-5AF7E2263C59}">
      <dgm:prSet/>
      <dgm:spPr/>
      <dgm:t>
        <a:bodyPr/>
        <a:lstStyle/>
        <a:p>
          <a:endParaRPr lang="en-US"/>
        </a:p>
      </dgm:t>
    </dgm:pt>
    <dgm:pt modelId="{45357E7E-AACD-497F-8F3F-5574BB88FA24}" type="asst">
      <dgm:prSet custT="1">
        <dgm:style>
          <a:lnRef idx="2">
            <a:schemeClr val="accent2"/>
          </a:lnRef>
          <a:fillRef idx="1">
            <a:schemeClr val="lt1"/>
          </a:fillRef>
          <a:effectRef idx="0">
            <a:schemeClr val="accent2"/>
          </a:effectRef>
          <a:fontRef idx="minor">
            <a:schemeClr val="dk1"/>
          </a:fontRef>
        </dgm:style>
      </dgm:prSet>
      <dgm:spPr>
        <a:solidFill>
          <a:srgbClr val="FF3333"/>
        </a:solidFill>
        <a:ln>
          <a:noFill/>
        </a:ln>
      </dgm:spPr>
      <dgm:t>
        <a:bodyPr spcFirstLastPara="0" vert="horz" wrap="square" lIns="4445" tIns="4445" rIns="4445" bIns="4445" numCol="1" spcCol="1270" anchor="ctr" anchorCtr="0"/>
        <a:lstStyle/>
        <a:p>
          <a:pPr marL="0" lvl="0" algn="ctr" defTabSz="457200" rtl="0" eaLnBrk="0" fontAlgn="base" hangingPunct="0">
            <a:lnSpc>
              <a:spcPct val="90000"/>
            </a:lnSpc>
            <a:spcBef>
              <a:spcPct val="0"/>
            </a:spcBef>
            <a:spcAft>
              <a:spcPct val="0"/>
            </a:spcAft>
            <a:buNone/>
            <a:defRPr/>
          </a:pPr>
          <a:r>
            <a:rPr lang="es-MX" sz="700" b="0" kern="1200" dirty="0">
              <a:solidFill>
                <a:schemeClr val="bg1"/>
              </a:solidFill>
              <a:latin typeface="+mn-lt"/>
              <a:ea typeface="+mn-ea"/>
              <a:cs typeface="+mn-cs"/>
            </a:rPr>
            <a:t>Organización de compras </a:t>
          </a:r>
        </a:p>
        <a:p>
          <a:pPr marL="0" lvl="0" algn="ctr" defTabSz="457200" rtl="0" eaLnBrk="0" fontAlgn="base" hangingPunct="0">
            <a:lnSpc>
              <a:spcPct val="90000"/>
            </a:lnSpc>
            <a:spcBef>
              <a:spcPct val="0"/>
            </a:spcBef>
            <a:spcAft>
              <a:spcPct val="0"/>
            </a:spcAft>
            <a:buNone/>
            <a:defRPr/>
          </a:pPr>
          <a:r>
            <a:rPr lang="es-MX" sz="700" b="0" kern="1200" dirty="0">
              <a:solidFill>
                <a:schemeClr val="bg1"/>
              </a:solidFill>
              <a:latin typeface="+mn-lt"/>
              <a:ea typeface="+mn-ea"/>
              <a:cs typeface="+mn-cs"/>
            </a:rPr>
            <a:t>1010</a:t>
          </a:r>
          <a:endParaRPr lang="en-US" sz="700" b="0" kern="1200" dirty="0">
            <a:solidFill>
              <a:schemeClr val="bg1"/>
            </a:solidFill>
            <a:latin typeface="+mn-lt"/>
            <a:ea typeface="+mn-ea"/>
            <a:cs typeface="+mn-cs"/>
          </a:endParaRPr>
        </a:p>
      </dgm:t>
    </dgm:pt>
    <dgm:pt modelId="{1940C454-1F1A-4189-8E84-240C18D4FD8F}" type="parTrans" cxnId="{DDCFBAF8-0ADB-48CE-9F5F-92019183CB0A}">
      <dgm:prSet/>
      <dgm:spPr/>
      <dgm:t>
        <a:bodyPr/>
        <a:lstStyle/>
        <a:p>
          <a:endParaRPr lang="en-US"/>
        </a:p>
      </dgm:t>
    </dgm:pt>
    <dgm:pt modelId="{32010020-C808-4A3E-B9AC-092C54F953C1}" type="sibTrans" cxnId="{DDCFBAF8-0ADB-48CE-9F5F-92019183CB0A}">
      <dgm:prSet/>
      <dgm:spPr/>
      <dgm:t>
        <a:bodyPr/>
        <a:lstStyle/>
        <a:p>
          <a:endParaRPr lang="en-US"/>
        </a:p>
      </dgm:t>
    </dgm:pt>
    <dgm:pt modelId="{635D3DF5-49CA-4B07-8CD6-DDC6A6EC04D2}" type="asst">
      <dgm:prSet custT="1">
        <dgm:style>
          <a:lnRef idx="2">
            <a:schemeClr val="accent2"/>
          </a:lnRef>
          <a:fillRef idx="1">
            <a:schemeClr val="lt1"/>
          </a:fillRef>
          <a:effectRef idx="0">
            <a:schemeClr val="accent2"/>
          </a:effectRef>
          <a:fontRef idx="minor">
            <a:schemeClr val="dk1"/>
          </a:fontRef>
        </dgm:style>
      </dgm:prSet>
      <dgm:spPr>
        <a:solidFill>
          <a:srgbClr val="990099"/>
        </a:solidFill>
        <a:ln>
          <a:noFill/>
        </a:ln>
      </dgm:spPr>
      <dgm:t>
        <a:bodyPr anchor="ctr"/>
        <a:lstStyle/>
        <a:p>
          <a:r>
            <a:rPr lang="es-MX" sz="600" b="0" dirty="0">
              <a:solidFill>
                <a:schemeClr val="bg1"/>
              </a:solidFill>
            </a:rPr>
            <a:t>Organización de ventas </a:t>
          </a:r>
        </a:p>
        <a:p>
          <a:r>
            <a:rPr lang="es-MX" sz="600" b="0" dirty="0">
              <a:solidFill>
                <a:schemeClr val="bg1"/>
              </a:solidFill>
            </a:rPr>
            <a:t>1000</a:t>
          </a:r>
          <a:endParaRPr lang="en-US" sz="600" b="0" dirty="0">
            <a:solidFill>
              <a:schemeClr val="bg1"/>
            </a:solidFill>
          </a:endParaRPr>
        </a:p>
      </dgm:t>
    </dgm:pt>
    <dgm:pt modelId="{B410FBC5-F62C-4552-A606-D4049604D8C0}" type="parTrans" cxnId="{76A0F1A1-7374-4D5E-A2E3-DD14B5AEC875}">
      <dgm:prSet/>
      <dgm:spPr/>
      <dgm:t>
        <a:bodyPr/>
        <a:lstStyle/>
        <a:p>
          <a:endParaRPr lang="en-US"/>
        </a:p>
      </dgm:t>
    </dgm:pt>
    <dgm:pt modelId="{1B781EEC-F5AA-477F-B188-01F7F305A7E1}" type="sibTrans" cxnId="{76A0F1A1-7374-4D5E-A2E3-DD14B5AEC875}">
      <dgm:prSet/>
      <dgm:spPr/>
      <dgm:t>
        <a:bodyPr/>
        <a:lstStyle/>
        <a:p>
          <a:endParaRPr lang="en-US"/>
        </a:p>
      </dgm:t>
    </dgm:pt>
    <dgm:pt modelId="{06CB71CC-E361-4032-BA2D-EDC7BCD138BE}" type="asst">
      <dgm:prSet custT="1">
        <dgm:style>
          <a:lnRef idx="2">
            <a:schemeClr val="accent2"/>
          </a:lnRef>
          <a:fillRef idx="1">
            <a:schemeClr val="lt1"/>
          </a:fillRef>
          <a:effectRef idx="0">
            <a:schemeClr val="accent2"/>
          </a:effectRef>
          <a:fontRef idx="minor">
            <a:schemeClr val="dk1"/>
          </a:fontRef>
        </dgm:style>
      </dgm:prSet>
      <dgm:spPr>
        <a:solidFill>
          <a:srgbClr val="990099"/>
        </a:solidFill>
        <a:ln>
          <a:noFill/>
        </a:ln>
      </dgm:spPr>
      <dgm:t>
        <a:bodyPr anchor="ctr"/>
        <a:lstStyle/>
        <a:p>
          <a:pPr algn="ctr" defTabSz="457200" rtl="0" eaLnBrk="0" fontAlgn="base" hangingPunct="0">
            <a:spcBef>
              <a:spcPct val="0"/>
            </a:spcBef>
            <a:spcAft>
              <a:spcPct val="0"/>
            </a:spcAft>
            <a:defRPr/>
          </a:pPr>
          <a:r>
            <a:rPr lang="es-MX" sz="600" b="0" kern="1200" dirty="0">
              <a:solidFill>
                <a:schemeClr val="bg1"/>
              </a:solidFill>
              <a:latin typeface="+mn-lt"/>
              <a:ea typeface="+mn-ea"/>
              <a:cs typeface="+mn-cs"/>
            </a:rPr>
            <a:t>Organización de ventas </a:t>
          </a:r>
        </a:p>
        <a:p>
          <a:pPr algn="ctr" defTabSz="457200" rtl="0" eaLnBrk="0" fontAlgn="base" hangingPunct="0">
            <a:spcBef>
              <a:spcPct val="0"/>
            </a:spcBef>
            <a:spcAft>
              <a:spcPct val="0"/>
            </a:spcAft>
            <a:defRPr/>
          </a:pPr>
          <a:r>
            <a:rPr lang="es-MX" sz="600" b="0" kern="1200" dirty="0">
              <a:solidFill>
                <a:schemeClr val="bg1"/>
              </a:solidFill>
              <a:latin typeface="+mn-lt"/>
              <a:ea typeface="+mn-ea"/>
              <a:cs typeface="+mn-cs"/>
            </a:rPr>
            <a:t>1010</a:t>
          </a:r>
          <a:endParaRPr lang="en-US" sz="600" b="0" kern="1200" dirty="0">
            <a:solidFill>
              <a:schemeClr val="bg1"/>
            </a:solidFill>
            <a:latin typeface="+mn-lt"/>
            <a:ea typeface="+mn-ea"/>
            <a:cs typeface="+mn-cs"/>
          </a:endParaRPr>
        </a:p>
      </dgm:t>
    </dgm:pt>
    <dgm:pt modelId="{BB3940C4-2753-44C1-B7E0-BD5EC45A9637}" type="parTrans" cxnId="{C9580E72-B151-4009-9832-09843CBBEEDE}">
      <dgm:prSet/>
      <dgm:spPr/>
      <dgm:t>
        <a:bodyPr/>
        <a:lstStyle/>
        <a:p>
          <a:endParaRPr lang="en-US"/>
        </a:p>
      </dgm:t>
    </dgm:pt>
    <dgm:pt modelId="{4BD0D66C-2765-415F-A05C-06CDCD7FC0D4}" type="sibTrans" cxnId="{C9580E72-B151-4009-9832-09843CBBEEDE}">
      <dgm:prSet/>
      <dgm:spPr/>
      <dgm:t>
        <a:bodyPr/>
        <a:lstStyle/>
        <a:p>
          <a:endParaRPr lang="en-US"/>
        </a:p>
      </dgm:t>
    </dgm:pt>
    <dgm:pt modelId="{DFC625BC-0CAE-4981-BE73-81EBD7504403}">
      <dgm:prSet custT="1">
        <dgm:style>
          <a:lnRef idx="2">
            <a:schemeClr val="accent2"/>
          </a:lnRef>
          <a:fillRef idx="1">
            <a:schemeClr val="lt1"/>
          </a:fillRef>
          <a:effectRef idx="0">
            <a:schemeClr val="accent2"/>
          </a:effectRef>
          <a:fontRef idx="minor">
            <a:schemeClr val="dk1"/>
          </a:fontRef>
        </dgm:style>
      </dgm:prSet>
      <dgm:spPr>
        <a:solidFill>
          <a:srgbClr val="3399FF"/>
        </a:solidFill>
        <a:ln>
          <a:noFill/>
        </a:ln>
      </dgm:spPr>
      <dgm:t>
        <a:bodyPr anchor="ctr"/>
        <a:lstStyle/>
        <a:p>
          <a:r>
            <a:rPr lang="es-MX" sz="600" b="0" kern="1200" dirty="0">
              <a:solidFill>
                <a:schemeClr val="bg1"/>
              </a:solidFill>
            </a:rPr>
            <a:t>Almacenes 1010- 1060</a:t>
          </a:r>
          <a:endParaRPr lang="en-US" sz="600" b="0" kern="1200" dirty="0">
            <a:solidFill>
              <a:schemeClr val="bg1"/>
            </a:solidFill>
          </a:endParaRPr>
        </a:p>
      </dgm:t>
    </dgm:pt>
    <dgm:pt modelId="{9169111C-6778-4AC5-BC9F-659408F8C20F}" type="sibTrans" cxnId="{28B23A5A-8987-4AD8-A446-69D300A339A4}">
      <dgm:prSet/>
      <dgm:spPr/>
      <dgm:t>
        <a:bodyPr/>
        <a:lstStyle/>
        <a:p>
          <a:endParaRPr lang="en-US"/>
        </a:p>
      </dgm:t>
    </dgm:pt>
    <dgm:pt modelId="{A1A3BCB7-A38A-4221-9B73-FE9D4370C901}" type="parTrans" cxnId="{28B23A5A-8987-4AD8-A446-69D300A339A4}">
      <dgm:prSet/>
      <dgm:spPr/>
      <dgm:t>
        <a:bodyPr/>
        <a:lstStyle/>
        <a:p>
          <a:endParaRPr lang="en-US"/>
        </a:p>
      </dgm:t>
    </dgm:pt>
    <dgm:pt modelId="{7FF1C882-9406-45B8-8047-CF8AFD8CC763}">
      <dgm:prSet custT="1">
        <dgm:style>
          <a:lnRef idx="2">
            <a:schemeClr val="accent2"/>
          </a:lnRef>
          <a:fillRef idx="1">
            <a:schemeClr val="lt1"/>
          </a:fillRef>
          <a:effectRef idx="0">
            <a:schemeClr val="accent2"/>
          </a:effectRef>
          <a:fontRef idx="minor">
            <a:schemeClr val="dk1"/>
          </a:fontRef>
        </dgm:style>
      </dgm:prSet>
      <dgm:spPr>
        <a:solidFill>
          <a:srgbClr val="3399FF"/>
        </a:solidFill>
        <a:ln>
          <a:noFill/>
        </a:ln>
      </dgm:spPr>
      <dgm:t>
        <a:bodyPr anchor="ctr"/>
        <a:lstStyle/>
        <a:p>
          <a:r>
            <a:rPr lang="es-MX" sz="600" b="0" kern="1200" dirty="0">
              <a:solidFill>
                <a:schemeClr val="bg1"/>
              </a:solidFill>
            </a:rPr>
            <a:t>Almacenes</a:t>
          </a:r>
        </a:p>
        <a:p>
          <a:r>
            <a:rPr lang="es-MX" sz="600" b="0" kern="1200" dirty="0">
              <a:solidFill>
                <a:schemeClr val="bg1"/>
              </a:solidFill>
            </a:rPr>
            <a:t>1010 - 1040</a:t>
          </a:r>
          <a:endParaRPr lang="en-US" sz="600" b="0" kern="1200" dirty="0">
            <a:solidFill>
              <a:schemeClr val="bg1"/>
            </a:solidFill>
          </a:endParaRPr>
        </a:p>
      </dgm:t>
    </dgm:pt>
    <dgm:pt modelId="{801A9B04-144F-4251-8E14-47778A857C65}" type="sibTrans" cxnId="{0D0CA3C6-58F3-48A8-A45C-7759522E9692}">
      <dgm:prSet/>
      <dgm:spPr/>
      <dgm:t>
        <a:bodyPr/>
        <a:lstStyle/>
        <a:p>
          <a:endParaRPr lang="en-US"/>
        </a:p>
      </dgm:t>
    </dgm:pt>
    <dgm:pt modelId="{8772A68C-0A5B-4EC4-8EBA-893B51539E8B}" type="parTrans" cxnId="{0D0CA3C6-58F3-48A8-A45C-7759522E9692}">
      <dgm:prSet/>
      <dgm:spPr/>
      <dgm:t>
        <a:bodyPr/>
        <a:lstStyle/>
        <a:p>
          <a:endParaRPr lang="en-US"/>
        </a:p>
      </dgm:t>
    </dgm:pt>
    <dgm:pt modelId="{4DD9D45C-29FB-4739-90A1-43CB394E3341}">
      <dgm:prSet custT="1">
        <dgm:style>
          <a:lnRef idx="2">
            <a:schemeClr val="accent2"/>
          </a:lnRef>
          <a:fillRef idx="1">
            <a:schemeClr val="lt1"/>
          </a:fillRef>
          <a:effectRef idx="0">
            <a:schemeClr val="accent2"/>
          </a:effectRef>
          <a:fontRef idx="minor">
            <a:schemeClr val="dk1"/>
          </a:fontRef>
        </dgm:style>
      </dgm:prSet>
      <dgm:spPr>
        <a:solidFill>
          <a:srgbClr val="3399FF"/>
        </a:solidFill>
        <a:ln>
          <a:noFill/>
        </a:ln>
      </dgm:spPr>
      <dgm:t>
        <a:bodyPr anchor="ctr"/>
        <a:lstStyle/>
        <a:p>
          <a:r>
            <a:rPr lang="es-MX" sz="600" dirty="0">
              <a:solidFill>
                <a:schemeClr val="bg1"/>
              </a:solidFill>
            </a:rPr>
            <a:t>Almacenes </a:t>
          </a:r>
        </a:p>
        <a:p>
          <a:r>
            <a:rPr lang="es-MX" sz="600" dirty="0">
              <a:solidFill>
                <a:schemeClr val="bg1"/>
              </a:solidFill>
            </a:rPr>
            <a:t>1010 - 1040</a:t>
          </a:r>
          <a:endParaRPr lang="en-US" sz="600" dirty="0">
            <a:solidFill>
              <a:schemeClr val="bg1"/>
            </a:solidFill>
          </a:endParaRPr>
        </a:p>
      </dgm:t>
    </dgm:pt>
    <dgm:pt modelId="{74DAADA3-4475-457C-991E-03A023D41ED4}" type="sibTrans" cxnId="{E65F7914-B92A-4234-A1CB-4B9B86C570A8}">
      <dgm:prSet/>
      <dgm:spPr/>
      <dgm:t>
        <a:bodyPr/>
        <a:lstStyle/>
        <a:p>
          <a:endParaRPr lang="en-US"/>
        </a:p>
      </dgm:t>
    </dgm:pt>
    <dgm:pt modelId="{2AC8AC43-9ED0-4479-A57F-7CDF267A1151}" type="parTrans" cxnId="{E65F7914-B92A-4234-A1CB-4B9B86C570A8}">
      <dgm:prSet/>
      <dgm:spPr/>
      <dgm:t>
        <a:bodyPr/>
        <a:lstStyle/>
        <a:p>
          <a:endParaRPr lang="en-US"/>
        </a:p>
      </dgm:t>
    </dgm:pt>
    <dgm:pt modelId="{E0279D32-D3EC-4C1C-8A2A-A793D723B10F}" type="asst">
      <dgm:prSet custT="1">
        <dgm:style>
          <a:lnRef idx="2">
            <a:schemeClr val="accent2"/>
          </a:lnRef>
          <a:fillRef idx="1">
            <a:schemeClr val="lt1"/>
          </a:fillRef>
          <a:effectRef idx="0">
            <a:schemeClr val="accent2"/>
          </a:effectRef>
          <a:fontRef idx="minor">
            <a:schemeClr val="dk1"/>
          </a:fontRef>
        </dgm:style>
      </dgm:prSet>
      <dgm:spPr>
        <a:solidFill>
          <a:schemeClr val="bg1">
            <a:lumMod val="65000"/>
          </a:schemeClr>
        </a:solidFill>
        <a:ln>
          <a:noFill/>
        </a:ln>
      </dgm:spPr>
      <dgm:t>
        <a:bodyPr anchor="ctr"/>
        <a:lstStyle/>
        <a:p>
          <a:pPr algn="ctr" defTabSz="457200" rtl="0" eaLnBrk="0" fontAlgn="base" hangingPunct="0">
            <a:spcBef>
              <a:spcPct val="0"/>
            </a:spcBef>
            <a:spcAft>
              <a:spcPct val="0"/>
            </a:spcAft>
            <a:defRPr/>
          </a:pPr>
          <a:r>
            <a:rPr lang="es-MX" sz="500" b="0" kern="1200" dirty="0">
              <a:solidFill>
                <a:schemeClr val="tx2">
                  <a:lumMod val="50000"/>
                </a:schemeClr>
              </a:solidFill>
              <a:latin typeface="+mn-lt"/>
              <a:ea typeface="+mn-ea"/>
              <a:cs typeface="+mn-cs"/>
            </a:rPr>
            <a:t>Jerarquía de centros de costos y beneficio</a:t>
          </a:r>
        </a:p>
        <a:p>
          <a:pPr algn="ctr" defTabSz="457200" rtl="0" eaLnBrk="0" fontAlgn="base" hangingPunct="0">
            <a:spcBef>
              <a:spcPct val="0"/>
            </a:spcBef>
            <a:spcAft>
              <a:spcPct val="0"/>
            </a:spcAft>
            <a:defRPr/>
          </a:pPr>
          <a:r>
            <a:rPr lang="es-MX" sz="500" b="0" kern="1200" dirty="0">
              <a:solidFill>
                <a:schemeClr val="tx2">
                  <a:lumMod val="50000"/>
                </a:schemeClr>
              </a:solidFill>
              <a:latin typeface="+mn-lt"/>
              <a:ea typeface="+mn-ea"/>
              <a:cs typeface="+mn-cs"/>
            </a:rPr>
            <a:t>0</a:t>
          </a:r>
          <a:endParaRPr lang="en-US" sz="500" b="0" kern="1200" dirty="0">
            <a:solidFill>
              <a:schemeClr val="tx2">
                <a:lumMod val="50000"/>
              </a:schemeClr>
            </a:solidFill>
            <a:latin typeface="+mn-lt"/>
            <a:ea typeface="+mn-ea"/>
            <a:cs typeface="+mn-cs"/>
          </a:endParaRPr>
        </a:p>
      </dgm:t>
    </dgm:pt>
    <dgm:pt modelId="{59964282-6B3E-486F-8C5F-B1F9CCD6B9EF}" type="parTrans" cxnId="{61433D05-A796-409C-A844-CCEE8C2B4DF9}">
      <dgm:prSet/>
      <dgm:spPr/>
      <dgm:t>
        <a:bodyPr/>
        <a:lstStyle/>
        <a:p>
          <a:endParaRPr lang="en-US"/>
        </a:p>
      </dgm:t>
    </dgm:pt>
    <dgm:pt modelId="{33A384C9-7C86-4E23-A704-E408CA3C9756}" type="sibTrans" cxnId="{61433D05-A796-409C-A844-CCEE8C2B4DF9}">
      <dgm:prSet/>
      <dgm:spPr/>
      <dgm:t>
        <a:bodyPr/>
        <a:lstStyle/>
        <a:p>
          <a:endParaRPr lang="en-US"/>
        </a:p>
      </dgm:t>
    </dgm:pt>
    <dgm:pt modelId="{924F5D32-8DF7-41E9-AA4E-AB8AC7E42A81}" type="asst">
      <dgm:prSet custT="1">
        <dgm:style>
          <a:lnRef idx="2">
            <a:schemeClr val="accent2"/>
          </a:lnRef>
          <a:fillRef idx="1">
            <a:schemeClr val="lt1"/>
          </a:fillRef>
          <a:effectRef idx="0">
            <a:schemeClr val="accent2"/>
          </a:effectRef>
          <a:fontRef idx="minor">
            <a:schemeClr val="dk1"/>
          </a:fontRef>
        </dgm:style>
      </dgm:prSet>
      <dgm:spPr>
        <a:solidFill>
          <a:schemeClr val="bg1">
            <a:lumMod val="65000"/>
          </a:schemeClr>
        </a:solidFill>
        <a:ln>
          <a:noFill/>
        </a:ln>
      </dgm:spPr>
      <dgm:t>
        <a:bodyPr anchor="ctr"/>
        <a:lstStyle/>
        <a:p>
          <a:pPr algn="ctr" defTabSz="457200" rtl="0" eaLnBrk="0" fontAlgn="base" hangingPunct="0">
            <a:spcBef>
              <a:spcPct val="0"/>
            </a:spcBef>
            <a:spcAft>
              <a:spcPct val="0"/>
            </a:spcAft>
            <a:defRPr/>
          </a:pPr>
          <a:r>
            <a:rPr lang="es-MX" sz="500" b="0" kern="1200" dirty="0">
              <a:solidFill>
                <a:schemeClr val="tx2">
                  <a:lumMod val="50000"/>
                </a:schemeClr>
              </a:solidFill>
              <a:latin typeface="+mn-lt"/>
              <a:ea typeface="+mn-ea"/>
              <a:cs typeface="+mn-cs"/>
            </a:rPr>
            <a:t>Jerarquía de centros de costos y beneficio</a:t>
          </a:r>
        </a:p>
        <a:p>
          <a:pPr algn="ctr" defTabSz="457200" rtl="0" eaLnBrk="0" fontAlgn="base" hangingPunct="0">
            <a:spcBef>
              <a:spcPct val="0"/>
            </a:spcBef>
            <a:spcAft>
              <a:spcPct val="0"/>
            </a:spcAft>
            <a:defRPr/>
          </a:pPr>
          <a:r>
            <a:rPr lang="es-MX" sz="500" b="0" kern="1200" dirty="0">
              <a:solidFill>
                <a:schemeClr val="tx2">
                  <a:lumMod val="50000"/>
                </a:schemeClr>
              </a:solidFill>
              <a:latin typeface="+mn-lt"/>
              <a:ea typeface="+mn-ea"/>
              <a:cs typeface="+mn-cs"/>
            </a:rPr>
            <a:t>0</a:t>
          </a:r>
          <a:endParaRPr lang="en-US" sz="500" b="0" kern="1200" dirty="0">
            <a:solidFill>
              <a:schemeClr val="tx2">
                <a:lumMod val="50000"/>
              </a:schemeClr>
            </a:solidFill>
            <a:latin typeface="+mn-lt"/>
            <a:ea typeface="+mn-ea"/>
            <a:cs typeface="+mn-cs"/>
          </a:endParaRPr>
        </a:p>
      </dgm:t>
    </dgm:pt>
    <dgm:pt modelId="{0C6C141A-320E-4A79-B0D6-380397C58889}" type="parTrans" cxnId="{88B94064-71BB-4CC2-84AB-AB6B9EBF5291}">
      <dgm:prSet/>
      <dgm:spPr/>
      <dgm:t>
        <a:bodyPr/>
        <a:lstStyle/>
        <a:p>
          <a:endParaRPr lang="en-US"/>
        </a:p>
      </dgm:t>
    </dgm:pt>
    <dgm:pt modelId="{AA29FB96-A651-4B08-9F73-45CBA5712AA4}" type="sibTrans" cxnId="{88B94064-71BB-4CC2-84AB-AB6B9EBF5291}">
      <dgm:prSet/>
      <dgm:spPr/>
      <dgm:t>
        <a:bodyPr/>
        <a:lstStyle/>
        <a:p>
          <a:endParaRPr lang="en-US"/>
        </a:p>
      </dgm:t>
    </dgm:pt>
    <dgm:pt modelId="{EDAF31A2-0BAC-462E-A494-FFDEF7A1C8CD}" type="asst">
      <dgm:prSet custT="1">
        <dgm:style>
          <a:lnRef idx="2">
            <a:schemeClr val="accent2"/>
          </a:lnRef>
          <a:fillRef idx="1">
            <a:schemeClr val="lt1"/>
          </a:fillRef>
          <a:effectRef idx="0">
            <a:schemeClr val="accent2"/>
          </a:effectRef>
          <a:fontRef idx="minor">
            <a:schemeClr val="dk1"/>
          </a:fontRef>
        </dgm:style>
      </dgm:prSet>
      <dgm:spPr>
        <a:solidFill>
          <a:srgbClr val="FF8585"/>
        </a:solidFill>
        <a:ln>
          <a:noFill/>
        </a:ln>
      </dgm:spPr>
      <dgm:t>
        <a:bodyPr anchor="ctr"/>
        <a:lstStyle/>
        <a:p>
          <a:pPr algn="ctr" defTabSz="457200" rtl="0" eaLnBrk="0" fontAlgn="base" hangingPunct="0">
            <a:spcBef>
              <a:spcPct val="0"/>
            </a:spcBef>
            <a:spcAft>
              <a:spcPct val="0"/>
            </a:spcAft>
            <a:defRPr/>
          </a:pPr>
          <a:r>
            <a:rPr lang="es-MX" sz="500" b="1" kern="1200" dirty="0">
              <a:solidFill>
                <a:schemeClr val="accent2">
                  <a:lumMod val="50000"/>
                </a:schemeClr>
              </a:solidFill>
              <a:latin typeface="+mn-lt"/>
              <a:ea typeface="+mn-ea"/>
              <a:cs typeface="+mn-cs"/>
            </a:rPr>
            <a:t>Grupos de compra</a:t>
          </a:r>
        </a:p>
        <a:p>
          <a:pPr algn="ctr" defTabSz="457200" rtl="0" eaLnBrk="0" fontAlgn="base" hangingPunct="0">
            <a:spcBef>
              <a:spcPct val="0"/>
            </a:spcBef>
            <a:spcAft>
              <a:spcPct val="0"/>
            </a:spcAft>
            <a:defRPr/>
          </a:pPr>
          <a:r>
            <a:rPr lang="es-MX" sz="500" b="1" kern="1200" dirty="0">
              <a:solidFill>
                <a:schemeClr val="accent2">
                  <a:lumMod val="50000"/>
                </a:schemeClr>
              </a:solidFill>
              <a:latin typeface="+mn-lt"/>
              <a:ea typeface="+mn-ea"/>
              <a:cs typeface="+mn-cs"/>
            </a:rPr>
            <a:t>100-108</a:t>
          </a:r>
          <a:endParaRPr lang="en-US" sz="500" b="1" kern="1200" dirty="0">
            <a:solidFill>
              <a:schemeClr val="accent2">
                <a:lumMod val="50000"/>
              </a:schemeClr>
            </a:solidFill>
            <a:latin typeface="+mn-lt"/>
            <a:ea typeface="+mn-ea"/>
            <a:cs typeface="+mn-cs"/>
          </a:endParaRPr>
        </a:p>
      </dgm:t>
    </dgm:pt>
    <dgm:pt modelId="{80E37112-3AAF-46FD-A14B-839376AEF70D}" type="parTrans" cxnId="{65803156-8961-41D5-BE4E-E2F5F091EDE1}">
      <dgm:prSet/>
      <dgm:spPr/>
      <dgm:t>
        <a:bodyPr/>
        <a:lstStyle/>
        <a:p>
          <a:endParaRPr lang="en-US"/>
        </a:p>
      </dgm:t>
    </dgm:pt>
    <dgm:pt modelId="{1C854EAD-252E-4D75-AF17-FF9A7F6BABB4}" type="sibTrans" cxnId="{65803156-8961-41D5-BE4E-E2F5F091EDE1}">
      <dgm:prSet/>
      <dgm:spPr/>
      <dgm:t>
        <a:bodyPr/>
        <a:lstStyle/>
        <a:p>
          <a:endParaRPr lang="en-US"/>
        </a:p>
      </dgm:t>
    </dgm:pt>
    <dgm:pt modelId="{55D33F44-3148-4876-BC3E-25838C7E403A}" type="asst">
      <dgm:prSet custT="1">
        <dgm:style>
          <a:lnRef idx="2">
            <a:schemeClr val="accent2"/>
          </a:lnRef>
          <a:fillRef idx="1">
            <a:schemeClr val="lt1"/>
          </a:fillRef>
          <a:effectRef idx="0">
            <a:schemeClr val="accent2"/>
          </a:effectRef>
          <a:fontRef idx="minor">
            <a:schemeClr val="dk1"/>
          </a:fontRef>
        </dgm:style>
      </dgm:prSet>
      <dgm:spPr>
        <a:solidFill>
          <a:srgbClr val="FF8585"/>
        </a:solidFill>
        <a:ln>
          <a:noFill/>
        </a:ln>
      </dgm:spPr>
      <dgm:t>
        <a:bodyPr anchor="ctr"/>
        <a:lstStyle/>
        <a:p>
          <a:r>
            <a:rPr lang="es-MX" sz="500" b="1" dirty="0">
              <a:solidFill>
                <a:schemeClr val="accent2">
                  <a:lumMod val="50000"/>
                </a:schemeClr>
              </a:solidFill>
              <a:latin typeface="+mn-lt"/>
              <a:ea typeface="+mn-ea"/>
              <a:cs typeface="+mn-cs"/>
            </a:rPr>
            <a:t>Grupos de compra</a:t>
          </a:r>
        </a:p>
        <a:p>
          <a:r>
            <a:rPr lang="es-MX" sz="500" b="1" dirty="0">
              <a:solidFill>
                <a:schemeClr val="accent2">
                  <a:lumMod val="50000"/>
                </a:schemeClr>
              </a:solidFill>
              <a:latin typeface="+mn-lt"/>
              <a:ea typeface="+mn-ea"/>
              <a:cs typeface="+mn-cs"/>
            </a:rPr>
            <a:t>100-108</a:t>
          </a:r>
          <a:endParaRPr lang="en-US" sz="400" dirty="0"/>
        </a:p>
      </dgm:t>
    </dgm:pt>
    <dgm:pt modelId="{2B219BA7-10E8-468E-96B3-B5FE57491530}" type="parTrans" cxnId="{619F19DA-00B1-4252-9FA6-033373E7ADF7}">
      <dgm:prSet/>
      <dgm:spPr/>
      <dgm:t>
        <a:bodyPr/>
        <a:lstStyle/>
        <a:p>
          <a:endParaRPr lang="en-US"/>
        </a:p>
      </dgm:t>
    </dgm:pt>
    <dgm:pt modelId="{4947CF3C-1630-48BD-B1DB-53D9A1CAE3AA}" type="sibTrans" cxnId="{619F19DA-00B1-4252-9FA6-033373E7ADF7}">
      <dgm:prSet/>
      <dgm:spPr/>
      <dgm:t>
        <a:bodyPr/>
        <a:lstStyle/>
        <a:p>
          <a:endParaRPr lang="en-US"/>
        </a:p>
      </dgm:t>
    </dgm:pt>
    <dgm:pt modelId="{D27FEBCA-EC82-4A62-9184-B351A98058D9}" type="asst">
      <dgm:prSet/>
      <dgm:spPr>
        <a:solidFill>
          <a:schemeClr val="bg1">
            <a:lumMod val="65000"/>
          </a:schemeClr>
        </a:solidFill>
      </dgm:spPr>
      <dgm:t>
        <a:bodyPr/>
        <a:lstStyle/>
        <a:p>
          <a:r>
            <a:rPr lang="es-MX" dirty="0">
              <a:solidFill>
                <a:schemeClr val="tx2">
                  <a:lumMod val="50000"/>
                </a:schemeClr>
              </a:solidFill>
            </a:rPr>
            <a:t>Área de ventas</a:t>
          </a:r>
          <a:endParaRPr lang="en-US" dirty="0">
            <a:solidFill>
              <a:schemeClr val="tx2">
                <a:lumMod val="50000"/>
              </a:schemeClr>
            </a:solidFill>
          </a:endParaRPr>
        </a:p>
      </dgm:t>
    </dgm:pt>
    <dgm:pt modelId="{2F8BB704-39B5-4C7A-91F1-D91219E189B5}" type="parTrans" cxnId="{C307470D-940A-4C4C-B623-8974152F2977}">
      <dgm:prSet/>
      <dgm:spPr/>
      <dgm:t>
        <a:bodyPr/>
        <a:lstStyle/>
        <a:p>
          <a:endParaRPr lang="en-US"/>
        </a:p>
      </dgm:t>
    </dgm:pt>
    <dgm:pt modelId="{D46A53F7-3548-4EE1-A586-43D6B678AECE}" type="sibTrans" cxnId="{C307470D-940A-4C4C-B623-8974152F2977}">
      <dgm:prSet/>
      <dgm:spPr/>
      <dgm:t>
        <a:bodyPr/>
        <a:lstStyle/>
        <a:p>
          <a:endParaRPr lang="en-US"/>
        </a:p>
      </dgm:t>
    </dgm:pt>
    <dgm:pt modelId="{02B9009F-9580-4209-AD83-2A6C5BD43C7B}" type="asst">
      <dgm:prSet/>
      <dgm:spPr>
        <a:solidFill>
          <a:schemeClr val="bg1">
            <a:lumMod val="65000"/>
          </a:schemeClr>
        </a:solidFill>
      </dgm:spPr>
      <dgm:t>
        <a:bodyPr/>
        <a:lstStyle/>
        <a:p>
          <a:r>
            <a:rPr lang="es-MX" dirty="0">
              <a:solidFill>
                <a:schemeClr val="tx2">
                  <a:lumMod val="50000"/>
                </a:schemeClr>
              </a:solidFill>
            </a:rPr>
            <a:t>Área de ventas</a:t>
          </a:r>
          <a:endParaRPr lang="en-US" dirty="0">
            <a:solidFill>
              <a:schemeClr val="tx2">
                <a:lumMod val="50000"/>
              </a:schemeClr>
            </a:solidFill>
          </a:endParaRPr>
        </a:p>
      </dgm:t>
    </dgm:pt>
    <dgm:pt modelId="{312B5A7C-5D7E-46BE-B415-B746AEDB332A}" type="parTrans" cxnId="{CD56DC29-99CD-402A-845B-BF2FD48BF15D}">
      <dgm:prSet/>
      <dgm:spPr/>
      <dgm:t>
        <a:bodyPr/>
        <a:lstStyle/>
        <a:p>
          <a:endParaRPr lang="en-US"/>
        </a:p>
      </dgm:t>
    </dgm:pt>
    <dgm:pt modelId="{9941FC90-00F6-49A1-90CE-D7709B4EBFF5}" type="sibTrans" cxnId="{CD56DC29-99CD-402A-845B-BF2FD48BF15D}">
      <dgm:prSet/>
      <dgm:spPr/>
      <dgm:t>
        <a:bodyPr/>
        <a:lstStyle/>
        <a:p>
          <a:endParaRPr lang="en-US"/>
        </a:p>
      </dgm:t>
    </dgm:pt>
    <dgm:pt modelId="{C4BDF6D1-6825-48FB-9A5C-34F04B4F34DC}" type="asst">
      <dgm:prSet/>
      <dgm:spPr>
        <a:solidFill>
          <a:srgbClr val="89C4FF"/>
        </a:solidFill>
      </dgm:spPr>
      <dgm:t>
        <a:bodyPr/>
        <a:lstStyle/>
        <a:p>
          <a:r>
            <a:rPr lang="es-MX" dirty="0">
              <a:solidFill>
                <a:schemeClr val="tx2">
                  <a:lumMod val="50000"/>
                </a:schemeClr>
              </a:solidFill>
            </a:rPr>
            <a:t>Puesto de expedición </a:t>
          </a:r>
        </a:p>
        <a:p>
          <a:r>
            <a:rPr lang="es-MX" dirty="0">
              <a:solidFill>
                <a:schemeClr val="tx2">
                  <a:lumMod val="50000"/>
                </a:schemeClr>
              </a:solidFill>
            </a:rPr>
            <a:t>1000</a:t>
          </a:r>
          <a:endParaRPr lang="en-US" dirty="0">
            <a:solidFill>
              <a:schemeClr val="tx2">
                <a:lumMod val="50000"/>
              </a:schemeClr>
            </a:solidFill>
          </a:endParaRPr>
        </a:p>
      </dgm:t>
    </dgm:pt>
    <dgm:pt modelId="{356B68B1-8012-465A-9B21-75170F1E0C3F}" type="parTrans" cxnId="{F72AE22D-041E-49CE-85A4-0CE53550A9DF}">
      <dgm:prSet/>
      <dgm:spPr/>
      <dgm:t>
        <a:bodyPr/>
        <a:lstStyle/>
        <a:p>
          <a:endParaRPr lang="en-US"/>
        </a:p>
      </dgm:t>
    </dgm:pt>
    <dgm:pt modelId="{8A519081-8CCC-45E8-8734-82F21370F23E}" type="sibTrans" cxnId="{F72AE22D-041E-49CE-85A4-0CE53550A9DF}">
      <dgm:prSet/>
      <dgm:spPr/>
      <dgm:t>
        <a:bodyPr/>
        <a:lstStyle/>
        <a:p>
          <a:endParaRPr lang="en-US"/>
        </a:p>
      </dgm:t>
    </dgm:pt>
    <dgm:pt modelId="{6F95A951-9964-4D40-9B5A-7D262D118158}" type="asst">
      <dgm:prSet/>
      <dgm:spPr>
        <a:solidFill>
          <a:srgbClr val="89C4FF"/>
        </a:solidFill>
      </dgm:spPr>
      <dgm:t>
        <a:bodyPr/>
        <a:lstStyle/>
        <a:p>
          <a:r>
            <a:rPr lang="es-MX" dirty="0">
              <a:solidFill>
                <a:schemeClr val="tx2">
                  <a:lumMod val="50000"/>
                </a:schemeClr>
              </a:solidFill>
            </a:rPr>
            <a:t>Puesto de expedición</a:t>
          </a:r>
        </a:p>
        <a:p>
          <a:r>
            <a:rPr lang="es-MX" dirty="0">
              <a:solidFill>
                <a:schemeClr val="tx2">
                  <a:lumMod val="50000"/>
                </a:schemeClr>
              </a:solidFill>
            </a:rPr>
            <a:t>1100</a:t>
          </a:r>
          <a:endParaRPr lang="en-US" dirty="0">
            <a:solidFill>
              <a:schemeClr val="tx2">
                <a:lumMod val="50000"/>
              </a:schemeClr>
            </a:solidFill>
          </a:endParaRPr>
        </a:p>
      </dgm:t>
    </dgm:pt>
    <dgm:pt modelId="{F0D3A5BF-520E-489C-8AB6-E6CFC8EDE96E}" type="parTrans" cxnId="{85C80A6C-9E85-4050-BDF6-4888B5C2A2EA}">
      <dgm:prSet/>
      <dgm:spPr/>
      <dgm:t>
        <a:bodyPr/>
        <a:lstStyle/>
        <a:p>
          <a:endParaRPr lang="en-US"/>
        </a:p>
      </dgm:t>
    </dgm:pt>
    <dgm:pt modelId="{66DF4EFF-159A-4E9B-9CD0-8C69CAA83481}" type="sibTrans" cxnId="{85C80A6C-9E85-4050-BDF6-4888B5C2A2EA}">
      <dgm:prSet/>
      <dgm:spPr/>
      <dgm:t>
        <a:bodyPr/>
        <a:lstStyle/>
        <a:p>
          <a:endParaRPr lang="en-US"/>
        </a:p>
      </dgm:t>
    </dgm:pt>
    <dgm:pt modelId="{DCF5FEC0-5268-4D8B-A743-CFA39D947AF6}" type="asst">
      <dgm:prSet/>
      <dgm:spPr>
        <a:solidFill>
          <a:srgbClr val="89C4FF"/>
        </a:solidFill>
      </dgm:spPr>
      <dgm:t>
        <a:bodyPr/>
        <a:lstStyle/>
        <a:p>
          <a:r>
            <a:rPr lang="es-MX" dirty="0">
              <a:solidFill>
                <a:schemeClr val="tx2">
                  <a:lumMod val="50000"/>
                </a:schemeClr>
              </a:solidFill>
            </a:rPr>
            <a:t>Puesto de expedición</a:t>
          </a:r>
        </a:p>
        <a:p>
          <a:r>
            <a:rPr lang="es-MX" dirty="0">
              <a:solidFill>
                <a:schemeClr val="tx2">
                  <a:lumMod val="50000"/>
                </a:schemeClr>
              </a:solidFill>
            </a:rPr>
            <a:t>1010</a:t>
          </a:r>
          <a:endParaRPr lang="en-US" dirty="0">
            <a:solidFill>
              <a:schemeClr val="tx2">
                <a:lumMod val="50000"/>
              </a:schemeClr>
            </a:solidFill>
          </a:endParaRPr>
        </a:p>
      </dgm:t>
    </dgm:pt>
    <dgm:pt modelId="{88A5D803-AFFA-44A9-89AB-5288E56F505C}" type="parTrans" cxnId="{8CA9F9AD-8B5F-4745-9C4D-F811F5D6D85A}">
      <dgm:prSet/>
      <dgm:spPr/>
      <dgm:t>
        <a:bodyPr/>
        <a:lstStyle/>
        <a:p>
          <a:endParaRPr lang="en-US"/>
        </a:p>
      </dgm:t>
    </dgm:pt>
    <dgm:pt modelId="{988CB4FF-D8BF-433A-902E-70A8CCFF69FD}" type="sibTrans" cxnId="{8CA9F9AD-8B5F-4745-9C4D-F811F5D6D85A}">
      <dgm:prSet/>
      <dgm:spPr/>
      <dgm:t>
        <a:bodyPr/>
        <a:lstStyle/>
        <a:p>
          <a:endParaRPr lang="en-US"/>
        </a:p>
      </dgm:t>
    </dgm:pt>
    <dgm:pt modelId="{507DF290-8D8F-4BC3-AED6-5A2F3E025B3B}" type="pres">
      <dgm:prSet presAssocID="{B68E8FD0-A8AC-40B0-8128-6BF38287D8B4}" presName="hierChild1" presStyleCnt="0">
        <dgm:presLayoutVars>
          <dgm:orgChart val="1"/>
          <dgm:chPref val="1"/>
          <dgm:dir/>
          <dgm:animOne val="branch"/>
          <dgm:animLvl val="lvl"/>
          <dgm:resizeHandles/>
        </dgm:presLayoutVars>
      </dgm:prSet>
      <dgm:spPr/>
    </dgm:pt>
    <dgm:pt modelId="{F5BE00BD-CCA2-4CED-B5A3-7BCA64179B29}" type="pres">
      <dgm:prSet presAssocID="{E32F2ACE-A875-4C53-827B-9080C3EB0C1E}" presName="hierRoot1" presStyleCnt="0">
        <dgm:presLayoutVars>
          <dgm:hierBranch val="init"/>
        </dgm:presLayoutVars>
      </dgm:prSet>
      <dgm:spPr/>
    </dgm:pt>
    <dgm:pt modelId="{48A1979B-EE73-47F3-8D67-9F0E197F142E}" type="pres">
      <dgm:prSet presAssocID="{E32F2ACE-A875-4C53-827B-9080C3EB0C1E}" presName="rootComposite1" presStyleCnt="0"/>
      <dgm:spPr/>
    </dgm:pt>
    <dgm:pt modelId="{CAE9B61F-EDE1-4EE1-BEF6-98A2391F2AB5}" type="pres">
      <dgm:prSet presAssocID="{E32F2ACE-A875-4C53-827B-9080C3EB0C1E}" presName="rootText1" presStyleLbl="node0" presStyleIdx="0" presStyleCnt="1">
        <dgm:presLayoutVars>
          <dgm:chPref val="3"/>
        </dgm:presLayoutVars>
      </dgm:prSet>
      <dgm:spPr>
        <a:xfrm>
          <a:off x="4347052" y="1100"/>
          <a:ext cx="668643" cy="334321"/>
        </a:xfrm>
        <a:prstGeom prst="rect">
          <a:avLst/>
        </a:prstGeom>
      </dgm:spPr>
    </dgm:pt>
    <dgm:pt modelId="{55947305-7060-4747-8B15-263EC19D8DC7}" type="pres">
      <dgm:prSet presAssocID="{E32F2ACE-A875-4C53-827B-9080C3EB0C1E}" presName="rootConnector1" presStyleLbl="node1" presStyleIdx="0" presStyleCnt="0"/>
      <dgm:spPr/>
    </dgm:pt>
    <dgm:pt modelId="{D221DA10-3D82-4CE5-B2A2-D25537CE9DEE}" type="pres">
      <dgm:prSet presAssocID="{E32F2ACE-A875-4C53-827B-9080C3EB0C1E}" presName="hierChild2" presStyleCnt="0"/>
      <dgm:spPr/>
    </dgm:pt>
    <dgm:pt modelId="{22DAE7F2-4941-4FBC-A44F-272C177850C0}" type="pres">
      <dgm:prSet presAssocID="{66C15E94-4306-4ECE-8C2A-25FD50C1A523}" presName="Name37" presStyleLbl="parChTrans1D2" presStyleIdx="0" presStyleCnt="2"/>
      <dgm:spPr/>
    </dgm:pt>
    <dgm:pt modelId="{8744EF09-3995-49F9-81F9-6F0A0E7243D8}" type="pres">
      <dgm:prSet presAssocID="{BC8D41E5-3E1F-4D8E-BC50-CB70475FBC5E}" presName="hierRoot2" presStyleCnt="0">
        <dgm:presLayoutVars>
          <dgm:hierBranch val="init"/>
        </dgm:presLayoutVars>
      </dgm:prSet>
      <dgm:spPr/>
    </dgm:pt>
    <dgm:pt modelId="{AADA74ED-67D2-415E-A69C-661395377D72}" type="pres">
      <dgm:prSet presAssocID="{BC8D41E5-3E1F-4D8E-BC50-CB70475FBC5E}" presName="rootComposite" presStyleCnt="0"/>
      <dgm:spPr/>
    </dgm:pt>
    <dgm:pt modelId="{535FB034-8FF9-45C0-9292-60F888DED833}" type="pres">
      <dgm:prSet presAssocID="{BC8D41E5-3E1F-4D8E-BC50-CB70475FBC5E}" presName="rootText" presStyleLbl="node2" presStyleIdx="0" presStyleCnt="2">
        <dgm:presLayoutVars>
          <dgm:chPref val="3"/>
        </dgm:presLayoutVars>
      </dgm:prSet>
      <dgm:spPr>
        <a:xfrm>
          <a:off x="3133465" y="475837"/>
          <a:ext cx="668643" cy="334321"/>
        </a:xfrm>
        <a:prstGeom prst="rect">
          <a:avLst/>
        </a:prstGeom>
      </dgm:spPr>
    </dgm:pt>
    <dgm:pt modelId="{DC8AC5A9-F1A8-4C7A-810E-15851A178415}" type="pres">
      <dgm:prSet presAssocID="{BC8D41E5-3E1F-4D8E-BC50-CB70475FBC5E}" presName="rootConnector" presStyleLbl="node2" presStyleIdx="0" presStyleCnt="2"/>
      <dgm:spPr/>
    </dgm:pt>
    <dgm:pt modelId="{41F4C7E9-D218-4E09-8F86-6CDF23A42506}" type="pres">
      <dgm:prSet presAssocID="{BC8D41E5-3E1F-4D8E-BC50-CB70475FBC5E}" presName="hierChild4" presStyleCnt="0"/>
      <dgm:spPr/>
    </dgm:pt>
    <dgm:pt modelId="{E64052A6-6484-4B15-842A-2BEF3E92013C}" type="pres">
      <dgm:prSet presAssocID="{3AAB9B3F-EDC8-466C-A3FE-A19EFE748A28}" presName="Name37" presStyleLbl="parChTrans1D3" presStyleIdx="0" presStyleCnt="13"/>
      <dgm:spPr/>
    </dgm:pt>
    <dgm:pt modelId="{040C05AC-81D6-4E42-ACFB-8E4373FB74A8}" type="pres">
      <dgm:prSet presAssocID="{AA66A934-0057-41A0-8DEE-2CA340AB30E5}" presName="hierRoot2" presStyleCnt="0">
        <dgm:presLayoutVars>
          <dgm:hierBranch val="init"/>
        </dgm:presLayoutVars>
      </dgm:prSet>
      <dgm:spPr/>
    </dgm:pt>
    <dgm:pt modelId="{9C417030-E4E1-4A8F-BAB4-4344EFC62C73}" type="pres">
      <dgm:prSet presAssocID="{AA66A934-0057-41A0-8DEE-2CA340AB30E5}" presName="rootComposite" presStyleCnt="0"/>
      <dgm:spPr/>
    </dgm:pt>
    <dgm:pt modelId="{0CB38FED-FD08-4DF3-8945-BCEB14EFA6B2}" type="pres">
      <dgm:prSet presAssocID="{AA66A934-0057-41A0-8DEE-2CA340AB30E5}" presName="rootText" presStyleLbl="node3" presStyleIdx="0" presStyleCnt="3">
        <dgm:presLayoutVars>
          <dgm:chPref val="3"/>
        </dgm:presLayoutVars>
      </dgm:prSet>
      <dgm:spPr/>
    </dgm:pt>
    <dgm:pt modelId="{7357B805-0919-481C-AF58-D9A86FFB1856}" type="pres">
      <dgm:prSet presAssocID="{AA66A934-0057-41A0-8DEE-2CA340AB30E5}" presName="rootConnector" presStyleLbl="node3" presStyleIdx="0" presStyleCnt="3"/>
      <dgm:spPr/>
    </dgm:pt>
    <dgm:pt modelId="{B2BD8E62-7FEA-476E-9BC7-9ACF64885C43}" type="pres">
      <dgm:prSet presAssocID="{AA66A934-0057-41A0-8DEE-2CA340AB30E5}" presName="hierChild4" presStyleCnt="0"/>
      <dgm:spPr/>
    </dgm:pt>
    <dgm:pt modelId="{8A0C5B5A-6D05-4B93-A2A5-B866A73601FF}" type="pres">
      <dgm:prSet presAssocID="{2AC8AC43-9ED0-4479-A57F-7CDF267A1151}" presName="Name37" presStyleLbl="parChTrans1D4" presStyleIdx="0" presStyleCnt="10"/>
      <dgm:spPr/>
    </dgm:pt>
    <dgm:pt modelId="{35D7261D-162C-426A-80B2-CFE7959CE177}" type="pres">
      <dgm:prSet presAssocID="{4DD9D45C-29FB-4739-90A1-43CB394E3341}" presName="hierRoot2" presStyleCnt="0">
        <dgm:presLayoutVars>
          <dgm:hierBranch val="init"/>
        </dgm:presLayoutVars>
      </dgm:prSet>
      <dgm:spPr/>
    </dgm:pt>
    <dgm:pt modelId="{1A00880A-CBE2-44CD-B5CE-FF82D62391AF}" type="pres">
      <dgm:prSet presAssocID="{4DD9D45C-29FB-4739-90A1-43CB394E3341}" presName="rootComposite" presStyleCnt="0"/>
      <dgm:spPr/>
    </dgm:pt>
    <dgm:pt modelId="{1E9B9438-D23A-40BC-ACA6-092F8D451336}" type="pres">
      <dgm:prSet presAssocID="{4DD9D45C-29FB-4739-90A1-43CB394E3341}" presName="rootText" presStyleLbl="node4" presStyleIdx="0" presStyleCnt="3">
        <dgm:presLayoutVars>
          <dgm:chPref val="3"/>
        </dgm:presLayoutVars>
      </dgm:prSet>
      <dgm:spPr>
        <a:xfrm>
          <a:off x="2759025" y="2849519"/>
          <a:ext cx="668643" cy="334321"/>
        </a:xfrm>
        <a:prstGeom prst="rect">
          <a:avLst/>
        </a:prstGeom>
      </dgm:spPr>
    </dgm:pt>
    <dgm:pt modelId="{D9BEA287-F2A5-4C4E-9FF8-ACA28B48CD97}" type="pres">
      <dgm:prSet presAssocID="{4DD9D45C-29FB-4739-90A1-43CB394E3341}" presName="rootConnector" presStyleLbl="node4" presStyleIdx="0" presStyleCnt="3"/>
      <dgm:spPr/>
    </dgm:pt>
    <dgm:pt modelId="{4D1B2D26-258E-4061-AA76-6DB2E7AF6238}" type="pres">
      <dgm:prSet presAssocID="{4DD9D45C-29FB-4739-90A1-43CB394E3341}" presName="hierChild4" presStyleCnt="0"/>
      <dgm:spPr/>
    </dgm:pt>
    <dgm:pt modelId="{A9812567-05CB-4FE0-8A56-21E0C5A09AA7}" type="pres">
      <dgm:prSet presAssocID="{4DD9D45C-29FB-4739-90A1-43CB394E3341}" presName="hierChild5" presStyleCnt="0"/>
      <dgm:spPr/>
    </dgm:pt>
    <dgm:pt modelId="{8D286203-0987-46E3-A6F2-76E88604ADDA}" type="pres">
      <dgm:prSet presAssocID="{AA66A934-0057-41A0-8DEE-2CA340AB30E5}" presName="hierChild5" presStyleCnt="0"/>
      <dgm:spPr/>
    </dgm:pt>
    <dgm:pt modelId="{DF7E6E7D-A170-46D4-8846-1345F19F9C6F}" type="pres">
      <dgm:prSet presAssocID="{356B68B1-8012-465A-9B21-75170F1E0C3F}" presName="Name111" presStyleLbl="parChTrans1D4" presStyleIdx="1" presStyleCnt="10"/>
      <dgm:spPr/>
    </dgm:pt>
    <dgm:pt modelId="{A5FA9F09-2FC2-4170-A9A1-82129DC45B3C}" type="pres">
      <dgm:prSet presAssocID="{C4BDF6D1-6825-48FB-9A5C-34F04B4F34DC}" presName="hierRoot3" presStyleCnt="0">
        <dgm:presLayoutVars>
          <dgm:hierBranch val="init"/>
        </dgm:presLayoutVars>
      </dgm:prSet>
      <dgm:spPr/>
    </dgm:pt>
    <dgm:pt modelId="{4D16F323-6E1F-4998-8316-92ED99786E8A}" type="pres">
      <dgm:prSet presAssocID="{C4BDF6D1-6825-48FB-9A5C-34F04B4F34DC}" presName="rootComposite3" presStyleCnt="0"/>
      <dgm:spPr/>
    </dgm:pt>
    <dgm:pt modelId="{3275CA47-ADC2-4793-BD4C-A2734955E643}" type="pres">
      <dgm:prSet presAssocID="{C4BDF6D1-6825-48FB-9A5C-34F04B4F34DC}" presName="rootText3" presStyleLbl="asst3" presStyleIdx="0" presStyleCnt="3">
        <dgm:presLayoutVars>
          <dgm:chPref val="3"/>
        </dgm:presLayoutVars>
      </dgm:prSet>
      <dgm:spPr/>
    </dgm:pt>
    <dgm:pt modelId="{AFF5730B-936B-4941-A6B7-E3295530E9CC}" type="pres">
      <dgm:prSet presAssocID="{C4BDF6D1-6825-48FB-9A5C-34F04B4F34DC}" presName="rootConnector3" presStyleLbl="asst3" presStyleIdx="0" presStyleCnt="3"/>
      <dgm:spPr/>
    </dgm:pt>
    <dgm:pt modelId="{DCF06DA4-5C2A-4697-BB6D-290687A802BB}" type="pres">
      <dgm:prSet presAssocID="{C4BDF6D1-6825-48FB-9A5C-34F04B4F34DC}" presName="hierChild6" presStyleCnt="0"/>
      <dgm:spPr/>
    </dgm:pt>
    <dgm:pt modelId="{8D658178-EF44-4E1A-BC71-3FA5084CFD76}" type="pres">
      <dgm:prSet presAssocID="{C4BDF6D1-6825-48FB-9A5C-34F04B4F34DC}" presName="hierChild7" presStyleCnt="0"/>
      <dgm:spPr/>
    </dgm:pt>
    <dgm:pt modelId="{679C6964-7700-4C68-91CB-E25D706F3609}" type="pres">
      <dgm:prSet presAssocID="{DA1EF717-8184-4C34-9174-B347923BE37D}" presName="Name37" presStyleLbl="parChTrans1D3" presStyleIdx="1" presStyleCnt="13"/>
      <dgm:spPr/>
    </dgm:pt>
    <dgm:pt modelId="{46348CF2-F94E-4AE4-9B67-96EB2B70F430}" type="pres">
      <dgm:prSet presAssocID="{50CCBCBD-823F-429D-B04F-25C230EA55CD}" presName="hierRoot2" presStyleCnt="0">
        <dgm:presLayoutVars>
          <dgm:hierBranch val="init"/>
        </dgm:presLayoutVars>
      </dgm:prSet>
      <dgm:spPr/>
    </dgm:pt>
    <dgm:pt modelId="{02ED2E13-EB08-4531-86EC-325F22F2C791}" type="pres">
      <dgm:prSet presAssocID="{50CCBCBD-823F-429D-B04F-25C230EA55CD}" presName="rootComposite" presStyleCnt="0"/>
      <dgm:spPr/>
    </dgm:pt>
    <dgm:pt modelId="{AE1F7230-C723-4859-A632-016C460C5443}" type="pres">
      <dgm:prSet presAssocID="{50CCBCBD-823F-429D-B04F-25C230EA55CD}" presName="rootText" presStyleLbl="node3" presStyleIdx="1" presStyleCnt="3">
        <dgm:presLayoutVars>
          <dgm:chPref val="3"/>
        </dgm:presLayoutVars>
      </dgm:prSet>
      <dgm:spPr/>
    </dgm:pt>
    <dgm:pt modelId="{2600E279-829F-42CF-B21D-15F0D4C89AE3}" type="pres">
      <dgm:prSet presAssocID="{50CCBCBD-823F-429D-B04F-25C230EA55CD}" presName="rootConnector" presStyleLbl="node3" presStyleIdx="1" presStyleCnt="3"/>
      <dgm:spPr/>
    </dgm:pt>
    <dgm:pt modelId="{72282554-4FF9-41E6-A1AD-26FF2E735BDE}" type="pres">
      <dgm:prSet presAssocID="{50CCBCBD-823F-429D-B04F-25C230EA55CD}" presName="hierChild4" presStyleCnt="0"/>
      <dgm:spPr/>
    </dgm:pt>
    <dgm:pt modelId="{A201C47D-25FB-4A85-9DAA-AA82ADCE601B}" type="pres">
      <dgm:prSet presAssocID="{8772A68C-0A5B-4EC4-8EBA-893B51539E8B}" presName="Name37" presStyleLbl="parChTrans1D4" presStyleIdx="2" presStyleCnt="10"/>
      <dgm:spPr/>
    </dgm:pt>
    <dgm:pt modelId="{CDF6B5F3-08AC-45C1-A7F6-486D6ACB9001}" type="pres">
      <dgm:prSet presAssocID="{7FF1C882-9406-45B8-8047-CF8AFD8CC763}" presName="hierRoot2" presStyleCnt="0">
        <dgm:presLayoutVars>
          <dgm:hierBranch val="init"/>
        </dgm:presLayoutVars>
      </dgm:prSet>
      <dgm:spPr/>
    </dgm:pt>
    <dgm:pt modelId="{D23413AC-26D9-4E80-A2C8-1556026C1B1F}" type="pres">
      <dgm:prSet presAssocID="{7FF1C882-9406-45B8-8047-CF8AFD8CC763}" presName="rootComposite" presStyleCnt="0"/>
      <dgm:spPr/>
    </dgm:pt>
    <dgm:pt modelId="{9116000C-F241-4F50-8C23-3A874B168830}" type="pres">
      <dgm:prSet presAssocID="{7FF1C882-9406-45B8-8047-CF8AFD8CC763}" presName="rootText" presStyleLbl="node4" presStyleIdx="1" presStyleCnt="3">
        <dgm:presLayoutVars>
          <dgm:chPref val="3"/>
        </dgm:presLayoutVars>
      </dgm:prSet>
      <dgm:spPr>
        <a:xfrm>
          <a:off x="4377141" y="2849519"/>
          <a:ext cx="668643" cy="334321"/>
        </a:xfrm>
        <a:prstGeom prst="rect">
          <a:avLst/>
        </a:prstGeom>
      </dgm:spPr>
    </dgm:pt>
    <dgm:pt modelId="{4925EE4F-C88A-460B-A3A8-F7C482538FF5}" type="pres">
      <dgm:prSet presAssocID="{7FF1C882-9406-45B8-8047-CF8AFD8CC763}" presName="rootConnector" presStyleLbl="node4" presStyleIdx="1" presStyleCnt="3"/>
      <dgm:spPr/>
    </dgm:pt>
    <dgm:pt modelId="{1249F054-9EAB-48F5-9EF0-E9F75CC64922}" type="pres">
      <dgm:prSet presAssocID="{7FF1C882-9406-45B8-8047-CF8AFD8CC763}" presName="hierChild4" presStyleCnt="0"/>
      <dgm:spPr/>
    </dgm:pt>
    <dgm:pt modelId="{AAA646F2-FDBE-429E-99FA-299FC6B539EF}" type="pres">
      <dgm:prSet presAssocID="{7FF1C882-9406-45B8-8047-CF8AFD8CC763}" presName="hierChild5" presStyleCnt="0"/>
      <dgm:spPr/>
    </dgm:pt>
    <dgm:pt modelId="{B172B9F3-88C8-4487-8457-9A5414B3F9E5}" type="pres">
      <dgm:prSet presAssocID="{50CCBCBD-823F-429D-B04F-25C230EA55CD}" presName="hierChild5" presStyleCnt="0"/>
      <dgm:spPr/>
    </dgm:pt>
    <dgm:pt modelId="{9821E5C8-FFA8-4903-8623-03785BD1C929}" type="pres">
      <dgm:prSet presAssocID="{F0D3A5BF-520E-489C-8AB6-E6CFC8EDE96E}" presName="Name111" presStyleLbl="parChTrans1D4" presStyleIdx="3" presStyleCnt="10"/>
      <dgm:spPr/>
    </dgm:pt>
    <dgm:pt modelId="{E3D78704-E1EF-4E8F-88C7-6726127DE1B7}" type="pres">
      <dgm:prSet presAssocID="{6F95A951-9964-4D40-9B5A-7D262D118158}" presName="hierRoot3" presStyleCnt="0">
        <dgm:presLayoutVars>
          <dgm:hierBranch val="init"/>
        </dgm:presLayoutVars>
      </dgm:prSet>
      <dgm:spPr/>
    </dgm:pt>
    <dgm:pt modelId="{4C14B375-CAC5-4733-9B39-DF9D617B1C34}" type="pres">
      <dgm:prSet presAssocID="{6F95A951-9964-4D40-9B5A-7D262D118158}" presName="rootComposite3" presStyleCnt="0"/>
      <dgm:spPr/>
    </dgm:pt>
    <dgm:pt modelId="{3B015B33-A994-4D85-9C7A-E8BEC34019C7}" type="pres">
      <dgm:prSet presAssocID="{6F95A951-9964-4D40-9B5A-7D262D118158}" presName="rootText3" presStyleLbl="asst3" presStyleIdx="1" presStyleCnt="3">
        <dgm:presLayoutVars>
          <dgm:chPref val="3"/>
        </dgm:presLayoutVars>
      </dgm:prSet>
      <dgm:spPr/>
    </dgm:pt>
    <dgm:pt modelId="{B0753AB2-9485-4136-8B04-C9E32FC5A9B3}" type="pres">
      <dgm:prSet presAssocID="{6F95A951-9964-4D40-9B5A-7D262D118158}" presName="rootConnector3" presStyleLbl="asst3" presStyleIdx="1" presStyleCnt="3"/>
      <dgm:spPr/>
    </dgm:pt>
    <dgm:pt modelId="{A20CE816-1B5F-4316-B522-849595E854ED}" type="pres">
      <dgm:prSet presAssocID="{6F95A951-9964-4D40-9B5A-7D262D118158}" presName="hierChild6" presStyleCnt="0"/>
      <dgm:spPr/>
    </dgm:pt>
    <dgm:pt modelId="{95243A6C-D13F-4BF5-80E0-145662CFA235}" type="pres">
      <dgm:prSet presAssocID="{6F95A951-9964-4D40-9B5A-7D262D118158}" presName="hierChild7" presStyleCnt="0"/>
      <dgm:spPr/>
    </dgm:pt>
    <dgm:pt modelId="{E5AFEA52-FD84-4C35-8F42-50165AD4939E}" type="pres">
      <dgm:prSet presAssocID="{BC8D41E5-3E1F-4D8E-BC50-CB70475FBC5E}" presName="hierChild5" presStyleCnt="0"/>
      <dgm:spPr/>
    </dgm:pt>
    <dgm:pt modelId="{C40146CA-DDB6-4D5B-B5A1-1B864AA2508C}" type="pres">
      <dgm:prSet presAssocID="{6D267A20-2D0D-4361-8C7A-87354A80E5E6}" presName="Name111" presStyleLbl="parChTrans1D3" presStyleIdx="2" presStyleCnt="13"/>
      <dgm:spPr/>
    </dgm:pt>
    <dgm:pt modelId="{A119D632-3EEC-4DD3-A234-2EA4A17FAD34}" type="pres">
      <dgm:prSet presAssocID="{5FB5B25D-F7CD-4160-95B8-0D61BA80CA5E}" presName="hierRoot3" presStyleCnt="0">
        <dgm:presLayoutVars>
          <dgm:hierBranch val="init"/>
        </dgm:presLayoutVars>
      </dgm:prSet>
      <dgm:spPr/>
    </dgm:pt>
    <dgm:pt modelId="{CFA8CC7D-4B87-44DE-8B3B-D0B76EE2DC23}" type="pres">
      <dgm:prSet presAssocID="{5FB5B25D-F7CD-4160-95B8-0D61BA80CA5E}" presName="rootComposite3" presStyleCnt="0"/>
      <dgm:spPr/>
    </dgm:pt>
    <dgm:pt modelId="{5FE914C2-6697-4B3B-A709-CC85A7FC6DBB}" type="pres">
      <dgm:prSet presAssocID="{5FB5B25D-F7CD-4160-95B8-0D61BA80CA5E}" presName="rootText3" presStyleLbl="asst2" presStyleIdx="0" presStyleCnt="14" custLinFactNeighborX="3879" custLinFactNeighborY="1939">
        <dgm:presLayoutVars>
          <dgm:chPref val="3"/>
        </dgm:presLayoutVars>
      </dgm:prSet>
      <dgm:spPr>
        <a:xfrm>
          <a:off x="2728936" y="950573"/>
          <a:ext cx="668643" cy="334321"/>
        </a:xfrm>
        <a:prstGeom prst="rect">
          <a:avLst/>
        </a:prstGeom>
      </dgm:spPr>
    </dgm:pt>
    <dgm:pt modelId="{DFAE870A-A9F6-441E-B3E5-CA0B12035C30}" type="pres">
      <dgm:prSet presAssocID="{5FB5B25D-F7CD-4160-95B8-0D61BA80CA5E}" presName="rootConnector3" presStyleLbl="asst2" presStyleIdx="0" presStyleCnt="14"/>
      <dgm:spPr/>
    </dgm:pt>
    <dgm:pt modelId="{99F6B356-DD19-49F8-BFB1-7D26F84720A8}" type="pres">
      <dgm:prSet presAssocID="{5FB5B25D-F7CD-4160-95B8-0D61BA80CA5E}" presName="hierChild6" presStyleCnt="0"/>
      <dgm:spPr/>
    </dgm:pt>
    <dgm:pt modelId="{1BA743E6-FDC6-4369-B9C0-E4AD29D01750}" type="pres">
      <dgm:prSet presAssocID="{5FB5B25D-F7CD-4160-95B8-0D61BA80CA5E}" presName="hierChild7" presStyleCnt="0"/>
      <dgm:spPr/>
    </dgm:pt>
    <dgm:pt modelId="{69E1B9BF-04DF-4756-B9F5-2E0854402C7B}" type="pres">
      <dgm:prSet presAssocID="{A92EF96A-C723-42DF-9ACB-545B64A5D2D8}" presName="Name111" presStyleLbl="parChTrans1D3" presStyleIdx="3" presStyleCnt="13"/>
      <dgm:spPr/>
    </dgm:pt>
    <dgm:pt modelId="{C4D9A544-3F09-406E-BE0B-AFCF1627242D}" type="pres">
      <dgm:prSet presAssocID="{9E1FA090-5286-4956-A25A-2B584452756A}" presName="hierRoot3" presStyleCnt="0">
        <dgm:presLayoutVars>
          <dgm:hierBranch val="init"/>
        </dgm:presLayoutVars>
      </dgm:prSet>
      <dgm:spPr/>
    </dgm:pt>
    <dgm:pt modelId="{D1759EBC-A9D8-4B5B-B077-34B1C3F11E75}" type="pres">
      <dgm:prSet presAssocID="{9E1FA090-5286-4956-A25A-2B584452756A}" presName="rootComposite3" presStyleCnt="0"/>
      <dgm:spPr/>
    </dgm:pt>
    <dgm:pt modelId="{04B52442-7089-44DB-A9FA-6B390DFF0DA6}" type="pres">
      <dgm:prSet presAssocID="{9E1FA090-5286-4956-A25A-2B584452756A}" presName="rootText3" presStyleLbl="asst2" presStyleIdx="1" presStyleCnt="14">
        <dgm:presLayoutVars>
          <dgm:chPref val="3"/>
        </dgm:presLayoutVars>
      </dgm:prSet>
      <dgm:spPr>
        <a:xfrm>
          <a:off x="3423504" y="1117020"/>
          <a:ext cx="785868" cy="392934"/>
        </a:xfrm>
        <a:prstGeom prst="rect">
          <a:avLst/>
        </a:prstGeom>
      </dgm:spPr>
    </dgm:pt>
    <dgm:pt modelId="{856EB4AA-B000-4156-BF57-7FA7CC3A68A1}" type="pres">
      <dgm:prSet presAssocID="{9E1FA090-5286-4956-A25A-2B584452756A}" presName="rootConnector3" presStyleLbl="asst2" presStyleIdx="1" presStyleCnt="14"/>
      <dgm:spPr/>
    </dgm:pt>
    <dgm:pt modelId="{4CC09445-0F72-4E81-9BD2-776A34C41027}" type="pres">
      <dgm:prSet presAssocID="{9E1FA090-5286-4956-A25A-2B584452756A}" presName="hierChild6" presStyleCnt="0"/>
      <dgm:spPr/>
    </dgm:pt>
    <dgm:pt modelId="{A3FD1839-0B1F-4871-9BC2-EE5850D9E508}" type="pres">
      <dgm:prSet presAssocID="{9E1FA090-5286-4956-A25A-2B584452756A}" presName="hierChild7" presStyleCnt="0"/>
      <dgm:spPr/>
    </dgm:pt>
    <dgm:pt modelId="{5E0AAD75-3E04-4680-B8C1-4CF22B29E9A0}" type="pres">
      <dgm:prSet presAssocID="{59964282-6B3E-486F-8C5F-B1F9CCD6B9EF}" presName="Name111" presStyleLbl="parChTrans1D3" presStyleIdx="4" presStyleCnt="13"/>
      <dgm:spPr/>
    </dgm:pt>
    <dgm:pt modelId="{925B070F-E601-42F3-8735-0BBD0EEECC28}" type="pres">
      <dgm:prSet presAssocID="{E0279D32-D3EC-4C1C-8A2A-A793D723B10F}" presName="hierRoot3" presStyleCnt="0">
        <dgm:presLayoutVars>
          <dgm:hierBranch val="init"/>
        </dgm:presLayoutVars>
      </dgm:prSet>
      <dgm:spPr/>
    </dgm:pt>
    <dgm:pt modelId="{4528563B-DA5D-441A-9F44-312CF945484B}" type="pres">
      <dgm:prSet presAssocID="{E0279D32-D3EC-4C1C-8A2A-A793D723B10F}" presName="rootComposite3" presStyleCnt="0"/>
      <dgm:spPr/>
    </dgm:pt>
    <dgm:pt modelId="{76EAA8AA-9A24-4C10-9EE4-F8265848FCD8}" type="pres">
      <dgm:prSet presAssocID="{E0279D32-D3EC-4C1C-8A2A-A793D723B10F}" presName="rootText3" presStyleLbl="asst2" presStyleIdx="2" presStyleCnt="14">
        <dgm:presLayoutVars>
          <dgm:chPref val="3"/>
        </dgm:presLayoutVars>
      </dgm:prSet>
      <dgm:spPr/>
    </dgm:pt>
    <dgm:pt modelId="{45EA2DE3-3390-41BC-923C-180EFE8F05E7}" type="pres">
      <dgm:prSet presAssocID="{E0279D32-D3EC-4C1C-8A2A-A793D723B10F}" presName="rootConnector3" presStyleLbl="asst2" presStyleIdx="2" presStyleCnt="14"/>
      <dgm:spPr/>
    </dgm:pt>
    <dgm:pt modelId="{0597261A-9ED4-4D2D-B48E-9D380ABB9249}" type="pres">
      <dgm:prSet presAssocID="{E0279D32-D3EC-4C1C-8A2A-A793D723B10F}" presName="hierChild6" presStyleCnt="0"/>
      <dgm:spPr/>
    </dgm:pt>
    <dgm:pt modelId="{B8B5DBC7-4064-403E-AE1E-E7CACCCB65C1}" type="pres">
      <dgm:prSet presAssocID="{E0279D32-D3EC-4C1C-8A2A-A793D723B10F}" presName="hierChild7" presStyleCnt="0"/>
      <dgm:spPr/>
    </dgm:pt>
    <dgm:pt modelId="{0A00F0DC-E0A5-44EA-A5A0-327432627DEE}" type="pres">
      <dgm:prSet presAssocID="{8AE1C4D6-55BB-44BE-8967-8859FE7E5CF7}" presName="Name111" presStyleLbl="parChTrans1D3" presStyleIdx="5" presStyleCnt="13"/>
      <dgm:spPr/>
    </dgm:pt>
    <dgm:pt modelId="{B0C0ECA5-14A7-4388-B9FF-4C23E59C938D}" type="pres">
      <dgm:prSet presAssocID="{40A35636-DDC1-4927-A84C-9F4A853A3C01}" presName="hierRoot3" presStyleCnt="0">
        <dgm:presLayoutVars>
          <dgm:hierBranch val="init"/>
        </dgm:presLayoutVars>
      </dgm:prSet>
      <dgm:spPr/>
    </dgm:pt>
    <dgm:pt modelId="{B3130D3E-F2D6-46E4-982A-4721C4C94B43}" type="pres">
      <dgm:prSet presAssocID="{40A35636-DDC1-4927-A84C-9F4A853A3C01}" presName="rootComposite3" presStyleCnt="0"/>
      <dgm:spPr/>
    </dgm:pt>
    <dgm:pt modelId="{37EA2F13-25E0-43FF-80DF-5668F8B5419C}" type="pres">
      <dgm:prSet presAssocID="{40A35636-DDC1-4927-A84C-9F4A853A3C01}" presName="rootText3" presStyleLbl="asst2" presStyleIdx="3" presStyleCnt="14">
        <dgm:presLayoutVars>
          <dgm:chPref val="3"/>
        </dgm:presLayoutVars>
      </dgm:prSet>
      <dgm:spPr>
        <a:xfrm>
          <a:off x="2728936" y="1425310"/>
          <a:ext cx="668643" cy="334321"/>
        </a:xfrm>
        <a:prstGeom prst="rect">
          <a:avLst/>
        </a:prstGeom>
      </dgm:spPr>
    </dgm:pt>
    <dgm:pt modelId="{409432CC-924A-4C12-9AF3-A04A54A28001}" type="pres">
      <dgm:prSet presAssocID="{40A35636-DDC1-4927-A84C-9F4A853A3C01}" presName="rootConnector3" presStyleLbl="asst2" presStyleIdx="3" presStyleCnt="14"/>
      <dgm:spPr/>
    </dgm:pt>
    <dgm:pt modelId="{00AFE0C4-09DC-408E-BD0C-CC731909E348}" type="pres">
      <dgm:prSet presAssocID="{40A35636-DDC1-4927-A84C-9F4A853A3C01}" presName="hierChild6" presStyleCnt="0"/>
      <dgm:spPr/>
    </dgm:pt>
    <dgm:pt modelId="{C77838EB-CEE8-4047-A01B-31162F3BB94C}" type="pres">
      <dgm:prSet presAssocID="{40A35636-DDC1-4927-A84C-9F4A853A3C01}" presName="hierChild7" presStyleCnt="0"/>
      <dgm:spPr/>
    </dgm:pt>
    <dgm:pt modelId="{E70DCECE-10F2-484E-B1F8-4BC8A017E0FA}" type="pres">
      <dgm:prSet presAssocID="{80E37112-3AAF-46FD-A14B-839376AEF70D}" presName="Name111" presStyleLbl="parChTrans1D4" presStyleIdx="4" presStyleCnt="10"/>
      <dgm:spPr/>
    </dgm:pt>
    <dgm:pt modelId="{A6BA8FA2-388A-4CB7-8ACA-64618D1C33D3}" type="pres">
      <dgm:prSet presAssocID="{EDAF31A2-0BAC-462E-A494-FFDEF7A1C8CD}" presName="hierRoot3" presStyleCnt="0">
        <dgm:presLayoutVars>
          <dgm:hierBranch val="init"/>
        </dgm:presLayoutVars>
      </dgm:prSet>
      <dgm:spPr/>
    </dgm:pt>
    <dgm:pt modelId="{F8BD346B-DE27-403C-B835-BE65110C8233}" type="pres">
      <dgm:prSet presAssocID="{EDAF31A2-0BAC-462E-A494-FFDEF7A1C8CD}" presName="rootComposite3" presStyleCnt="0"/>
      <dgm:spPr/>
    </dgm:pt>
    <dgm:pt modelId="{89554252-AB92-4211-B494-D435BA9A3E70}" type="pres">
      <dgm:prSet presAssocID="{EDAF31A2-0BAC-462E-A494-FFDEF7A1C8CD}" presName="rootText3" presStyleLbl="asst2" presStyleIdx="4" presStyleCnt="14">
        <dgm:presLayoutVars>
          <dgm:chPref val="3"/>
        </dgm:presLayoutVars>
      </dgm:prSet>
      <dgm:spPr>
        <a:xfrm>
          <a:off x="3472446" y="1653601"/>
          <a:ext cx="582197" cy="291098"/>
        </a:xfrm>
        <a:prstGeom prst="rect">
          <a:avLst/>
        </a:prstGeom>
      </dgm:spPr>
    </dgm:pt>
    <dgm:pt modelId="{74EC7BE2-3164-454C-BF94-33023495F416}" type="pres">
      <dgm:prSet presAssocID="{EDAF31A2-0BAC-462E-A494-FFDEF7A1C8CD}" presName="rootConnector3" presStyleLbl="asst2" presStyleIdx="4" presStyleCnt="14"/>
      <dgm:spPr/>
    </dgm:pt>
    <dgm:pt modelId="{AF86B360-16BE-4D1A-A4D5-9D271AB9493E}" type="pres">
      <dgm:prSet presAssocID="{EDAF31A2-0BAC-462E-A494-FFDEF7A1C8CD}" presName="hierChild6" presStyleCnt="0"/>
      <dgm:spPr/>
    </dgm:pt>
    <dgm:pt modelId="{6CF7D821-51D7-4815-BE61-4A690207C7B9}" type="pres">
      <dgm:prSet presAssocID="{EDAF31A2-0BAC-462E-A494-FFDEF7A1C8CD}" presName="hierChild7" presStyleCnt="0"/>
      <dgm:spPr/>
    </dgm:pt>
    <dgm:pt modelId="{5EB7DDCE-52AA-4097-8D4D-CD01BACFBAD4}" type="pres">
      <dgm:prSet presAssocID="{B410FBC5-F62C-4552-A606-D4049604D8C0}" presName="Name111" presStyleLbl="parChTrans1D3" presStyleIdx="6" presStyleCnt="13"/>
      <dgm:spPr/>
    </dgm:pt>
    <dgm:pt modelId="{161506ED-DBB8-4776-9F47-186A3AEB6417}" type="pres">
      <dgm:prSet presAssocID="{635D3DF5-49CA-4B07-8CD6-DDC6A6EC04D2}" presName="hierRoot3" presStyleCnt="0">
        <dgm:presLayoutVars>
          <dgm:hierBranch val="init"/>
        </dgm:presLayoutVars>
      </dgm:prSet>
      <dgm:spPr/>
    </dgm:pt>
    <dgm:pt modelId="{249AF5A1-BBB8-475A-A143-9850E9D4D2F9}" type="pres">
      <dgm:prSet presAssocID="{635D3DF5-49CA-4B07-8CD6-DDC6A6EC04D2}" presName="rootComposite3" presStyleCnt="0"/>
      <dgm:spPr/>
    </dgm:pt>
    <dgm:pt modelId="{BF26B765-2983-470C-99AF-742D48A9BA7C}" type="pres">
      <dgm:prSet presAssocID="{635D3DF5-49CA-4B07-8CD6-DDC6A6EC04D2}" presName="rootText3" presStyleLbl="asst2" presStyleIdx="5" presStyleCnt="14">
        <dgm:presLayoutVars>
          <dgm:chPref val="3"/>
        </dgm:presLayoutVars>
      </dgm:prSet>
      <dgm:spPr>
        <a:xfrm>
          <a:off x="3423504" y="1674987"/>
          <a:ext cx="785868" cy="392934"/>
        </a:xfrm>
        <a:prstGeom prst="rect">
          <a:avLst/>
        </a:prstGeom>
      </dgm:spPr>
    </dgm:pt>
    <dgm:pt modelId="{68EBD4B1-1A6D-4993-A0CF-89B628B98FC1}" type="pres">
      <dgm:prSet presAssocID="{635D3DF5-49CA-4B07-8CD6-DDC6A6EC04D2}" presName="rootConnector3" presStyleLbl="asst2" presStyleIdx="5" presStyleCnt="14"/>
      <dgm:spPr/>
    </dgm:pt>
    <dgm:pt modelId="{EA0B92CC-18D0-4FB1-8FA9-EDD874DC1CE8}" type="pres">
      <dgm:prSet presAssocID="{635D3DF5-49CA-4B07-8CD6-DDC6A6EC04D2}" presName="hierChild6" presStyleCnt="0"/>
      <dgm:spPr/>
    </dgm:pt>
    <dgm:pt modelId="{F22C8AD3-80E1-46EE-86CF-4B0AA2F75CCE}" type="pres">
      <dgm:prSet presAssocID="{635D3DF5-49CA-4B07-8CD6-DDC6A6EC04D2}" presName="hierChild7" presStyleCnt="0"/>
      <dgm:spPr/>
    </dgm:pt>
    <dgm:pt modelId="{13D4A57F-F4CA-46F6-B7D4-67384FEF4196}" type="pres">
      <dgm:prSet presAssocID="{2F8BB704-39B5-4C7A-91F1-D91219E189B5}" presName="Name111" presStyleLbl="parChTrans1D4" presStyleIdx="5" presStyleCnt="10"/>
      <dgm:spPr/>
    </dgm:pt>
    <dgm:pt modelId="{07CD6CD3-7FCC-40FA-AAB3-CD8028DD879C}" type="pres">
      <dgm:prSet presAssocID="{D27FEBCA-EC82-4A62-9184-B351A98058D9}" presName="hierRoot3" presStyleCnt="0">
        <dgm:presLayoutVars>
          <dgm:hierBranch val="init"/>
        </dgm:presLayoutVars>
      </dgm:prSet>
      <dgm:spPr/>
    </dgm:pt>
    <dgm:pt modelId="{F28F63EA-6F92-4EA9-8B7D-5E9D6ED045EA}" type="pres">
      <dgm:prSet presAssocID="{D27FEBCA-EC82-4A62-9184-B351A98058D9}" presName="rootComposite3" presStyleCnt="0"/>
      <dgm:spPr/>
    </dgm:pt>
    <dgm:pt modelId="{CA1BF0CD-D236-4D48-A386-D38743A1C2CA}" type="pres">
      <dgm:prSet presAssocID="{D27FEBCA-EC82-4A62-9184-B351A98058D9}" presName="rootText3" presStyleLbl="asst2" presStyleIdx="6" presStyleCnt="14">
        <dgm:presLayoutVars>
          <dgm:chPref val="3"/>
        </dgm:presLayoutVars>
      </dgm:prSet>
      <dgm:spPr/>
    </dgm:pt>
    <dgm:pt modelId="{6AEC4E06-621E-4644-AAD0-9EA22306D477}" type="pres">
      <dgm:prSet presAssocID="{D27FEBCA-EC82-4A62-9184-B351A98058D9}" presName="rootConnector3" presStyleLbl="asst2" presStyleIdx="6" presStyleCnt="14"/>
      <dgm:spPr/>
    </dgm:pt>
    <dgm:pt modelId="{F821F02C-FA39-48B9-9876-0855CC026239}" type="pres">
      <dgm:prSet presAssocID="{D27FEBCA-EC82-4A62-9184-B351A98058D9}" presName="hierChild6" presStyleCnt="0"/>
      <dgm:spPr/>
    </dgm:pt>
    <dgm:pt modelId="{437C5C58-0DD7-4B27-8194-B8B459655E82}" type="pres">
      <dgm:prSet presAssocID="{D27FEBCA-EC82-4A62-9184-B351A98058D9}" presName="hierChild7" presStyleCnt="0"/>
      <dgm:spPr/>
    </dgm:pt>
    <dgm:pt modelId="{754F6C66-D184-49A6-8ED9-2D5784FE4B70}" type="pres">
      <dgm:prSet presAssocID="{33E1459D-35A4-402E-883E-FC35131667CB}" presName="Name37" presStyleLbl="parChTrans1D2" presStyleIdx="1" presStyleCnt="2"/>
      <dgm:spPr/>
    </dgm:pt>
    <dgm:pt modelId="{9968C505-C014-4667-A731-671631EF44B5}" type="pres">
      <dgm:prSet presAssocID="{D7480E1B-BACE-4F1E-84BC-1CF46920E172}" presName="hierRoot2" presStyleCnt="0">
        <dgm:presLayoutVars>
          <dgm:hierBranch val="init"/>
        </dgm:presLayoutVars>
      </dgm:prSet>
      <dgm:spPr/>
    </dgm:pt>
    <dgm:pt modelId="{96FED7A7-81B6-4E91-BDE7-E2BBB90526C4}" type="pres">
      <dgm:prSet presAssocID="{D7480E1B-BACE-4F1E-84BC-1CF46920E172}" presName="rootComposite" presStyleCnt="0"/>
      <dgm:spPr/>
    </dgm:pt>
    <dgm:pt modelId="{F3C57119-963A-4BB9-BD92-16DBC90261EA}" type="pres">
      <dgm:prSet presAssocID="{D7480E1B-BACE-4F1E-84BC-1CF46920E172}" presName="rootText" presStyleLbl="node2" presStyleIdx="1" presStyleCnt="2">
        <dgm:presLayoutVars>
          <dgm:chPref val="3"/>
        </dgm:presLayoutVars>
      </dgm:prSet>
      <dgm:spPr>
        <a:xfrm>
          <a:off x="5560639" y="475837"/>
          <a:ext cx="668643" cy="334321"/>
        </a:xfrm>
        <a:prstGeom prst="rect">
          <a:avLst/>
        </a:prstGeom>
      </dgm:spPr>
    </dgm:pt>
    <dgm:pt modelId="{16311C96-140A-43AE-91B0-16AB3A583D3F}" type="pres">
      <dgm:prSet presAssocID="{D7480E1B-BACE-4F1E-84BC-1CF46920E172}" presName="rootConnector" presStyleLbl="node2" presStyleIdx="1" presStyleCnt="2"/>
      <dgm:spPr/>
    </dgm:pt>
    <dgm:pt modelId="{24C52F4E-BFD9-4861-A87B-319AA81A1573}" type="pres">
      <dgm:prSet presAssocID="{D7480E1B-BACE-4F1E-84BC-1CF46920E172}" presName="hierChild4" presStyleCnt="0"/>
      <dgm:spPr/>
    </dgm:pt>
    <dgm:pt modelId="{B7B36A47-76CF-4B0E-A9EA-435204E7B048}" type="pres">
      <dgm:prSet presAssocID="{5F55A44E-C453-455A-A86E-BD724A50C9A1}" presName="Name37" presStyleLbl="parChTrans1D3" presStyleIdx="7" presStyleCnt="13"/>
      <dgm:spPr/>
    </dgm:pt>
    <dgm:pt modelId="{82099132-D039-4BE2-87B8-C19AAEE00075}" type="pres">
      <dgm:prSet presAssocID="{00BE8BE0-9E1C-404F-A9BB-6B3BEAF97102}" presName="hierRoot2" presStyleCnt="0">
        <dgm:presLayoutVars>
          <dgm:hierBranch val="init"/>
        </dgm:presLayoutVars>
      </dgm:prSet>
      <dgm:spPr/>
    </dgm:pt>
    <dgm:pt modelId="{5999E04C-5E05-473D-B109-ACFE73F640DF}" type="pres">
      <dgm:prSet presAssocID="{00BE8BE0-9E1C-404F-A9BB-6B3BEAF97102}" presName="rootComposite" presStyleCnt="0"/>
      <dgm:spPr/>
    </dgm:pt>
    <dgm:pt modelId="{DBA57FE1-C5FF-4CA3-94FB-1668440E7C1D}" type="pres">
      <dgm:prSet presAssocID="{00BE8BE0-9E1C-404F-A9BB-6B3BEAF97102}" presName="rootText" presStyleLbl="node3" presStyleIdx="2" presStyleCnt="3">
        <dgm:presLayoutVars>
          <dgm:chPref val="3"/>
        </dgm:presLayoutVars>
      </dgm:prSet>
      <dgm:spPr/>
    </dgm:pt>
    <dgm:pt modelId="{DFB213F8-4299-4018-B29E-03B570C54CB8}" type="pres">
      <dgm:prSet presAssocID="{00BE8BE0-9E1C-404F-A9BB-6B3BEAF97102}" presName="rootConnector" presStyleLbl="node3" presStyleIdx="2" presStyleCnt="3"/>
      <dgm:spPr/>
    </dgm:pt>
    <dgm:pt modelId="{C73BB571-D622-4556-B7A0-131692215F1E}" type="pres">
      <dgm:prSet presAssocID="{00BE8BE0-9E1C-404F-A9BB-6B3BEAF97102}" presName="hierChild4" presStyleCnt="0"/>
      <dgm:spPr/>
    </dgm:pt>
    <dgm:pt modelId="{72A71883-217B-47BD-8C15-E44450968DCE}" type="pres">
      <dgm:prSet presAssocID="{A1A3BCB7-A38A-4221-9B73-FE9D4370C901}" presName="Name37" presStyleLbl="parChTrans1D4" presStyleIdx="6" presStyleCnt="10"/>
      <dgm:spPr/>
    </dgm:pt>
    <dgm:pt modelId="{9D6C9AD4-71E6-41D5-BC0A-6BC3E2EC0093}" type="pres">
      <dgm:prSet presAssocID="{DFC625BC-0CAE-4981-BE73-81EBD7504403}" presName="hierRoot2" presStyleCnt="0">
        <dgm:presLayoutVars>
          <dgm:hierBranch val="init"/>
        </dgm:presLayoutVars>
      </dgm:prSet>
      <dgm:spPr/>
    </dgm:pt>
    <dgm:pt modelId="{13C05812-7152-4E95-8FA1-4AB7240F8303}" type="pres">
      <dgm:prSet presAssocID="{DFC625BC-0CAE-4981-BE73-81EBD7504403}" presName="rootComposite" presStyleCnt="0"/>
      <dgm:spPr/>
    </dgm:pt>
    <dgm:pt modelId="{C6EF75EC-8B8D-4EDF-8233-F4209FB42E8A}" type="pres">
      <dgm:prSet presAssocID="{DFC625BC-0CAE-4981-BE73-81EBD7504403}" presName="rootText" presStyleLbl="node4" presStyleIdx="2" presStyleCnt="3">
        <dgm:presLayoutVars>
          <dgm:chPref val="3"/>
        </dgm:presLayoutVars>
      </dgm:prSet>
      <dgm:spPr>
        <a:xfrm>
          <a:off x="5995257" y="2849519"/>
          <a:ext cx="668643" cy="334321"/>
        </a:xfrm>
        <a:prstGeom prst="rect">
          <a:avLst/>
        </a:prstGeom>
      </dgm:spPr>
    </dgm:pt>
    <dgm:pt modelId="{D3BBC1F1-8B00-4FCF-ACFA-611BE2C8412C}" type="pres">
      <dgm:prSet presAssocID="{DFC625BC-0CAE-4981-BE73-81EBD7504403}" presName="rootConnector" presStyleLbl="node4" presStyleIdx="2" presStyleCnt="3"/>
      <dgm:spPr/>
    </dgm:pt>
    <dgm:pt modelId="{7570743A-6272-46EC-9202-3F57F1F4DAF4}" type="pres">
      <dgm:prSet presAssocID="{DFC625BC-0CAE-4981-BE73-81EBD7504403}" presName="hierChild4" presStyleCnt="0"/>
      <dgm:spPr/>
    </dgm:pt>
    <dgm:pt modelId="{ECC63669-4823-4940-8496-1BF40C4FD812}" type="pres">
      <dgm:prSet presAssocID="{DFC625BC-0CAE-4981-BE73-81EBD7504403}" presName="hierChild5" presStyleCnt="0"/>
      <dgm:spPr/>
    </dgm:pt>
    <dgm:pt modelId="{54418E4F-45A0-44E4-B069-A3AADDD28129}" type="pres">
      <dgm:prSet presAssocID="{00BE8BE0-9E1C-404F-A9BB-6B3BEAF97102}" presName="hierChild5" presStyleCnt="0"/>
      <dgm:spPr/>
    </dgm:pt>
    <dgm:pt modelId="{13614C8B-9798-479D-8578-6C14D9C84DC4}" type="pres">
      <dgm:prSet presAssocID="{88A5D803-AFFA-44A9-89AB-5288E56F505C}" presName="Name111" presStyleLbl="parChTrans1D4" presStyleIdx="7" presStyleCnt="10"/>
      <dgm:spPr/>
    </dgm:pt>
    <dgm:pt modelId="{CF3813CC-D644-47AE-A881-B7F7DDC6C793}" type="pres">
      <dgm:prSet presAssocID="{DCF5FEC0-5268-4D8B-A743-CFA39D947AF6}" presName="hierRoot3" presStyleCnt="0">
        <dgm:presLayoutVars>
          <dgm:hierBranch val="init"/>
        </dgm:presLayoutVars>
      </dgm:prSet>
      <dgm:spPr/>
    </dgm:pt>
    <dgm:pt modelId="{8A6AD27B-DE1A-46F7-BBA6-94D58EA78B4F}" type="pres">
      <dgm:prSet presAssocID="{DCF5FEC0-5268-4D8B-A743-CFA39D947AF6}" presName="rootComposite3" presStyleCnt="0"/>
      <dgm:spPr/>
    </dgm:pt>
    <dgm:pt modelId="{1D50A5E1-D6E5-44F4-BB64-3075F9FDEFC9}" type="pres">
      <dgm:prSet presAssocID="{DCF5FEC0-5268-4D8B-A743-CFA39D947AF6}" presName="rootText3" presStyleLbl="asst3" presStyleIdx="2" presStyleCnt="3">
        <dgm:presLayoutVars>
          <dgm:chPref val="3"/>
        </dgm:presLayoutVars>
      </dgm:prSet>
      <dgm:spPr/>
    </dgm:pt>
    <dgm:pt modelId="{699D6C33-7485-4581-AC4E-6F69956F6B1B}" type="pres">
      <dgm:prSet presAssocID="{DCF5FEC0-5268-4D8B-A743-CFA39D947AF6}" presName="rootConnector3" presStyleLbl="asst3" presStyleIdx="2" presStyleCnt="3"/>
      <dgm:spPr/>
    </dgm:pt>
    <dgm:pt modelId="{EA072380-1825-4B4A-A6B3-BA73FD1409B8}" type="pres">
      <dgm:prSet presAssocID="{DCF5FEC0-5268-4D8B-A743-CFA39D947AF6}" presName="hierChild6" presStyleCnt="0"/>
      <dgm:spPr/>
    </dgm:pt>
    <dgm:pt modelId="{02B6711A-E0CD-456D-A082-1ADF320CC6CB}" type="pres">
      <dgm:prSet presAssocID="{DCF5FEC0-5268-4D8B-A743-CFA39D947AF6}" presName="hierChild7" presStyleCnt="0"/>
      <dgm:spPr/>
    </dgm:pt>
    <dgm:pt modelId="{60FD1138-0536-47DF-89E3-47FE894B06A7}" type="pres">
      <dgm:prSet presAssocID="{D7480E1B-BACE-4F1E-84BC-1CF46920E172}" presName="hierChild5" presStyleCnt="0"/>
      <dgm:spPr/>
    </dgm:pt>
    <dgm:pt modelId="{5B9CA846-FEF1-496A-8885-F04F4FD2EB70}" type="pres">
      <dgm:prSet presAssocID="{7A7DBB9B-B919-428A-B4EF-974B1E12F3FC}" presName="Name111" presStyleLbl="parChTrans1D3" presStyleIdx="8" presStyleCnt="13"/>
      <dgm:spPr/>
    </dgm:pt>
    <dgm:pt modelId="{DCCCD6F7-69A7-43A8-9980-10A36E7782ED}" type="pres">
      <dgm:prSet presAssocID="{0C6BC571-830D-4F93-8B12-32CFDB33CC7C}" presName="hierRoot3" presStyleCnt="0">
        <dgm:presLayoutVars>
          <dgm:hierBranch val="init"/>
        </dgm:presLayoutVars>
      </dgm:prSet>
      <dgm:spPr/>
    </dgm:pt>
    <dgm:pt modelId="{9DE6B09E-3059-45F8-AA14-FEC41BE121D8}" type="pres">
      <dgm:prSet presAssocID="{0C6BC571-830D-4F93-8B12-32CFDB33CC7C}" presName="rootComposite3" presStyleCnt="0"/>
      <dgm:spPr/>
    </dgm:pt>
    <dgm:pt modelId="{C68B4DFA-9C13-4384-A89C-7AB5FF8C13EB}" type="pres">
      <dgm:prSet presAssocID="{0C6BC571-830D-4F93-8B12-32CFDB33CC7C}" presName="rootText3" presStyleLbl="asst2" presStyleIdx="7" presStyleCnt="14">
        <dgm:presLayoutVars>
          <dgm:chPref val="3"/>
        </dgm:presLayoutVars>
      </dgm:prSet>
      <dgm:spPr>
        <a:xfrm>
          <a:off x="5156110" y="950573"/>
          <a:ext cx="668643" cy="334321"/>
        </a:xfrm>
        <a:prstGeom prst="rect">
          <a:avLst/>
        </a:prstGeom>
      </dgm:spPr>
    </dgm:pt>
    <dgm:pt modelId="{874D6CC3-DD9D-4684-A439-4CEC191F293E}" type="pres">
      <dgm:prSet presAssocID="{0C6BC571-830D-4F93-8B12-32CFDB33CC7C}" presName="rootConnector3" presStyleLbl="asst2" presStyleIdx="7" presStyleCnt="14"/>
      <dgm:spPr/>
    </dgm:pt>
    <dgm:pt modelId="{73359468-EE00-4D0A-B0FB-542DA770528B}" type="pres">
      <dgm:prSet presAssocID="{0C6BC571-830D-4F93-8B12-32CFDB33CC7C}" presName="hierChild6" presStyleCnt="0"/>
      <dgm:spPr/>
    </dgm:pt>
    <dgm:pt modelId="{4AA52AD2-484C-4AC6-9492-434B827A8A01}" type="pres">
      <dgm:prSet presAssocID="{0C6BC571-830D-4F93-8B12-32CFDB33CC7C}" presName="hierChild7" presStyleCnt="0"/>
      <dgm:spPr/>
    </dgm:pt>
    <dgm:pt modelId="{F8CFDE52-DD88-4C22-8228-A7FF02A77863}" type="pres">
      <dgm:prSet presAssocID="{BF517757-A531-4D0A-A91F-7F4C67BBAACC}" presName="Name111" presStyleLbl="parChTrans1D3" presStyleIdx="9" presStyleCnt="13"/>
      <dgm:spPr/>
    </dgm:pt>
    <dgm:pt modelId="{48B6FAC1-2225-464A-9FD9-3552862F7B49}" type="pres">
      <dgm:prSet presAssocID="{9E54FEEA-069E-48A2-A2A6-BF20DADFDE27}" presName="hierRoot3" presStyleCnt="0">
        <dgm:presLayoutVars>
          <dgm:hierBranch val="init"/>
        </dgm:presLayoutVars>
      </dgm:prSet>
      <dgm:spPr/>
    </dgm:pt>
    <dgm:pt modelId="{6C9D4D57-BC64-4E3A-971C-EEE2DA7A52F2}" type="pres">
      <dgm:prSet presAssocID="{9E54FEEA-069E-48A2-A2A6-BF20DADFDE27}" presName="rootComposite3" presStyleCnt="0"/>
      <dgm:spPr/>
    </dgm:pt>
    <dgm:pt modelId="{49A53DD5-92C9-48F8-A671-30A3DA6D3FC9}" type="pres">
      <dgm:prSet presAssocID="{9E54FEEA-069E-48A2-A2A6-BF20DADFDE27}" presName="rootText3" presStyleLbl="asst2" presStyleIdx="8" presStyleCnt="14">
        <dgm:presLayoutVars>
          <dgm:chPref val="3"/>
        </dgm:presLayoutVars>
      </dgm:prSet>
      <dgm:spPr>
        <a:xfrm>
          <a:off x="5325306" y="1117020"/>
          <a:ext cx="785868" cy="392934"/>
        </a:xfrm>
        <a:prstGeom prst="rect">
          <a:avLst/>
        </a:prstGeom>
      </dgm:spPr>
    </dgm:pt>
    <dgm:pt modelId="{A0BEB9D6-8FAD-409B-9B52-12FA8A3778A1}" type="pres">
      <dgm:prSet presAssocID="{9E54FEEA-069E-48A2-A2A6-BF20DADFDE27}" presName="rootConnector3" presStyleLbl="asst2" presStyleIdx="8" presStyleCnt="14"/>
      <dgm:spPr/>
    </dgm:pt>
    <dgm:pt modelId="{C769ABAD-B3CF-4C1A-BB43-999FE8B41E33}" type="pres">
      <dgm:prSet presAssocID="{9E54FEEA-069E-48A2-A2A6-BF20DADFDE27}" presName="hierChild6" presStyleCnt="0"/>
      <dgm:spPr/>
    </dgm:pt>
    <dgm:pt modelId="{0C1B74BF-2187-41FD-A53E-D81F508AFBB8}" type="pres">
      <dgm:prSet presAssocID="{9E54FEEA-069E-48A2-A2A6-BF20DADFDE27}" presName="hierChild7" presStyleCnt="0"/>
      <dgm:spPr/>
    </dgm:pt>
    <dgm:pt modelId="{CEA53BC5-EE01-4604-953C-90CACD346E73}" type="pres">
      <dgm:prSet presAssocID="{0C6C141A-320E-4A79-B0D6-380397C58889}" presName="Name111" presStyleLbl="parChTrans1D3" presStyleIdx="10" presStyleCnt="13"/>
      <dgm:spPr/>
    </dgm:pt>
    <dgm:pt modelId="{9FE8BF0C-7D9B-436E-AA46-E3E5DC782F4B}" type="pres">
      <dgm:prSet presAssocID="{924F5D32-8DF7-41E9-AA4E-AB8AC7E42A81}" presName="hierRoot3" presStyleCnt="0">
        <dgm:presLayoutVars>
          <dgm:hierBranch val="init"/>
        </dgm:presLayoutVars>
      </dgm:prSet>
      <dgm:spPr/>
    </dgm:pt>
    <dgm:pt modelId="{361C9645-FDF1-4E78-BDC3-AF73A3AE0FAF}" type="pres">
      <dgm:prSet presAssocID="{924F5D32-8DF7-41E9-AA4E-AB8AC7E42A81}" presName="rootComposite3" presStyleCnt="0"/>
      <dgm:spPr/>
    </dgm:pt>
    <dgm:pt modelId="{87069811-600C-4332-89B8-4EB6E85B0F73}" type="pres">
      <dgm:prSet presAssocID="{924F5D32-8DF7-41E9-AA4E-AB8AC7E42A81}" presName="rootText3" presStyleLbl="asst2" presStyleIdx="9" presStyleCnt="14">
        <dgm:presLayoutVars>
          <dgm:chPref val="3"/>
        </dgm:presLayoutVars>
      </dgm:prSet>
      <dgm:spPr/>
    </dgm:pt>
    <dgm:pt modelId="{DA0058BE-E809-40E1-A951-F632B842FDFA}" type="pres">
      <dgm:prSet presAssocID="{924F5D32-8DF7-41E9-AA4E-AB8AC7E42A81}" presName="rootConnector3" presStyleLbl="asst2" presStyleIdx="9" presStyleCnt="14"/>
      <dgm:spPr/>
    </dgm:pt>
    <dgm:pt modelId="{539A6BE3-4873-4575-AC60-52879D5CB27B}" type="pres">
      <dgm:prSet presAssocID="{924F5D32-8DF7-41E9-AA4E-AB8AC7E42A81}" presName="hierChild6" presStyleCnt="0"/>
      <dgm:spPr/>
    </dgm:pt>
    <dgm:pt modelId="{CC2DF862-929B-4DD4-87FA-CCD79126FE12}" type="pres">
      <dgm:prSet presAssocID="{924F5D32-8DF7-41E9-AA4E-AB8AC7E42A81}" presName="hierChild7" presStyleCnt="0"/>
      <dgm:spPr/>
    </dgm:pt>
    <dgm:pt modelId="{AB52FFE2-94C6-448F-9992-92D3F37D4993}" type="pres">
      <dgm:prSet presAssocID="{1940C454-1F1A-4189-8E84-240C18D4FD8F}" presName="Name111" presStyleLbl="parChTrans1D3" presStyleIdx="11" presStyleCnt="13"/>
      <dgm:spPr/>
    </dgm:pt>
    <dgm:pt modelId="{1004245C-5061-481F-A66A-524832E2323D}" type="pres">
      <dgm:prSet presAssocID="{45357E7E-AACD-497F-8F3F-5574BB88FA24}" presName="hierRoot3" presStyleCnt="0">
        <dgm:presLayoutVars>
          <dgm:hierBranch val="init"/>
        </dgm:presLayoutVars>
      </dgm:prSet>
      <dgm:spPr/>
    </dgm:pt>
    <dgm:pt modelId="{3F093B93-1584-41F7-A621-B11DB5D24346}" type="pres">
      <dgm:prSet presAssocID="{45357E7E-AACD-497F-8F3F-5574BB88FA24}" presName="rootComposite3" presStyleCnt="0"/>
      <dgm:spPr/>
    </dgm:pt>
    <dgm:pt modelId="{85455804-E09C-4C44-8B38-6D760ACDD8F8}" type="pres">
      <dgm:prSet presAssocID="{45357E7E-AACD-497F-8F3F-5574BB88FA24}" presName="rootText3" presStyleLbl="asst2" presStyleIdx="10" presStyleCnt="14">
        <dgm:presLayoutVars>
          <dgm:chPref val="3"/>
        </dgm:presLayoutVars>
      </dgm:prSet>
      <dgm:spPr>
        <a:xfrm>
          <a:off x="5156110" y="1425310"/>
          <a:ext cx="668643" cy="334321"/>
        </a:xfrm>
        <a:prstGeom prst="rect">
          <a:avLst/>
        </a:prstGeom>
      </dgm:spPr>
    </dgm:pt>
    <dgm:pt modelId="{F8CCE797-ACC7-4218-B5F6-D6AE7ECD28E7}" type="pres">
      <dgm:prSet presAssocID="{45357E7E-AACD-497F-8F3F-5574BB88FA24}" presName="rootConnector3" presStyleLbl="asst2" presStyleIdx="10" presStyleCnt="14"/>
      <dgm:spPr/>
    </dgm:pt>
    <dgm:pt modelId="{E21D482A-F2E2-469B-B447-F29F2FAB1214}" type="pres">
      <dgm:prSet presAssocID="{45357E7E-AACD-497F-8F3F-5574BB88FA24}" presName="hierChild6" presStyleCnt="0"/>
      <dgm:spPr/>
    </dgm:pt>
    <dgm:pt modelId="{83AD8580-1BFE-4E3F-A8DA-82E2D8F74F82}" type="pres">
      <dgm:prSet presAssocID="{45357E7E-AACD-497F-8F3F-5574BB88FA24}" presName="hierChild7" presStyleCnt="0"/>
      <dgm:spPr/>
    </dgm:pt>
    <dgm:pt modelId="{576356A4-B66C-4698-8F55-C10665F1D408}" type="pres">
      <dgm:prSet presAssocID="{2B219BA7-10E8-468E-96B3-B5FE57491530}" presName="Name111" presStyleLbl="parChTrans1D4" presStyleIdx="8" presStyleCnt="10"/>
      <dgm:spPr/>
    </dgm:pt>
    <dgm:pt modelId="{881E79D8-2F0F-4D45-A590-081A553773E8}" type="pres">
      <dgm:prSet presAssocID="{55D33F44-3148-4876-BC3E-25838C7E403A}" presName="hierRoot3" presStyleCnt="0">
        <dgm:presLayoutVars>
          <dgm:hierBranch val="init"/>
        </dgm:presLayoutVars>
      </dgm:prSet>
      <dgm:spPr/>
    </dgm:pt>
    <dgm:pt modelId="{4C76E37E-B89A-449B-911D-6F20156FC6A2}" type="pres">
      <dgm:prSet presAssocID="{55D33F44-3148-4876-BC3E-25838C7E403A}" presName="rootComposite3" presStyleCnt="0"/>
      <dgm:spPr/>
    </dgm:pt>
    <dgm:pt modelId="{6BEB1C41-6551-49CC-8995-AE0145634A74}" type="pres">
      <dgm:prSet presAssocID="{55D33F44-3148-4876-BC3E-25838C7E403A}" presName="rootText3" presStyleLbl="asst2" presStyleIdx="11" presStyleCnt="14">
        <dgm:presLayoutVars>
          <dgm:chPref val="3"/>
        </dgm:presLayoutVars>
      </dgm:prSet>
      <dgm:spPr>
        <a:xfrm>
          <a:off x="5057479" y="1653601"/>
          <a:ext cx="582197" cy="291098"/>
        </a:xfrm>
        <a:prstGeom prst="rect">
          <a:avLst/>
        </a:prstGeom>
      </dgm:spPr>
    </dgm:pt>
    <dgm:pt modelId="{D8E6A30C-A7C8-4907-A1AC-83B771451FA7}" type="pres">
      <dgm:prSet presAssocID="{55D33F44-3148-4876-BC3E-25838C7E403A}" presName="rootConnector3" presStyleLbl="asst2" presStyleIdx="11" presStyleCnt="14"/>
      <dgm:spPr/>
    </dgm:pt>
    <dgm:pt modelId="{EA7BDEE6-0FC2-412F-A1BA-8C368DA56FB9}" type="pres">
      <dgm:prSet presAssocID="{55D33F44-3148-4876-BC3E-25838C7E403A}" presName="hierChild6" presStyleCnt="0"/>
      <dgm:spPr/>
    </dgm:pt>
    <dgm:pt modelId="{1D46028F-B8D6-4544-BFE2-5EEBA8CAE76B}" type="pres">
      <dgm:prSet presAssocID="{55D33F44-3148-4876-BC3E-25838C7E403A}" presName="hierChild7" presStyleCnt="0"/>
      <dgm:spPr/>
    </dgm:pt>
    <dgm:pt modelId="{22190288-912C-44C4-B57E-8FB3EAACEACC}" type="pres">
      <dgm:prSet presAssocID="{BB3940C4-2753-44C1-B7E0-BD5EC45A9637}" presName="Name111" presStyleLbl="parChTrans1D3" presStyleIdx="12" presStyleCnt="13"/>
      <dgm:spPr/>
    </dgm:pt>
    <dgm:pt modelId="{F304210F-B49C-44D0-A54E-2A10C231C22F}" type="pres">
      <dgm:prSet presAssocID="{06CB71CC-E361-4032-BA2D-EDC7BCD138BE}" presName="hierRoot3" presStyleCnt="0">
        <dgm:presLayoutVars>
          <dgm:hierBranch val="init"/>
        </dgm:presLayoutVars>
      </dgm:prSet>
      <dgm:spPr/>
    </dgm:pt>
    <dgm:pt modelId="{FC188DFA-1C8B-477F-92DC-D02F9020789A}" type="pres">
      <dgm:prSet presAssocID="{06CB71CC-E361-4032-BA2D-EDC7BCD138BE}" presName="rootComposite3" presStyleCnt="0"/>
      <dgm:spPr/>
    </dgm:pt>
    <dgm:pt modelId="{096D6736-83CF-4D36-8C5F-FF1F0323DEF9}" type="pres">
      <dgm:prSet presAssocID="{06CB71CC-E361-4032-BA2D-EDC7BCD138BE}" presName="rootText3" presStyleLbl="asst2" presStyleIdx="12" presStyleCnt="14">
        <dgm:presLayoutVars>
          <dgm:chPref val="3"/>
        </dgm:presLayoutVars>
      </dgm:prSet>
      <dgm:spPr>
        <a:xfrm>
          <a:off x="5325306" y="1674987"/>
          <a:ext cx="785868" cy="392934"/>
        </a:xfrm>
        <a:prstGeom prst="rect">
          <a:avLst/>
        </a:prstGeom>
      </dgm:spPr>
    </dgm:pt>
    <dgm:pt modelId="{AF285A0A-45FE-42AC-8E02-BE10FA723A52}" type="pres">
      <dgm:prSet presAssocID="{06CB71CC-E361-4032-BA2D-EDC7BCD138BE}" presName="rootConnector3" presStyleLbl="asst2" presStyleIdx="12" presStyleCnt="14"/>
      <dgm:spPr/>
    </dgm:pt>
    <dgm:pt modelId="{E8DFD95F-5045-48F6-A7B9-59B238BBF58B}" type="pres">
      <dgm:prSet presAssocID="{06CB71CC-E361-4032-BA2D-EDC7BCD138BE}" presName="hierChild6" presStyleCnt="0"/>
      <dgm:spPr/>
    </dgm:pt>
    <dgm:pt modelId="{FF63394B-E079-4B86-B0BA-9A1CFA879D31}" type="pres">
      <dgm:prSet presAssocID="{06CB71CC-E361-4032-BA2D-EDC7BCD138BE}" presName="hierChild7" presStyleCnt="0"/>
      <dgm:spPr/>
    </dgm:pt>
    <dgm:pt modelId="{6D0F3055-AAA2-4C9A-A73A-37FAF4DCA334}" type="pres">
      <dgm:prSet presAssocID="{312B5A7C-5D7E-46BE-B415-B746AEDB332A}" presName="Name111" presStyleLbl="parChTrans1D4" presStyleIdx="9" presStyleCnt="10"/>
      <dgm:spPr/>
    </dgm:pt>
    <dgm:pt modelId="{064EE438-7A36-41DB-98BC-B1A052C29429}" type="pres">
      <dgm:prSet presAssocID="{02B9009F-9580-4209-AD83-2A6C5BD43C7B}" presName="hierRoot3" presStyleCnt="0">
        <dgm:presLayoutVars>
          <dgm:hierBranch val="init"/>
        </dgm:presLayoutVars>
      </dgm:prSet>
      <dgm:spPr/>
    </dgm:pt>
    <dgm:pt modelId="{846E8867-6B63-454F-A26F-79B2E1DDAC79}" type="pres">
      <dgm:prSet presAssocID="{02B9009F-9580-4209-AD83-2A6C5BD43C7B}" presName="rootComposite3" presStyleCnt="0"/>
      <dgm:spPr/>
    </dgm:pt>
    <dgm:pt modelId="{58B72DEE-1B86-42C3-94D1-56224D9D8187}" type="pres">
      <dgm:prSet presAssocID="{02B9009F-9580-4209-AD83-2A6C5BD43C7B}" presName="rootText3" presStyleLbl="asst2" presStyleIdx="13" presStyleCnt="14">
        <dgm:presLayoutVars>
          <dgm:chPref val="3"/>
        </dgm:presLayoutVars>
      </dgm:prSet>
      <dgm:spPr/>
    </dgm:pt>
    <dgm:pt modelId="{4E706A36-3E30-42FB-BDE1-F9E46E397986}" type="pres">
      <dgm:prSet presAssocID="{02B9009F-9580-4209-AD83-2A6C5BD43C7B}" presName="rootConnector3" presStyleLbl="asst2" presStyleIdx="13" presStyleCnt="14"/>
      <dgm:spPr/>
    </dgm:pt>
    <dgm:pt modelId="{8FF6562F-B8F4-404B-B68E-AB95A7E65906}" type="pres">
      <dgm:prSet presAssocID="{02B9009F-9580-4209-AD83-2A6C5BD43C7B}" presName="hierChild6" presStyleCnt="0"/>
      <dgm:spPr/>
    </dgm:pt>
    <dgm:pt modelId="{418E2892-289A-4F73-BDAF-BB8772A2AC64}" type="pres">
      <dgm:prSet presAssocID="{02B9009F-9580-4209-AD83-2A6C5BD43C7B}" presName="hierChild7" presStyleCnt="0"/>
      <dgm:spPr/>
    </dgm:pt>
    <dgm:pt modelId="{B471E049-AD6C-4273-93D0-5AB05ABD7188}" type="pres">
      <dgm:prSet presAssocID="{E32F2ACE-A875-4C53-827B-9080C3EB0C1E}" presName="hierChild3" presStyleCnt="0"/>
      <dgm:spPr/>
    </dgm:pt>
  </dgm:ptLst>
  <dgm:cxnLst>
    <dgm:cxn modelId="{0CF1B1F5-250F-4F84-B56F-6F59100ABF85}" srcId="{BC8D41E5-3E1F-4D8E-BC50-CB70475FBC5E}" destId="{50CCBCBD-823F-429D-B04F-25C230EA55CD}" srcOrd="1" destOrd="0" parTransId="{DA1EF717-8184-4C34-9174-B347923BE37D}" sibTransId="{1DFD7A08-6F7C-4905-A8E6-1135B0E9578A}"/>
    <dgm:cxn modelId="{CD56DC29-99CD-402A-845B-BF2FD48BF15D}" srcId="{06CB71CC-E361-4032-BA2D-EDC7BCD138BE}" destId="{02B9009F-9580-4209-AD83-2A6C5BD43C7B}" srcOrd="0" destOrd="0" parTransId="{312B5A7C-5D7E-46BE-B415-B746AEDB332A}" sibTransId="{9941FC90-00F6-49A1-90CE-D7709B4EBFF5}"/>
    <dgm:cxn modelId="{6141A358-759A-4786-99C8-4EC8F0DE7296}" type="presOf" srcId="{8AE1C4D6-55BB-44BE-8967-8859FE7E5CF7}" destId="{0A00F0DC-E0A5-44EA-A5A0-327432627DEE}" srcOrd="0" destOrd="0" presId="urn:microsoft.com/office/officeart/2005/8/layout/orgChart1"/>
    <dgm:cxn modelId="{619F19DA-00B1-4252-9FA6-033373E7ADF7}" srcId="{45357E7E-AACD-497F-8F3F-5574BB88FA24}" destId="{55D33F44-3148-4876-BC3E-25838C7E403A}" srcOrd="0" destOrd="0" parTransId="{2B219BA7-10E8-468E-96B3-B5FE57491530}" sibTransId="{4947CF3C-1630-48BD-B1DB-53D9A1CAE3AA}"/>
    <dgm:cxn modelId="{DDCFBAF8-0ADB-48CE-9F5F-92019183CB0A}" srcId="{D7480E1B-BACE-4F1E-84BC-1CF46920E172}" destId="{45357E7E-AACD-497F-8F3F-5574BB88FA24}" srcOrd="4" destOrd="0" parTransId="{1940C454-1F1A-4189-8E84-240C18D4FD8F}" sibTransId="{32010020-C808-4A3E-B9AC-092C54F953C1}"/>
    <dgm:cxn modelId="{22E17375-4DF7-45F5-996A-D2778E7232A0}" type="presOf" srcId="{BB3940C4-2753-44C1-B7E0-BD5EC45A9637}" destId="{22190288-912C-44C4-B57E-8FB3EAACEACC}" srcOrd="0" destOrd="0" presId="urn:microsoft.com/office/officeart/2005/8/layout/orgChart1"/>
    <dgm:cxn modelId="{1FB51E21-26A0-4B18-AD39-271B28EAFE8D}" type="presOf" srcId="{3AAB9B3F-EDC8-466C-A3FE-A19EFE748A28}" destId="{E64052A6-6484-4B15-842A-2BEF3E92013C}" srcOrd="0" destOrd="0" presId="urn:microsoft.com/office/officeart/2005/8/layout/orgChart1"/>
    <dgm:cxn modelId="{364E1B2F-8F3C-4503-B7FD-B876BB0F14A6}" type="presOf" srcId="{DCF5FEC0-5268-4D8B-A743-CFA39D947AF6}" destId="{1D50A5E1-D6E5-44F4-BB64-3075F9FDEFC9}" srcOrd="0" destOrd="0" presId="urn:microsoft.com/office/officeart/2005/8/layout/orgChart1"/>
    <dgm:cxn modelId="{9F7DA108-9BB2-4C3E-9DBF-B4211B4ED6FA}" srcId="{D7480E1B-BACE-4F1E-84BC-1CF46920E172}" destId="{0C6BC571-830D-4F93-8B12-32CFDB33CC7C}" srcOrd="0" destOrd="0" parTransId="{7A7DBB9B-B919-428A-B4EF-974B1E12F3FC}" sibTransId="{FA89BA21-496B-4A10-90B3-A96F3CB0453A}"/>
    <dgm:cxn modelId="{3D925577-3E8B-4910-9F3C-208E33B2A8C9}" type="presOf" srcId="{DFC625BC-0CAE-4981-BE73-81EBD7504403}" destId="{C6EF75EC-8B8D-4EDF-8233-F4209FB42E8A}" srcOrd="0" destOrd="0" presId="urn:microsoft.com/office/officeart/2005/8/layout/orgChart1"/>
    <dgm:cxn modelId="{A5994F69-C9F5-4F4F-95E6-4B42AE504861}" type="presOf" srcId="{DFC625BC-0CAE-4981-BE73-81EBD7504403}" destId="{D3BBC1F1-8B00-4FCF-ACFA-611BE2C8412C}" srcOrd="1" destOrd="0" presId="urn:microsoft.com/office/officeart/2005/8/layout/orgChart1"/>
    <dgm:cxn modelId="{621CD602-E03B-404A-94B4-AFD4F33BD86B}" type="presOf" srcId="{50CCBCBD-823F-429D-B04F-25C230EA55CD}" destId="{2600E279-829F-42CF-B21D-15F0D4C89AE3}" srcOrd="1" destOrd="0" presId="urn:microsoft.com/office/officeart/2005/8/layout/orgChart1"/>
    <dgm:cxn modelId="{A7541924-7880-4374-95DD-3EB16F25A184}" type="presOf" srcId="{50CCBCBD-823F-429D-B04F-25C230EA55CD}" destId="{AE1F7230-C723-4859-A632-016C460C5443}" srcOrd="0" destOrd="0" presId="urn:microsoft.com/office/officeart/2005/8/layout/orgChart1"/>
    <dgm:cxn modelId="{E1735872-0922-4114-B037-7408C886F864}" type="presOf" srcId="{33E1459D-35A4-402E-883E-FC35131667CB}" destId="{754F6C66-D184-49A6-8ED9-2D5784FE4B70}" srcOrd="0" destOrd="0" presId="urn:microsoft.com/office/officeart/2005/8/layout/orgChart1"/>
    <dgm:cxn modelId="{E55B5285-9CFA-4E00-8571-E2D157A433DB}" type="presOf" srcId="{E32F2ACE-A875-4C53-827B-9080C3EB0C1E}" destId="{55947305-7060-4747-8B15-263EC19D8DC7}" srcOrd="1" destOrd="0" presId="urn:microsoft.com/office/officeart/2005/8/layout/orgChart1"/>
    <dgm:cxn modelId="{F72AE22D-041E-49CE-85A4-0CE53550A9DF}" srcId="{AA66A934-0057-41A0-8DEE-2CA340AB30E5}" destId="{C4BDF6D1-6825-48FB-9A5C-34F04B4F34DC}" srcOrd="1" destOrd="0" parTransId="{356B68B1-8012-465A-9B21-75170F1E0C3F}" sibTransId="{8A519081-8CCC-45E8-8734-82F21370F23E}"/>
    <dgm:cxn modelId="{85C80A6C-9E85-4050-BDF6-4888B5C2A2EA}" srcId="{50CCBCBD-823F-429D-B04F-25C230EA55CD}" destId="{6F95A951-9964-4D40-9B5A-7D262D118158}" srcOrd="1" destOrd="0" parTransId="{F0D3A5BF-520E-489C-8AB6-E6CFC8EDE96E}" sibTransId="{66DF4EFF-159A-4E9B-9CD0-8C69CAA83481}"/>
    <dgm:cxn modelId="{76A0F1A1-7374-4D5E-A2E3-DD14B5AEC875}" srcId="{BC8D41E5-3E1F-4D8E-BC50-CB70475FBC5E}" destId="{635D3DF5-49CA-4B07-8CD6-DDC6A6EC04D2}" srcOrd="6" destOrd="0" parTransId="{B410FBC5-F62C-4552-A606-D4049604D8C0}" sibTransId="{1B781EEC-F5AA-477F-B188-01F7F305A7E1}"/>
    <dgm:cxn modelId="{1A6B0144-5BE7-418C-90E9-25FCC3A9426F}" type="presOf" srcId="{59964282-6B3E-486F-8C5F-B1F9CCD6B9EF}" destId="{5E0AAD75-3E04-4680-B8C1-4CF22B29E9A0}" srcOrd="0" destOrd="0" presId="urn:microsoft.com/office/officeart/2005/8/layout/orgChart1"/>
    <dgm:cxn modelId="{B6CC8EB0-AF5E-4FD4-81CF-5238351B0F74}" srcId="{E32F2ACE-A875-4C53-827B-9080C3EB0C1E}" destId="{BC8D41E5-3E1F-4D8E-BC50-CB70475FBC5E}" srcOrd="0" destOrd="0" parTransId="{66C15E94-4306-4ECE-8C2A-25FD50C1A523}" sibTransId="{95C19CB6-9FE8-4DA4-88E6-7F3784A56125}"/>
    <dgm:cxn modelId="{BB2B0AA4-30A2-41B4-9BB9-1E4DF8D651C1}" type="presOf" srcId="{A1A3BCB7-A38A-4221-9B73-FE9D4370C901}" destId="{72A71883-217B-47BD-8C15-E44450968DCE}" srcOrd="0" destOrd="0" presId="urn:microsoft.com/office/officeart/2005/8/layout/orgChart1"/>
    <dgm:cxn modelId="{587C6A0A-1A5F-4456-BCD2-D594D2C3C6F7}" type="presOf" srcId="{C4BDF6D1-6825-48FB-9A5C-34F04B4F34DC}" destId="{AFF5730B-936B-4941-A6B7-E3295530E9CC}" srcOrd="1" destOrd="0" presId="urn:microsoft.com/office/officeart/2005/8/layout/orgChart1"/>
    <dgm:cxn modelId="{031AA5EF-0167-440D-80A2-4135B521197E}" type="presOf" srcId="{06CB71CC-E361-4032-BA2D-EDC7BCD138BE}" destId="{AF285A0A-45FE-42AC-8E02-BE10FA723A52}" srcOrd="1" destOrd="0" presId="urn:microsoft.com/office/officeart/2005/8/layout/orgChart1"/>
    <dgm:cxn modelId="{435AC80B-7530-491D-9107-C82B2876D315}" type="presOf" srcId="{C4BDF6D1-6825-48FB-9A5C-34F04B4F34DC}" destId="{3275CA47-ADC2-4793-BD4C-A2734955E643}" srcOrd="0" destOrd="0" presId="urn:microsoft.com/office/officeart/2005/8/layout/orgChart1"/>
    <dgm:cxn modelId="{C9480438-336F-45BC-B6D6-C86437CE9BA4}" type="presOf" srcId="{7FF1C882-9406-45B8-8047-CF8AFD8CC763}" destId="{4925EE4F-C88A-460B-A3A8-F7C482538FF5}" srcOrd="1" destOrd="0" presId="urn:microsoft.com/office/officeart/2005/8/layout/orgChart1"/>
    <dgm:cxn modelId="{FD1FE0C6-FE90-4613-B316-5AF7E2263C59}" srcId="{BC8D41E5-3E1F-4D8E-BC50-CB70475FBC5E}" destId="{40A35636-DDC1-4927-A84C-9F4A853A3C01}" srcOrd="5" destOrd="0" parTransId="{8AE1C4D6-55BB-44BE-8967-8859FE7E5CF7}" sibTransId="{B0227B11-3F28-4A70-B8E0-9B0974EE2572}"/>
    <dgm:cxn modelId="{198ACF22-616C-4207-A549-FBDD286635F4}" type="presOf" srcId="{A92EF96A-C723-42DF-9ACB-545B64A5D2D8}" destId="{69E1B9BF-04DF-4756-B9F5-2E0854402C7B}" srcOrd="0" destOrd="0" presId="urn:microsoft.com/office/officeart/2005/8/layout/orgChart1"/>
    <dgm:cxn modelId="{8CA9F9AD-8B5F-4745-9C4D-F811F5D6D85A}" srcId="{00BE8BE0-9E1C-404F-A9BB-6B3BEAF97102}" destId="{DCF5FEC0-5268-4D8B-A743-CFA39D947AF6}" srcOrd="1" destOrd="0" parTransId="{88A5D803-AFFA-44A9-89AB-5288E56F505C}" sibTransId="{988CB4FF-D8BF-433A-902E-70A8CCFF69FD}"/>
    <dgm:cxn modelId="{FCC6DF0F-F4B9-404E-9A00-B6CEA37865E5}" type="presOf" srcId="{55D33F44-3148-4876-BC3E-25838C7E403A}" destId="{6BEB1C41-6551-49CC-8995-AE0145634A74}" srcOrd="0" destOrd="0" presId="urn:microsoft.com/office/officeart/2005/8/layout/orgChart1"/>
    <dgm:cxn modelId="{5138AE26-2DCF-4482-989A-DA272625009E}" type="presOf" srcId="{0C6BC571-830D-4F93-8B12-32CFDB33CC7C}" destId="{874D6CC3-DD9D-4684-A439-4CEC191F293E}" srcOrd="1" destOrd="0" presId="urn:microsoft.com/office/officeart/2005/8/layout/orgChart1"/>
    <dgm:cxn modelId="{C307470D-940A-4C4C-B623-8974152F2977}" srcId="{635D3DF5-49CA-4B07-8CD6-DDC6A6EC04D2}" destId="{D27FEBCA-EC82-4A62-9184-B351A98058D9}" srcOrd="0" destOrd="0" parTransId="{2F8BB704-39B5-4C7A-91F1-D91219E189B5}" sibTransId="{D46A53F7-3548-4EE1-A586-43D6B678AECE}"/>
    <dgm:cxn modelId="{37C919FA-C5E7-4798-A2CF-3D55ACAAFCD4}" type="presOf" srcId="{DA1EF717-8184-4C34-9174-B347923BE37D}" destId="{679C6964-7700-4C68-91CB-E25D706F3609}" srcOrd="0" destOrd="0" presId="urn:microsoft.com/office/officeart/2005/8/layout/orgChart1"/>
    <dgm:cxn modelId="{88973E1B-2C02-4230-A5AD-A45B453750D0}" type="presOf" srcId="{00BE8BE0-9E1C-404F-A9BB-6B3BEAF97102}" destId="{DFB213F8-4299-4018-B29E-03B570C54CB8}" srcOrd="1" destOrd="0" presId="urn:microsoft.com/office/officeart/2005/8/layout/orgChart1"/>
    <dgm:cxn modelId="{11FB162C-74DA-4F55-8D78-E3D1DD8AFCFE}" type="presOf" srcId="{BC8D41E5-3E1F-4D8E-BC50-CB70475FBC5E}" destId="{535FB034-8FF9-45C0-9292-60F888DED833}" srcOrd="0" destOrd="0" presId="urn:microsoft.com/office/officeart/2005/8/layout/orgChart1"/>
    <dgm:cxn modelId="{E0DCC139-C0B9-4EB3-B60A-BEB020662FA2}" type="presOf" srcId="{EDAF31A2-0BAC-462E-A494-FFDEF7A1C8CD}" destId="{74EC7BE2-3164-454C-BF94-33023495F416}" srcOrd="1" destOrd="0" presId="urn:microsoft.com/office/officeart/2005/8/layout/orgChart1"/>
    <dgm:cxn modelId="{88F477EA-95CE-4A8E-9213-2F3A719C61A9}" type="presOf" srcId="{9E54FEEA-069E-48A2-A2A6-BF20DADFDE27}" destId="{A0BEB9D6-8FAD-409B-9B52-12FA8A3778A1}" srcOrd="1" destOrd="0" presId="urn:microsoft.com/office/officeart/2005/8/layout/orgChart1"/>
    <dgm:cxn modelId="{807A76DC-B4C5-462A-AD02-7A9B92AE2DDA}" type="presOf" srcId="{6F95A951-9964-4D40-9B5A-7D262D118158}" destId="{B0753AB2-9485-4136-8B04-C9E32FC5A9B3}" srcOrd="1" destOrd="0" presId="urn:microsoft.com/office/officeart/2005/8/layout/orgChart1"/>
    <dgm:cxn modelId="{E65F7914-B92A-4234-A1CB-4B9B86C570A8}" srcId="{AA66A934-0057-41A0-8DEE-2CA340AB30E5}" destId="{4DD9D45C-29FB-4739-90A1-43CB394E3341}" srcOrd="0" destOrd="0" parTransId="{2AC8AC43-9ED0-4479-A57F-7CDF267A1151}" sibTransId="{74DAADA3-4475-457C-991E-03A023D41ED4}"/>
    <dgm:cxn modelId="{E8AE366F-E214-48DA-BC35-005E82C6F70C}" type="presOf" srcId="{02B9009F-9580-4209-AD83-2A6C5BD43C7B}" destId="{58B72DEE-1B86-42C3-94D1-56224D9D8187}" srcOrd="0" destOrd="0" presId="urn:microsoft.com/office/officeart/2005/8/layout/orgChart1"/>
    <dgm:cxn modelId="{B9736B22-D74D-46DA-AAAA-B955416FE616}" type="presOf" srcId="{4DD9D45C-29FB-4739-90A1-43CB394E3341}" destId="{D9BEA287-F2A5-4C4E-9FF8-ACA28B48CD97}" srcOrd="1" destOrd="0" presId="urn:microsoft.com/office/officeart/2005/8/layout/orgChart1"/>
    <dgm:cxn modelId="{BFBF4C34-F841-4024-A51B-3324770AFE27}" type="presOf" srcId="{9E1FA090-5286-4956-A25A-2B584452756A}" destId="{04B52442-7089-44DB-A9FA-6B390DFF0DA6}" srcOrd="0" destOrd="0" presId="urn:microsoft.com/office/officeart/2005/8/layout/orgChart1"/>
    <dgm:cxn modelId="{8FF1D998-C9FB-49AC-B6FD-92790C6517BF}" srcId="{E32F2ACE-A875-4C53-827B-9080C3EB0C1E}" destId="{D7480E1B-BACE-4F1E-84BC-1CF46920E172}" srcOrd="1" destOrd="0" parTransId="{33E1459D-35A4-402E-883E-FC35131667CB}" sibTransId="{E89C2F22-4DF3-4DCE-9F0D-51CAF7EE67FD}"/>
    <dgm:cxn modelId="{F38A20DF-7B9C-4BB5-BFA0-4126154636B2}" type="presOf" srcId="{9E1FA090-5286-4956-A25A-2B584452756A}" destId="{856EB4AA-B000-4156-BF57-7FA7CC3A68A1}" srcOrd="1" destOrd="0" presId="urn:microsoft.com/office/officeart/2005/8/layout/orgChart1"/>
    <dgm:cxn modelId="{372A4426-2AB7-404B-9C60-61BB03275AFA}" type="presOf" srcId="{45357E7E-AACD-497F-8F3F-5574BB88FA24}" destId="{85455804-E09C-4C44-8B38-6D760ACDD8F8}" srcOrd="0" destOrd="0" presId="urn:microsoft.com/office/officeart/2005/8/layout/orgChart1"/>
    <dgm:cxn modelId="{C552E282-F8DF-46D6-A6AC-5405EAC7B2C8}" type="presOf" srcId="{0C6BC571-830D-4F93-8B12-32CFDB33CC7C}" destId="{C68B4DFA-9C13-4384-A89C-7AB5FF8C13EB}" srcOrd="0" destOrd="0" presId="urn:microsoft.com/office/officeart/2005/8/layout/orgChart1"/>
    <dgm:cxn modelId="{C1955224-9440-40A7-97E3-E62707E674A4}" type="presOf" srcId="{7A7DBB9B-B919-428A-B4EF-974B1E12F3FC}" destId="{5B9CA846-FEF1-496A-8885-F04F4FD2EB70}" srcOrd="0" destOrd="0" presId="urn:microsoft.com/office/officeart/2005/8/layout/orgChart1"/>
    <dgm:cxn modelId="{273895DB-9B37-497A-A148-529050F0970C}" type="presOf" srcId="{06CB71CC-E361-4032-BA2D-EDC7BCD138BE}" destId="{096D6736-83CF-4D36-8C5F-FF1F0323DEF9}" srcOrd="0" destOrd="0" presId="urn:microsoft.com/office/officeart/2005/8/layout/orgChart1"/>
    <dgm:cxn modelId="{C9580E72-B151-4009-9832-09843CBBEEDE}" srcId="{D7480E1B-BACE-4F1E-84BC-1CF46920E172}" destId="{06CB71CC-E361-4032-BA2D-EDC7BCD138BE}" srcOrd="5" destOrd="0" parTransId="{BB3940C4-2753-44C1-B7E0-BD5EC45A9637}" sibTransId="{4BD0D66C-2765-415F-A05C-06CDCD7FC0D4}"/>
    <dgm:cxn modelId="{7E52DC94-7D77-4DC9-8959-F157CF52258F}" type="presOf" srcId="{D7480E1B-BACE-4F1E-84BC-1CF46920E172}" destId="{F3C57119-963A-4BB9-BD92-16DBC90261EA}" srcOrd="0" destOrd="0" presId="urn:microsoft.com/office/officeart/2005/8/layout/orgChart1"/>
    <dgm:cxn modelId="{EA7A7E7E-B266-4542-AFB9-68B9A879082E}" srcId="{D7480E1B-BACE-4F1E-84BC-1CF46920E172}" destId="{9E54FEEA-069E-48A2-A2A6-BF20DADFDE27}" srcOrd="2" destOrd="0" parTransId="{BF517757-A531-4D0A-A91F-7F4C67BBAACC}" sibTransId="{2DA85C15-F8C9-477E-AE2A-529471BAB40E}"/>
    <dgm:cxn modelId="{9166E732-A466-4B2F-A49E-8BE63D83572E}" type="presOf" srcId="{6F95A951-9964-4D40-9B5A-7D262D118158}" destId="{3B015B33-A994-4D85-9C7A-E8BEC34019C7}" srcOrd="0" destOrd="0" presId="urn:microsoft.com/office/officeart/2005/8/layout/orgChart1"/>
    <dgm:cxn modelId="{112131D8-0B56-4E72-BFA0-2A7503BE75CA}" type="presOf" srcId="{D27FEBCA-EC82-4A62-9184-B351A98058D9}" destId="{6AEC4E06-621E-4644-AAD0-9EA22306D477}" srcOrd="1" destOrd="0" presId="urn:microsoft.com/office/officeart/2005/8/layout/orgChart1"/>
    <dgm:cxn modelId="{61433D05-A796-409C-A844-CCEE8C2B4DF9}" srcId="{BC8D41E5-3E1F-4D8E-BC50-CB70475FBC5E}" destId="{E0279D32-D3EC-4C1C-8A2A-A793D723B10F}" srcOrd="4" destOrd="0" parTransId="{59964282-6B3E-486F-8C5F-B1F9CCD6B9EF}" sibTransId="{33A384C9-7C86-4E23-A704-E408CA3C9756}"/>
    <dgm:cxn modelId="{C8D8EE4E-03B4-4500-9868-A2A13D26C63B}" type="presOf" srcId="{E0279D32-D3EC-4C1C-8A2A-A793D723B10F}" destId="{76EAA8AA-9A24-4C10-9EE4-F8265848FCD8}" srcOrd="0" destOrd="0" presId="urn:microsoft.com/office/officeart/2005/8/layout/orgChart1"/>
    <dgm:cxn modelId="{0D0CA3C6-58F3-48A8-A45C-7759522E9692}" srcId="{50CCBCBD-823F-429D-B04F-25C230EA55CD}" destId="{7FF1C882-9406-45B8-8047-CF8AFD8CC763}" srcOrd="0" destOrd="0" parTransId="{8772A68C-0A5B-4EC4-8EBA-893B51539E8B}" sibTransId="{801A9B04-144F-4251-8E14-47778A857C65}"/>
    <dgm:cxn modelId="{DD9FE72F-E7D8-4201-8BFE-F018ADD711CC}" type="presOf" srcId="{312B5A7C-5D7E-46BE-B415-B746AEDB332A}" destId="{6D0F3055-AAA2-4C9A-A73A-37FAF4DCA334}" srcOrd="0" destOrd="0" presId="urn:microsoft.com/office/officeart/2005/8/layout/orgChart1"/>
    <dgm:cxn modelId="{63ADBFFC-17BC-4E0E-8FCF-C10390650442}" srcId="{B68E8FD0-A8AC-40B0-8128-6BF38287D8B4}" destId="{E32F2ACE-A875-4C53-827B-9080C3EB0C1E}" srcOrd="0" destOrd="0" parTransId="{8A3657EA-3282-4F2C-94B0-4E38F1262AA9}" sibTransId="{BEDED027-1937-4DF9-BE5E-14523DD5D130}"/>
    <dgm:cxn modelId="{D54377E0-257C-4D85-8EB3-52978E790D36}" type="presOf" srcId="{4DD9D45C-29FB-4739-90A1-43CB394E3341}" destId="{1E9B9438-D23A-40BC-ACA6-092F8D451336}" srcOrd="0" destOrd="0" presId="urn:microsoft.com/office/officeart/2005/8/layout/orgChart1"/>
    <dgm:cxn modelId="{A0D6DB32-70A3-4EF0-A0EB-09C4A4A4818F}" type="presOf" srcId="{B410FBC5-F62C-4552-A606-D4049604D8C0}" destId="{5EB7DDCE-52AA-4097-8D4D-CD01BACFBAD4}" srcOrd="0" destOrd="0" presId="urn:microsoft.com/office/officeart/2005/8/layout/orgChart1"/>
    <dgm:cxn modelId="{077BDE21-505D-4326-98EC-0190F859CCE2}" type="presOf" srcId="{D7480E1B-BACE-4F1E-84BC-1CF46920E172}" destId="{16311C96-140A-43AE-91B0-16AB3A583D3F}" srcOrd="1" destOrd="0" presId="urn:microsoft.com/office/officeart/2005/8/layout/orgChart1"/>
    <dgm:cxn modelId="{31A6238D-8B80-464E-841D-6BDA1799FCE4}" type="presOf" srcId="{40A35636-DDC1-4927-A84C-9F4A853A3C01}" destId="{37EA2F13-25E0-43FF-80DF-5668F8B5419C}" srcOrd="0" destOrd="0" presId="urn:microsoft.com/office/officeart/2005/8/layout/orgChart1"/>
    <dgm:cxn modelId="{FB4D3550-7C8D-4249-B4C3-D83CF214A767}" type="presOf" srcId="{924F5D32-8DF7-41E9-AA4E-AB8AC7E42A81}" destId="{87069811-600C-4332-89B8-4EB6E85B0F73}" srcOrd="0" destOrd="0" presId="urn:microsoft.com/office/officeart/2005/8/layout/orgChart1"/>
    <dgm:cxn modelId="{E44A699D-DE2C-4F75-9A5F-07F2F4DBD376}" type="presOf" srcId="{EDAF31A2-0BAC-462E-A494-FFDEF7A1C8CD}" destId="{89554252-AB92-4211-B494-D435BA9A3E70}" srcOrd="0" destOrd="0" presId="urn:microsoft.com/office/officeart/2005/8/layout/orgChart1"/>
    <dgm:cxn modelId="{58BA2B6D-B32F-484E-B622-BDCEB33977FC}" type="presOf" srcId="{AA66A934-0057-41A0-8DEE-2CA340AB30E5}" destId="{7357B805-0919-481C-AF58-D9A86FFB1856}" srcOrd="1" destOrd="0" presId="urn:microsoft.com/office/officeart/2005/8/layout/orgChart1"/>
    <dgm:cxn modelId="{7FCEF953-C22C-4BE3-9CB4-96DFEB2603D5}" type="presOf" srcId="{B68E8FD0-A8AC-40B0-8128-6BF38287D8B4}" destId="{507DF290-8D8F-4BC3-AED6-5A2F3E025B3B}" srcOrd="0" destOrd="0" presId="urn:microsoft.com/office/officeart/2005/8/layout/orgChart1"/>
    <dgm:cxn modelId="{0746B09B-8A2E-48E7-A921-8F0CA696212B}" type="presOf" srcId="{E0279D32-D3EC-4C1C-8A2A-A793D723B10F}" destId="{45EA2DE3-3390-41BC-923C-180EFE8F05E7}" srcOrd="1" destOrd="0" presId="urn:microsoft.com/office/officeart/2005/8/layout/orgChart1"/>
    <dgm:cxn modelId="{8ED67C6B-8D26-46B3-80E9-CA8AAA66C210}" type="presOf" srcId="{356B68B1-8012-465A-9B21-75170F1E0C3F}" destId="{DF7E6E7D-A170-46D4-8846-1345F19F9C6F}" srcOrd="0" destOrd="0" presId="urn:microsoft.com/office/officeart/2005/8/layout/orgChart1"/>
    <dgm:cxn modelId="{E71828FB-864F-4717-AADC-52E23E480B91}" type="presOf" srcId="{9E54FEEA-069E-48A2-A2A6-BF20DADFDE27}" destId="{49A53DD5-92C9-48F8-A671-30A3DA6D3FC9}" srcOrd="0" destOrd="0" presId="urn:microsoft.com/office/officeart/2005/8/layout/orgChart1"/>
    <dgm:cxn modelId="{61206729-A472-4439-85F0-5DFE9B0AF37E}" type="presOf" srcId="{635D3DF5-49CA-4B07-8CD6-DDC6A6EC04D2}" destId="{68EBD4B1-1A6D-4993-A0CF-89B628B98FC1}" srcOrd="1" destOrd="0" presId="urn:microsoft.com/office/officeart/2005/8/layout/orgChart1"/>
    <dgm:cxn modelId="{248FE44A-AE5B-4D0A-BDAB-CBD2E1F8D526}" type="presOf" srcId="{2F8BB704-39B5-4C7A-91F1-D91219E189B5}" destId="{13D4A57F-F4CA-46F6-B7D4-67384FEF4196}" srcOrd="0" destOrd="0" presId="urn:microsoft.com/office/officeart/2005/8/layout/orgChart1"/>
    <dgm:cxn modelId="{47934159-D78E-48DB-B59D-E55BB49ACC16}" type="presOf" srcId="{D27FEBCA-EC82-4A62-9184-B351A98058D9}" destId="{CA1BF0CD-D236-4D48-A386-D38743A1C2CA}" srcOrd="0" destOrd="0" presId="urn:microsoft.com/office/officeart/2005/8/layout/orgChart1"/>
    <dgm:cxn modelId="{CD292986-B8DF-4058-AD7C-8E0886B40BCC}" type="presOf" srcId="{7FF1C882-9406-45B8-8047-CF8AFD8CC763}" destId="{9116000C-F241-4F50-8C23-3A874B168830}" srcOrd="0" destOrd="0" presId="urn:microsoft.com/office/officeart/2005/8/layout/orgChart1"/>
    <dgm:cxn modelId="{88B94064-71BB-4CC2-84AB-AB6B9EBF5291}" srcId="{D7480E1B-BACE-4F1E-84BC-1CF46920E172}" destId="{924F5D32-8DF7-41E9-AA4E-AB8AC7E42A81}" srcOrd="3" destOrd="0" parTransId="{0C6C141A-320E-4A79-B0D6-380397C58889}" sibTransId="{AA29FB96-A651-4B08-9F73-45CBA5712AA4}"/>
    <dgm:cxn modelId="{6CB00E44-6519-4414-B819-1F6176F67864}" type="presOf" srcId="{5FB5B25D-F7CD-4160-95B8-0D61BA80CA5E}" destId="{DFAE870A-A9F6-441E-B3E5-CA0B12035C30}" srcOrd="1" destOrd="0" presId="urn:microsoft.com/office/officeart/2005/8/layout/orgChart1"/>
    <dgm:cxn modelId="{F9C36FF5-5E38-418D-9B43-094CE8E76874}" type="presOf" srcId="{F0D3A5BF-520E-489C-8AB6-E6CFC8EDE96E}" destId="{9821E5C8-FFA8-4903-8623-03785BD1C929}" srcOrd="0" destOrd="0" presId="urn:microsoft.com/office/officeart/2005/8/layout/orgChart1"/>
    <dgm:cxn modelId="{AD865005-E145-481C-A5FA-D27E3CBAB099}" srcId="{D7480E1B-BACE-4F1E-84BC-1CF46920E172}" destId="{00BE8BE0-9E1C-404F-A9BB-6B3BEAF97102}" srcOrd="1" destOrd="0" parTransId="{5F55A44E-C453-455A-A86E-BD724A50C9A1}" sibTransId="{73A46673-2291-484B-8475-AA66F2CE0278}"/>
    <dgm:cxn modelId="{92088649-1DBC-43D6-847D-2CC6FC459D54}" type="presOf" srcId="{BC8D41E5-3E1F-4D8E-BC50-CB70475FBC5E}" destId="{DC8AC5A9-F1A8-4C7A-810E-15851A178415}" srcOrd="1" destOrd="0" presId="urn:microsoft.com/office/officeart/2005/8/layout/orgChart1"/>
    <dgm:cxn modelId="{05C68C63-FD88-40C1-B2C8-F48340612AD6}" type="presOf" srcId="{66C15E94-4306-4ECE-8C2A-25FD50C1A523}" destId="{22DAE7F2-4941-4FBC-A44F-272C177850C0}" srcOrd="0" destOrd="0" presId="urn:microsoft.com/office/officeart/2005/8/layout/orgChart1"/>
    <dgm:cxn modelId="{7B4253D4-DF2D-44F2-85E0-F5B310405733}" type="presOf" srcId="{80E37112-3AAF-46FD-A14B-839376AEF70D}" destId="{E70DCECE-10F2-484E-B1F8-4BC8A017E0FA}" srcOrd="0" destOrd="0" presId="urn:microsoft.com/office/officeart/2005/8/layout/orgChart1"/>
    <dgm:cxn modelId="{42924112-73F8-4978-9240-C1D3B7DC525A}" type="presOf" srcId="{1940C454-1F1A-4189-8E84-240C18D4FD8F}" destId="{AB52FFE2-94C6-448F-9992-92D3F37D4993}" srcOrd="0" destOrd="0" presId="urn:microsoft.com/office/officeart/2005/8/layout/orgChart1"/>
    <dgm:cxn modelId="{65803156-8961-41D5-BE4E-E2F5F091EDE1}" srcId="{40A35636-DDC1-4927-A84C-9F4A853A3C01}" destId="{EDAF31A2-0BAC-462E-A494-FFDEF7A1C8CD}" srcOrd="0" destOrd="0" parTransId="{80E37112-3AAF-46FD-A14B-839376AEF70D}" sibTransId="{1C854EAD-252E-4D75-AF17-FF9A7F6BABB4}"/>
    <dgm:cxn modelId="{11E81C8D-3557-418C-99AC-0C6A624D2D6F}" type="presOf" srcId="{BF517757-A531-4D0A-A91F-7F4C67BBAACC}" destId="{F8CFDE52-DD88-4C22-8228-A7FF02A77863}" srcOrd="0" destOrd="0" presId="urn:microsoft.com/office/officeart/2005/8/layout/orgChart1"/>
    <dgm:cxn modelId="{28B23A5A-8987-4AD8-A446-69D300A339A4}" srcId="{00BE8BE0-9E1C-404F-A9BB-6B3BEAF97102}" destId="{DFC625BC-0CAE-4981-BE73-81EBD7504403}" srcOrd="0" destOrd="0" parTransId="{A1A3BCB7-A38A-4221-9B73-FE9D4370C901}" sibTransId="{9169111C-6778-4AC5-BC9F-659408F8C20F}"/>
    <dgm:cxn modelId="{83EF403C-FF5A-48BB-AB0E-4BEE5F51E328}" type="presOf" srcId="{2B219BA7-10E8-468E-96B3-B5FE57491530}" destId="{576356A4-B66C-4698-8F55-C10665F1D408}" srcOrd="0" destOrd="0" presId="urn:microsoft.com/office/officeart/2005/8/layout/orgChart1"/>
    <dgm:cxn modelId="{384DDDD8-A77B-49B0-AA8F-B4DB7421038E}" srcId="{BC8D41E5-3E1F-4D8E-BC50-CB70475FBC5E}" destId="{AA66A934-0057-41A0-8DEE-2CA340AB30E5}" srcOrd="0" destOrd="0" parTransId="{3AAB9B3F-EDC8-466C-A3FE-A19EFE748A28}" sibTransId="{53D650D0-C8D7-49E4-BD03-76F0157DD178}"/>
    <dgm:cxn modelId="{A1223AA7-325F-43F4-9F04-159360C77962}" type="presOf" srcId="{8772A68C-0A5B-4EC4-8EBA-893B51539E8B}" destId="{A201C47D-25FB-4A85-9DAA-AA82ADCE601B}" srcOrd="0" destOrd="0" presId="urn:microsoft.com/office/officeart/2005/8/layout/orgChart1"/>
    <dgm:cxn modelId="{850D04F8-72E1-4D63-AFDE-38F6CB8524C5}" type="presOf" srcId="{DCF5FEC0-5268-4D8B-A743-CFA39D947AF6}" destId="{699D6C33-7485-4581-AC4E-6F69956F6B1B}" srcOrd="1" destOrd="0" presId="urn:microsoft.com/office/officeart/2005/8/layout/orgChart1"/>
    <dgm:cxn modelId="{AF72C274-1F8B-43AD-8940-38A6F8885DC5}" type="presOf" srcId="{45357E7E-AACD-497F-8F3F-5574BB88FA24}" destId="{F8CCE797-ACC7-4218-B5F6-D6AE7ECD28E7}" srcOrd="1" destOrd="0" presId="urn:microsoft.com/office/officeart/2005/8/layout/orgChart1"/>
    <dgm:cxn modelId="{68109E21-F46E-4AFF-A1A1-4DE1DC04F90E}" type="presOf" srcId="{55D33F44-3148-4876-BC3E-25838C7E403A}" destId="{D8E6A30C-A7C8-4907-A1AC-83B771451FA7}" srcOrd="1" destOrd="0" presId="urn:microsoft.com/office/officeart/2005/8/layout/orgChart1"/>
    <dgm:cxn modelId="{770C5C07-E23A-4DA0-9DD1-2DA2D79CD697}" type="presOf" srcId="{6D267A20-2D0D-4361-8C7A-87354A80E5E6}" destId="{C40146CA-DDB6-4D5B-B5A1-1B864AA2508C}" srcOrd="0" destOrd="0" presId="urn:microsoft.com/office/officeart/2005/8/layout/orgChart1"/>
    <dgm:cxn modelId="{F34E5034-DB41-4602-8B20-E56E672AF6F4}" type="presOf" srcId="{924F5D32-8DF7-41E9-AA4E-AB8AC7E42A81}" destId="{DA0058BE-E809-40E1-A951-F632B842FDFA}" srcOrd="1" destOrd="0" presId="urn:microsoft.com/office/officeart/2005/8/layout/orgChart1"/>
    <dgm:cxn modelId="{B02FD6AF-4950-4E02-8FC5-20742F334B80}" type="presOf" srcId="{635D3DF5-49CA-4B07-8CD6-DDC6A6EC04D2}" destId="{BF26B765-2983-470C-99AF-742D48A9BA7C}" srcOrd="0" destOrd="0" presId="urn:microsoft.com/office/officeart/2005/8/layout/orgChart1"/>
    <dgm:cxn modelId="{578EDF8A-BAAE-4808-9AEA-38FC7F62B46D}" type="presOf" srcId="{AA66A934-0057-41A0-8DEE-2CA340AB30E5}" destId="{0CB38FED-FD08-4DF3-8945-BCEB14EFA6B2}" srcOrd="0" destOrd="0" presId="urn:microsoft.com/office/officeart/2005/8/layout/orgChart1"/>
    <dgm:cxn modelId="{6C74881D-85F9-429F-958A-479C58C365E1}" type="presOf" srcId="{E32F2ACE-A875-4C53-827B-9080C3EB0C1E}" destId="{CAE9B61F-EDE1-4EE1-BEF6-98A2391F2AB5}" srcOrd="0" destOrd="0" presId="urn:microsoft.com/office/officeart/2005/8/layout/orgChart1"/>
    <dgm:cxn modelId="{F8A2134D-D21D-49B5-91AC-599E05944718}" type="presOf" srcId="{88A5D803-AFFA-44A9-89AB-5288E56F505C}" destId="{13614C8B-9798-479D-8578-6C14D9C84DC4}" srcOrd="0" destOrd="0" presId="urn:microsoft.com/office/officeart/2005/8/layout/orgChart1"/>
    <dgm:cxn modelId="{4376639B-73F0-4BB5-9F9E-B4AE4B3E0270}" srcId="{BC8D41E5-3E1F-4D8E-BC50-CB70475FBC5E}" destId="{5FB5B25D-F7CD-4160-95B8-0D61BA80CA5E}" srcOrd="2" destOrd="0" parTransId="{6D267A20-2D0D-4361-8C7A-87354A80E5E6}" sibTransId="{24BA66E8-F4A8-4D49-A931-9C4DF554E267}"/>
    <dgm:cxn modelId="{621DB228-2890-4862-972E-7C6CC11F32CA}" type="presOf" srcId="{2AC8AC43-9ED0-4479-A57F-7CDF267A1151}" destId="{8A0C5B5A-6D05-4B93-A2A5-B866A73601FF}" srcOrd="0" destOrd="0" presId="urn:microsoft.com/office/officeart/2005/8/layout/orgChart1"/>
    <dgm:cxn modelId="{C6BD083E-E1D3-4FD1-A2FC-89848A7A3CA1}" srcId="{BC8D41E5-3E1F-4D8E-BC50-CB70475FBC5E}" destId="{9E1FA090-5286-4956-A25A-2B584452756A}" srcOrd="3" destOrd="0" parTransId="{A92EF96A-C723-42DF-9ACB-545B64A5D2D8}" sibTransId="{A2DB7CBE-1CAF-4BA1-96C2-47F5C6C7798C}"/>
    <dgm:cxn modelId="{1FE2A4DA-2C56-4A47-A422-0849063BD0C2}" type="presOf" srcId="{00BE8BE0-9E1C-404F-A9BB-6B3BEAF97102}" destId="{DBA57FE1-C5FF-4CA3-94FB-1668440E7C1D}" srcOrd="0" destOrd="0" presId="urn:microsoft.com/office/officeart/2005/8/layout/orgChart1"/>
    <dgm:cxn modelId="{D88B320E-73E0-42B8-9DC9-6AF3DA698F23}" type="presOf" srcId="{40A35636-DDC1-4927-A84C-9F4A853A3C01}" destId="{409432CC-924A-4C12-9AF3-A04A54A28001}" srcOrd="1" destOrd="0" presId="urn:microsoft.com/office/officeart/2005/8/layout/orgChart1"/>
    <dgm:cxn modelId="{23C749CA-7812-4511-88E7-494139A1266F}" type="presOf" srcId="{0C6C141A-320E-4A79-B0D6-380397C58889}" destId="{CEA53BC5-EE01-4604-953C-90CACD346E73}" srcOrd="0" destOrd="0" presId="urn:microsoft.com/office/officeart/2005/8/layout/orgChart1"/>
    <dgm:cxn modelId="{81C0459B-21DC-46A9-8CB5-7C8172295223}" type="presOf" srcId="{5F55A44E-C453-455A-A86E-BD724A50C9A1}" destId="{B7B36A47-76CF-4B0E-A9EA-435204E7B048}" srcOrd="0" destOrd="0" presId="urn:microsoft.com/office/officeart/2005/8/layout/orgChart1"/>
    <dgm:cxn modelId="{D06A2C6C-7FD1-47A1-84EE-C409BDA9D309}" type="presOf" srcId="{5FB5B25D-F7CD-4160-95B8-0D61BA80CA5E}" destId="{5FE914C2-6697-4B3B-A709-CC85A7FC6DBB}" srcOrd="0" destOrd="0" presId="urn:microsoft.com/office/officeart/2005/8/layout/orgChart1"/>
    <dgm:cxn modelId="{BE05EB04-7F20-48C1-AF98-DCE2A0C12C61}" type="presOf" srcId="{02B9009F-9580-4209-AD83-2A6C5BD43C7B}" destId="{4E706A36-3E30-42FB-BDE1-F9E46E397986}" srcOrd="1" destOrd="0" presId="urn:microsoft.com/office/officeart/2005/8/layout/orgChart1"/>
    <dgm:cxn modelId="{3E2BFA57-4215-4820-A93F-197E696CEF71}" type="presParOf" srcId="{507DF290-8D8F-4BC3-AED6-5A2F3E025B3B}" destId="{F5BE00BD-CCA2-4CED-B5A3-7BCA64179B29}" srcOrd="0" destOrd="0" presId="urn:microsoft.com/office/officeart/2005/8/layout/orgChart1"/>
    <dgm:cxn modelId="{633002E2-02FB-4258-9BC5-A7708ABEE08B}" type="presParOf" srcId="{F5BE00BD-CCA2-4CED-B5A3-7BCA64179B29}" destId="{48A1979B-EE73-47F3-8D67-9F0E197F142E}" srcOrd="0" destOrd="0" presId="urn:microsoft.com/office/officeart/2005/8/layout/orgChart1"/>
    <dgm:cxn modelId="{186F7AEE-1F1B-4500-8DCD-EE2C9DB71142}" type="presParOf" srcId="{48A1979B-EE73-47F3-8D67-9F0E197F142E}" destId="{CAE9B61F-EDE1-4EE1-BEF6-98A2391F2AB5}" srcOrd="0" destOrd="0" presId="urn:microsoft.com/office/officeart/2005/8/layout/orgChart1"/>
    <dgm:cxn modelId="{C8C13034-E6DD-4EEE-BBDD-BAD8D3C8C97D}" type="presParOf" srcId="{48A1979B-EE73-47F3-8D67-9F0E197F142E}" destId="{55947305-7060-4747-8B15-263EC19D8DC7}" srcOrd="1" destOrd="0" presId="urn:microsoft.com/office/officeart/2005/8/layout/orgChart1"/>
    <dgm:cxn modelId="{DF8DE04F-876D-4B43-9A22-AA8445340D81}" type="presParOf" srcId="{F5BE00BD-CCA2-4CED-B5A3-7BCA64179B29}" destId="{D221DA10-3D82-4CE5-B2A2-D25537CE9DEE}" srcOrd="1" destOrd="0" presId="urn:microsoft.com/office/officeart/2005/8/layout/orgChart1"/>
    <dgm:cxn modelId="{9674D81F-FA99-44D4-8146-66974F5589B0}" type="presParOf" srcId="{D221DA10-3D82-4CE5-B2A2-D25537CE9DEE}" destId="{22DAE7F2-4941-4FBC-A44F-272C177850C0}" srcOrd="0" destOrd="0" presId="urn:microsoft.com/office/officeart/2005/8/layout/orgChart1"/>
    <dgm:cxn modelId="{7CC21C68-0001-4322-B0C1-CC9804232B72}" type="presParOf" srcId="{D221DA10-3D82-4CE5-B2A2-D25537CE9DEE}" destId="{8744EF09-3995-49F9-81F9-6F0A0E7243D8}" srcOrd="1" destOrd="0" presId="urn:microsoft.com/office/officeart/2005/8/layout/orgChart1"/>
    <dgm:cxn modelId="{63A5CEFC-5656-40D1-83B6-D3A58A51A8B0}" type="presParOf" srcId="{8744EF09-3995-49F9-81F9-6F0A0E7243D8}" destId="{AADA74ED-67D2-415E-A69C-661395377D72}" srcOrd="0" destOrd="0" presId="urn:microsoft.com/office/officeart/2005/8/layout/orgChart1"/>
    <dgm:cxn modelId="{8D1202FF-0800-4B8D-B774-84C67792D507}" type="presParOf" srcId="{AADA74ED-67D2-415E-A69C-661395377D72}" destId="{535FB034-8FF9-45C0-9292-60F888DED833}" srcOrd="0" destOrd="0" presId="urn:microsoft.com/office/officeart/2005/8/layout/orgChart1"/>
    <dgm:cxn modelId="{15B3C2D5-B5B5-4E41-8870-EC62EF88170B}" type="presParOf" srcId="{AADA74ED-67D2-415E-A69C-661395377D72}" destId="{DC8AC5A9-F1A8-4C7A-810E-15851A178415}" srcOrd="1" destOrd="0" presId="urn:microsoft.com/office/officeart/2005/8/layout/orgChart1"/>
    <dgm:cxn modelId="{2A5A9EBE-7E58-4EDC-8DF7-5D905F986996}" type="presParOf" srcId="{8744EF09-3995-49F9-81F9-6F0A0E7243D8}" destId="{41F4C7E9-D218-4E09-8F86-6CDF23A42506}" srcOrd="1" destOrd="0" presId="urn:microsoft.com/office/officeart/2005/8/layout/orgChart1"/>
    <dgm:cxn modelId="{7D75C5B6-00CA-4277-9533-DE8EDF57BF3E}" type="presParOf" srcId="{41F4C7E9-D218-4E09-8F86-6CDF23A42506}" destId="{E64052A6-6484-4B15-842A-2BEF3E92013C}" srcOrd="0" destOrd="0" presId="urn:microsoft.com/office/officeart/2005/8/layout/orgChart1"/>
    <dgm:cxn modelId="{B7CEB446-86D2-4EB6-8E14-BBB9CF0CA49A}" type="presParOf" srcId="{41F4C7E9-D218-4E09-8F86-6CDF23A42506}" destId="{040C05AC-81D6-4E42-ACFB-8E4373FB74A8}" srcOrd="1" destOrd="0" presId="urn:microsoft.com/office/officeart/2005/8/layout/orgChart1"/>
    <dgm:cxn modelId="{DF9BBA3F-47A2-4D17-B45B-706482D01EC7}" type="presParOf" srcId="{040C05AC-81D6-4E42-ACFB-8E4373FB74A8}" destId="{9C417030-E4E1-4A8F-BAB4-4344EFC62C73}" srcOrd="0" destOrd="0" presId="urn:microsoft.com/office/officeart/2005/8/layout/orgChart1"/>
    <dgm:cxn modelId="{C5049275-1F52-476B-B5B2-75C109D2ED91}" type="presParOf" srcId="{9C417030-E4E1-4A8F-BAB4-4344EFC62C73}" destId="{0CB38FED-FD08-4DF3-8945-BCEB14EFA6B2}" srcOrd="0" destOrd="0" presId="urn:microsoft.com/office/officeart/2005/8/layout/orgChart1"/>
    <dgm:cxn modelId="{00797B27-45CF-416A-8897-08EEA2536D2D}" type="presParOf" srcId="{9C417030-E4E1-4A8F-BAB4-4344EFC62C73}" destId="{7357B805-0919-481C-AF58-D9A86FFB1856}" srcOrd="1" destOrd="0" presId="urn:microsoft.com/office/officeart/2005/8/layout/orgChart1"/>
    <dgm:cxn modelId="{23DD0E77-5826-4090-9C73-019683628F78}" type="presParOf" srcId="{040C05AC-81D6-4E42-ACFB-8E4373FB74A8}" destId="{B2BD8E62-7FEA-476E-9BC7-9ACF64885C43}" srcOrd="1" destOrd="0" presId="urn:microsoft.com/office/officeart/2005/8/layout/orgChart1"/>
    <dgm:cxn modelId="{82D952B0-08B6-4E8C-B423-5756B0C3BB29}" type="presParOf" srcId="{B2BD8E62-7FEA-476E-9BC7-9ACF64885C43}" destId="{8A0C5B5A-6D05-4B93-A2A5-B866A73601FF}" srcOrd="0" destOrd="0" presId="urn:microsoft.com/office/officeart/2005/8/layout/orgChart1"/>
    <dgm:cxn modelId="{29232479-1FD4-47F6-9FCD-9ED641E9418C}" type="presParOf" srcId="{B2BD8E62-7FEA-476E-9BC7-9ACF64885C43}" destId="{35D7261D-162C-426A-80B2-CFE7959CE177}" srcOrd="1" destOrd="0" presId="urn:microsoft.com/office/officeart/2005/8/layout/orgChart1"/>
    <dgm:cxn modelId="{F359EA09-1B84-4412-8FED-5DDE91964938}" type="presParOf" srcId="{35D7261D-162C-426A-80B2-CFE7959CE177}" destId="{1A00880A-CBE2-44CD-B5CE-FF82D62391AF}" srcOrd="0" destOrd="0" presId="urn:microsoft.com/office/officeart/2005/8/layout/orgChart1"/>
    <dgm:cxn modelId="{7C589F1A-377A-4C3C-AD32-75C412ADCE82}" type="presParOf" srcId="{1A00880A-CBE2-44CD-B5CE-FF82D62391AF}" destId="{1E9B9438-D23A-40BC-ACA6-092F8D451336}" srcOrd="0" destOrd="0" presId="urn:microsoft.com/office/officeart/2005/8/layout/orgChart1"/>
    <dgm:cxn modelId="{9415877F-6078-482C-8B9C-2F83A48F5C30}" type="presParOf" srcId="{1A00880A-CBE2-44CD-B5CE-FF82D62391AF}" destId="{D9BEA287-F2A5-4C4E-9FF8-ACA28B48CD97}" srcOrd="1" destOrd="0" presId="urn:microsoft.com/office/officeart/2005/8/layout/orgChart1"/>
    <dgm:cxn modelId="{AB0A0E44-7B8A-41F1-A2FF-8266B75B59F0}" type="presParOf" srcId="{35D7261D-162C-426A-80B2-CFE7959CE177}" destId="{4D1B2D26-258E-4061-AA76-6DB2E7AF6238}" srcOrd="1" destOrd="0" presId="urn:microsoft.com/office/officeart/2005/8/layout/orgChart1"/>
    <dgm:cxn modelId="{5427AFE3-622B-46B2-B7C9-3AEFA092FE7C}" type="presParOf" srcId="{35D7261D-162C-426A-80B2-CFE7959CE177}" destId="{A9812567-05CB-4FE0-8A56-21E0C5A09AA7}" srcOrd="2" destOrd="0" presId="urn:microsoft.com/office/officeart/2005/8/layout/orgChart1"/>
    <dgm:cxn modelId="{4CFA8A9F-6106-4FA5-A769-89F6AE4CE58E}" type="presParOf" srcId="{040C05AC-81D6-4E42-ACFB-8E4373FB74A8}" destId="{8D286203-0987-46E3-A6F2-76E88604ADDA}" srcOrd="2" destOrd="0" presId="urn:microsoft.com/office/officeart/2005/8/layout/orgChart1"/>
    <dgm:cxn modelId="{2063ED6C-924F-4048-8901-E0C5E0437F4A}" type="presParOf" srcId="{8D286203-0987-46E3-A6F2-76E88604ADDA}" destId="{DF7E6E7D-A170-46D4-8846-1345F19F9C6F}" srcOrd="0" destOrd="0" presId="urn:microsoft.com/office/officeart/2005/8/layout/orgChart1"/>
    <dgm:cxn modelId="{7F6B0632-FE42-4005-A6ED-AE87B1348044}" type="presParOf" srcId="{8D286203-0987-46E3-A6F2-76E88604ADDA}" destId="{A5FA9F09-2FC2-4170-A9A1-82129DC45B3C}" srcOrd="1" destOrd="0" presId="urn:microsoft.com/office/officeart/2005/8/layout/orgChart1"/>
    <dgm:cxn modelId="{E5C66A6C-950B-4DC5-911A-F8AF99D71A2D}" type="presParOf" srcId="{A5FA9F09-2FC2-4170-A9A1-82129DC45B3C}" destId="{4D16F323-6E1F-4998-8316-92ED99786E8A}" srcOrd="0" destOrd="0" presId="urn:microsoft.com/office/officeart/2005/8/layout/orgChart1"/>
    <dgm:cxn modelId="{05015523-1347-475B-8627-DB0338F7AD95}" type="presParOf" srcId="{4D16F323-6E1F-4998-8316-92ED99786E8A}" destId="{3275CA47-ADC2-4793-BD4C-A2734955E643}" srcOrd="0" destOrd="0" presId="urn:microsoft.com/office/officeart/2005/8/layout/orgChart1"/>
    <dgm:cxn modelId="{199D131A-1FCB-4833-922B-1A5954F6E60E}" type="presParOf" srcId="{4D16F323-6E1F-4998-8316-92ED99786E8A}" destId="{AFF5730B-936B-4941-A6B7-E3295530E9CC}" srcOrd="1" destOrd="0" presId="urn:microsoft.com/office/officeart/2005/8/layout/orgChart1"/>
    <dgm:cxn modelId="{AE6225C4-CA64-4219-925A-8F190B6EC0C5}" type="presParOf" srcId="{A5FA9F09-2FC2-4170-A9A1-82129DC45B3C}" destId="{DCF06DA4-5C2A-4697-BB6D-290687A802BB}" srcOrd="1" destOrd="0" presId="urn:microsoft.com/office/officeart/2005/8/layout/orgChart1"/>
    <dgm:cxn modelId="{796A7494-B0D8-4C6A-B228-817D819973CD}" type="presParOf" srcId="{A5FA9F09-2FC2-4170-A9A1-82129DC45B3C}" destId="{8D658178-EF44-4E1A-BC71-3FA5084CFD76}" srcOrd="2" destOrd="0" presId="urn:microsoft.com/office/officeart/2005/8/layout/orgChart1"/>
    <dgm:cxn modelId="{D832764F-9E43-499B-9F61-97AEB30F3966}" type="presParOf" srcId="{41F4C7E9-D218-4E09-8F86-6CDF23A42506}" destId="{679C6964-7700-4C68-91CB-E25D706F3609}" srcOrd="2" destOrd="0" presId="urn:microsoft.com/office/officeart/2005/8/layout/orgChart1"/>
    <dgm:cxn modelId="{AC38F5FC-E3DA-4BD1-B3CC-25F8AC4F0C10}" type="presParOf" srcId="{41F4C7E9-D218-4E09-8F86-6CDF23A42506}" destId="{46348CF2-F94E-4AE4-9B67-96EB2B70F430}" srcOrd="3" destOrd="0" presId="urn:microsoft.com/office/officeart/2005/8/layout/orgChart1"/>
    <dgm:cxn modelId="{FC95BF50-B01A-4D77-91CD-879CDB638624}" type="presParOf" srcId="{46348CF2-F94E-4AE4-9B67-96EB2B70F430}" destId="{02ED2E13-EB08-4531-86EC-325F22F2C791}" srcOrd="0" destOrd="0" presId="urn:microsoft.com/office/officeart/2005/8/layout/orgChart1"/>
    <dgm:cxn modelId="{C3FE92AD-E170-4E9C-B449-0959B6D603E8}" type="presParOf" srcId="{02ED2E13-EB08-4531-86EC-325F22F2C791}" destId="{AE1F7230-C723-4859-A632-016C460C5443}" srcOrd="0" destOrd="0" presId="urn:microsoft.com/office/officeart/2005/8/layout/orgChart1"/>
    <dgm:cxn modelId="{D0FB0FE2-459C-451C-BEF5-3647D0D8EB97}" type="presParOf" srcId="{02ED2E13-EB08-4531-86EC-325F22F2C791}" destId="{2600E279-829F-42CF-B21D-15F0D4C89AE3}" srcOrd="1" destOrd="0" presId="urn:microsoft.com/office/officeart/2005/8/layout/orgChart1"/>
    <dgm:cxn modelId="{8E0FF3B1-2489-407F-955A-3523E5975342}" type="presParOf" srcId="{46348CF2-F94E-4AE4-9B67-96EB2B70F430}" destId="{72282554-4FF9-41E6-A1AD-26FF2E735BDE}" srcOrd="1" destOrd="0" presId="urn:microsoft.com/office/officeart/2005/8/layout/orgChart1"/>
    <dgm:cxn modelId="{96D3B769-971C-41F1-9B37-5166E65F70D4}" type="presParOf" srcId="{72282554-4FF9-41E6-A1AD-26FF2E735BDE}" destId="{A201C47D-25FB-4A85-9DAA-AA82ADCE601B}" srcOrd="0" destOrd="0" presId="urn:microsoft.com/office/officeart/2005/8/layout/orgChart1"/>
    <dgm:cxn modelId="{69C1D3DE-C2BF-439A-87D9-CD3690929D9A}" type="presParOf" srcId="{72282554-4FF9-41E6-A1AD-26FF2E735BDE}" destId="{CDF6B5F3-08AC-45C1-A7F6-486D6ACB9001}" srcOrd="1" destOrd="0" presId="urn:microsoft.com/office/officeart/2005/8/layout/orgChart1"/>
    <dgm:cxn modelId="{391B78DC-E6AA-4EA5-B29F-C39ACA45E988}" type="presParOf" srcId="{CDF6B5F3-08AC-45C1-A7F6-486D6ACB9001}" destId="{D23413AC-26D9-4E80-A2C8-1556026C1B1F}" srcOrd="0" destOrd="0" presId="urn:microsoft.com/office/officeart/2005/8/layout/orgChart1"/>
    <dgm:cxn modelId="{14CAE8AC-038D-4E7C-A33B-0435D4A2C92C}" type="presParOf" srcId="{D23413AC-26D9-4E80-A2C8-1556026C1B1F}" destId="{9116000C-F241-4F50-8C23-3A874B168830}" srcOrd="0" destOrd="0" presId="urn:microsoft.com/office/officeart/2005/8/layout/orgChart1"/>
    <dgm:cxn modelId="{E82472F2-6A84-4A91-80D7-56719BDB0433}" type="presParOf" srcId="{D23413AC-26D9-4E80-A2C8-1556026C1B1F}" destId="{4925EE4F-C88A-460B-A3A8-F7C482538FF5}" srcOrd="1" destOrd="0" presId="urn:microsoft.com/office/officeart/2005/8/layout/orgChart1"/>
    <dgm:cxn modelId="{9BBC4898-9407-4A2E-A1DD-12EBE61575EA}" type="presParOf" srcId="{CDF6B5F3-08AC-45C1-A7F6-486D6ACB9001}" destId="{1249F054-9EAB-48F5-9EF0-E9F75CC64922}" srcOrd="1" destOrd="0" presId="urn:microsoft.com/office/officeart/2005/8/layout/orgChart1"/>
    <dgm:cxn modelId="{472EF146-2BEA-45D6-B278-E40F73A17599}" type="presParOf" srcId="{CDF6B5F3-08AC-45C1-A7F6-486D6ACB9001}" destId="{AAA646F2-FDBE-429E-99FA-299FC6B539EF}" srcOrd="2" destOrd="0" presId="urn:microsoft.com/office/officeart/2005/8/layout/orgChart1"/>
    <dgm:cxn modelId="{547BBE5E-F503-4733-AD7C-402607AEAB21}" type="presParOf" srcId="{46348CF2-F94E-4AE4-9B67-96EB2B70F430}" destId="{B172B9F3-88C8-4487-8457-9A5414B3F9E5}" srcOrd="2" destOrd="0" presId="urn:microsoft.com/office/officeart/2005/8/layout/orgChart1"/>
    <dgm:cxn modelId="{F0CE4075-AD01-4156-BDB0-F92ECE3076E9}" type="presParOf" srcId="{B172B9F3-88C8-4487-8457-9A5414B3F9E5}" destId="{9821E5C8-FFA8-4903-8623-03785BD1C929}" srcOrd="0" destOrd="0" presId="urn:microsoft.com/office/officeart/2005/8/layout/orgChart1"/>
    <dgm:cxn modelId="{859D9AA1-C414-401E-8960-BB19720ED8A1}" type="presParOf" srcId="{B172B9F3-88C8-4487-8457-9A5414B3F9E5}" destId="{E3D78704-E1EF-4E8F-88C7-6726127DE1B7}" srcOrd="1" destOrd="0" presId="urn:microsoft.com/office/officeart/2005/8/layout/orgChart1"/>
    <dgm:cxn modelId="{9C534D22-42A8-4A73-9217-688A7FEA905F}" type="presParOf" srcId="{E3D78704-E1EF-4E8F-88C7-6726127DE1B7}" destId="{4C14B375-CAC5-4733-9B39-DF9D617B1C34}" srcOrd="0" destOrd="0" presId="urn:microsoft.com/office/officeart/2005/8/layout/orgChart1"/>
    <dgm:cxn modelId="{E1AF74C7-C543-4BF8-A1CF-9798D40D28ED}" type="presParOf" srcId="{4C14B375-CAC5-4733-9B39-DF9D617B1C34}" destId="{3B015B33-A994-4D85-9C7A-E8BEC34019C7}" srcOrd="0" destOrd="0" presId="urn:microsoft.com/office/officeart/2005/8/layout/orgChart1"/>
    <dgm:cxn modelId="{AE365306-72EE-4261-AF57-ADFBA0FF9B86}" type="presParOf" srcId="{4C14B375-CAC5-4733-9B39-DF9D617B1C34}" destId="{B0753AB2-9485-4136-8B04-C9E32FC5A9B3}" srcOrd="1" destOrd="0" presId="urn:microsoft.com/office/officeart/2005/8/layout/orgChart1"/>
    <dgm:cxn modelId="{B7ACF233-0F0E-4E6C-BB78-207D528CBA35}" type="presParOf" srcId="{E3D78704-E1EF-4E8F-88C7-6726127DE1B7}" destId="{A20CE816-1B5F-4316-B522-849595E854ED}" srcOrd="1" destOrd="0" presId="urn:microsoft.com/office/officeart/2005/8/layout/orgChart1"/>
    <dgm:cxn modelId="{BC075607-3720-49BB-94F2-8EB8CEB7D012}" type="presParOf" srcId="{E3D78704-E1EF-4E8F-88C7-6726127DE1B7}" destId="{95243A6C-D13F-4BF5-80E0-145662CFA235}" srcOrd="2" destOrd="0" presId="urn:microsoft.com/office/officeart/2005/8/layout/orgChart1"/>
    <dgm:cxn modelId="{EB9338A8-89DA-4A41-B483-AA87284DD2EA}" type="presParOf" srcId="{8744EF09-3995-49F9-81F9-6F0A0E7243D8}" destId="{E5AFEA52-FD84-4C35-8F42-50165AD4939E}" srcOrd="2" destOrd="0" presId="urn:microsoft.com/office/officeart/2005/8/layout/orgChart1"/>
    <dgm:cxn modelId="{2C8151D4-E3F0-465A-97CE-34D81276F8F8}" type="presParOf" srcId="{E5AFEA52-FD84-4C35-8F42-50165AD4939E}" destId="{C40146CA-DDB6-4D5B-B5A1-1B864AA2508C}" srcOrd="0" destOrd="0" presId="urn:microsoft.com/office/officeart/2005/8/layout/orgChart1"/>
    <dgm:cxn modelId="{DD32FE42-0797-4AFF-937F-A9BA4541B602}" type="presParOf" srcId="{E5AFEA52-FD84-4C35-8F42-50165AD4939E}" destId="{A119D632-3EEC-4DD3-A234-2EA4A17FAD34}" srcOrd="1" destOrd="0" presId="urn:microsoft.com/office/officeart/2005/8/layout/orgChart1"/>
    <dgm:cxn modelId="{C67101DA-2A20-494E-BD7B-A440E937B2FE}" type="presParOf" srcId="{A119D632-3EEC-4DD3-A234-2EA4A17FAD34}" destId="{CFA8CC7D-4B87-44DE-8B3B-D0B76EE2DC23}" srcOrd="0" destOrd="0" presId="urn:microsoft.com/office/officeart/2005/8/layout/orgChart1"/>
    <dgm:cxn modelId="{8CBE6795-5286-45AC-8DCA-2192AB161FBA}" type="presParOf" srcId="{CFA8CC7D-4B87-44DE-8B3B-D0B76EE2DC23}" destId="{5FE914C2-6697-4B3B-A709-CC85A7FC6DBB}" srcOrd="0" destOrd="0" presId="urn:microsoft.com/office/officeart/2005/8/layout/orgChart1"/>
    <dgm:cxn modelId="{A13B7117-3524-4011-9133-FC04CD94B3E2}" type="presParOf" srcId="{CFA8CC7D-4B87-44DE-8B3B-D0B76EE2DC23}" destId="{DFAE870A-A9F6-441E-B3E5-CA0B12035C30}" srcOrd="1" destOrd="0" presId="urn:microsoft.com/office/officeart/2005/8/layout/orgChart1"/>
    <dgm:cxn modelId="{7E447CCF-6C57-47B1-99EF-B1824206D39A}" type="presParOf" srcId="{A119D632-3EEC-4DD3-A234-2EA4A17FAD34}" destId="{99F6B356-DD19-49F8-BFB1-7D26F84720A8}" srcOrd="1" destOrd="0" presId="urn:microsoft.com/office/officeart/2005/8/layout/orgChart1"/>
    <dgm:cxn modelId="{C68340B0-0B20-428C-AD42-28B54C34925A}" type="presParOf" srcId="{A119D632-3EEC-4DD3-A234-2EA4A17FAD34}" destId="{1BA743E6-FDC6-4369-B9C0-E4AD29D01750}" srcOrd="2" destOrd="0" presId="urn:microsoft.com/office/officeart/2005/8/layout/orgChart1"/>
    <dgm:cxn modelId="{3C01368D-D681-4360-B59B-95E6EFA93F46}" type="presParOf" srcId="{E5AFEA52-FD84-4C35-8F42-50165AD4939E}" destId="{69E1B9BF-04DF-4756-B9F5-2E0854402C7B}" srcOrd="2" destOrd="0" presId="urn:microsoft.com/office/officeart/2005/8/layout/orgChart1"/>
    <dgm:cxn modelId="{46CA1D46-AD59-4B15-A316-6788059E8035}" type="presParOf" srcId="{E5AFEA52-FD84-4C35-8F42-50165AD4939E}" destId="{C4D9A544-3F09-406E-BE0B-AFCF1627242D}" srcOrd="3" destOrd="0" presId="urn:microsoft.com/office/officeart/2005/8/layout/orgChart1"/>
    <dgm:cxn modelId="{93980F7B-73E0-4EE8-90A4-6C491BC94CB6}" type="presParOf" srcId="{C4D9A544-3F09-406E-BE0B-AFCF1627242D}" destId="{D1759EBC-A9D8-4B5B-B077-34B1C3F11E75}" srcOrd="0" destOrd="0" presId="urn:microsoft.com/office/officeart/2005/8/layout/orgChart1"/>
    <dgm:cxn modelId="{B7BDB8BD-074C-4A42-BBDC-F4B7C7EA136F}" type="presParOf" srcId="{D1759EBC-A9D8-4B5B-B077-34B1C3F11E75}" destId="{04B52442-7089-44DB-A9FA-6B390DFF0DA6}" srcOrd="0" destOrd="0" presId="urn:microsoft.com/office/officeart/2005/8/layout/orgChart1"/>
    <dgm:cxn modelId="{2CD886B3-7B56-47B1-A3B8-6E4CBDE4E139}" type="presParOf" srcId="{D1759EBC-A9D8-4B5B-B077-34B1C3F11E75}" destId="{856EB4AA-B000-4156-BF57-7FA7CC3A68A1}" srcOrd="1" destOrd="0" presId="urn:microsoft.com/office/officeart/2005/8/layout/orgChart1"/>
    <dgm:cxn modelId="{9A6B2B3D-7F9A-4087-B3B0-DA950950EF4F}" type="presParOf" srcId="{C4D9A544-3F09-406E-BE0B-AFCF1627242D}" destId="{4CC09445-0F72-4E81-9BD2-776A34C41027}" srcOrd="1" destOrd="0" presId="urn:microsoft.com/office/officeart/2005/8/layout/orgChart1"/>
    <dgm:cxn modelId="{450F3BE3-16B6-460F-96DA-257E0FB1C435}" type="presParOf" srcId="{C4D9A544-3F09-406E-BE0B-AFCF1627242D}" destId="{A3FD1839-0B1F-4871-9BC2-EE5850D9E508}" srcOrd="2" destOrd="0" presId="urn:microsoft.com/office/officeart/2005/8/layout/orgChart1"/>
    <dgm:cxn modelId="{8B3AB232-69DF-41C7-AED5-9A223EDD0F54}" type="presParOf" srcId="{E5AFEA52-FD84-4C35-8F42-50165AD4939E}" destId="{5E0AAD75-3E04-4680-B8C1-4CF22B29E9A0}" srcOrd="4" destOrd="0" presId="urn:microsoft.com/office/officeart/2005/8/layout/orgChart1"/>
    <dgm:cxn modelId="{E9379BCC-9F51-47B2-93BD-F280EA7E42BF}" type="presParOf" srcId="{E5AFEA52-FD84-4C35-8F42-50165AD4939E}" destId="{925B070F-E601-42F3-8735-0BBD0EEECC28}" srcOrd="5" destOrd="0" presId="urn:microsoft.com/office/officeart/2005/8/layout/orgChart1"/>
    <dgm:cxn modelId="{FFB3BBA4-DAD6-4334-95BF-54DE385A8F90}" type="presParOf" srcId="{925B070F-E601-42F3-8735-0BBD0EEECC28}" destId="{4528563B-DA5D-441A-9F44-312CF945484B}" srcOrd="0" destOrd="0" presId="urn:microsoft.com/office/officeart/2005/8/layout/orgChart1"/>
    <dgm:cxn modelId="{CC955D08-0AEC-4026-B0CA-ED86CDA0E522}" type="presParOf" srcId="{4528563B-DA5D-441A-9F44-312CF945484B}" destId="{76EAA8AA-9A24-4C10-9EE4-F8265848FCD8}" srcOrd="0" destOrd="0" presId="urn:microsoft.com/office/officeart/2005/8/layout/orgChart1"/>
    <dgm:cxn modelId="{6E5A88A3-8E03-4DCD-82CF-28CBF73E8BB8}" type="presParOf" srcId="{4528563B-DA5D-441A-9F44-312CF945484B}" destId="{45EA2DE3-3390-41BC-923C-180EFE8F05E7}" srcOrd="1" destOrd="0" presId="urn:microsoft.com/office/officeart/2005/8/layout/orgChart1"/>
    <dgm:cxn modelId="{7FF11617-F9C9-4DC1-906E-B9D737DE67B6}" type="presParOf" srcId="{925B070F-E601-42F3-8735-0BBD0EEECC28}" destId="{0597261A-9ED4-4D2D-B48E-9D380ABB9249}" srcOrd="1" destOrd="0" presId="urn:microsoft.com/office/officeart/2005/8/layout/orgChart1"/>
    <dgm:cxn modelId="{E55AC989-FDC9-48BF-AF4F-89342021DECA}" type="presParOf" srcId="{925B070F-E601-42F3-8735-0BBD0EEECC28}" destId="{B8B5DBC7-4064-403E-AE1E-E7CACCCB65C1}" srcOrd="2" destOrd="0" presId="urn:microsoft.com/office/officeart/2005/8/layout/orgChart1"/>
    <dgm:cxn modelId="{5B7162D9-03E7-4F4B-9CF2-5F4CFC2951BE}" type="presParOf" srcId="{E5AFEA52-FD84-4C35-8F42-50165AD4939E}" destId="{0A00F0DC-E0A5-44EA-A5A0-327432627DEE}" srcOrd="6" destOrd="0" presId="urn:microsoft.com/office/officeart/2005/8/layout/orgChart1"/>
    <dgm:cxn modelId="{27E436D3-B98E-4AEA-AF00-C1345E97B81F}" type="presParOf" srcId="{E5AFEA52-FD84-4C35-8F42-50165AD4939E}" destId="{B0C0ECA5-14A7-4388-B9FF-4C23E59C938D}" srcOrd="7" destOrd="0" presId="urn:microsoft.com/office/officeart/2005/8/layout/orgChart1"/>
    <dgm:cxn modelId="{FF0C9746-1D7A-445C-BBAF-16A07CCA0A96}" type="presParOf" srcId="{B0C0ECA5-14A7-4388-B9FF-4C23E59C938D}" destId="{B3130D3E-F2D6-46E4-982A-4721C4C94B43}" srcOrd="0" destOrd="0" presId="urn:microsoft.com/office/officeart/2005/8/layout/orgChart1"/>
    <dgm:cxn modelId="{F7C0D58B-9B5D-46C6-B3EF-E7A2FB81BCA9}" type="presParOf" srcId="{B3130D3E-F2D6-46E4-982A-4721C4C94B43}" destId="{37EA2F13-25E0-43FF-80DF-5668F8B5419C}" srcOrd="0" destOrd="0" presId="urn:microsoft.com/office/officeart/2005/8/layout/orgChart1"/>
    <dgm:cxn modelId="{B25A62BB-DDA5-4CCC-90C1-E8F86108BE48}" type="presParOf" srcId="{B3130D3E-F2D6-46E4-982A-4721C4C94B43}" destId="{409432CC-924A-4C12-9AF3-A04A54A28001}" srcOrd="1" destOrd="0" presId="urn:microsoft.com/office/officeart/2005/8/layout/orgChart1"/>
    <dgm:cxn modelId="{3D0DFDF9-F8A9-4476-B307-11A91EF89114}" type="presParOf" srcId="{B0C0ECA5-14A7-4388-B9FF-4C23E59C938D}" destId="{00AFE0C4-09DC-408E-BD0C-CC731909E348}" srcOrd="1" destOrd="0" presId="urn:microsoft.com/office/officeart/2005/8/layout/orgChart1"/>
    <dgm:cxn modelId="{57ACF661-F204-48E8-87DE-638CE3D24DB5}" type="presParOf" srcId="{B0C0ECA5-14A7-4388-B9FF-4C23E59C938D}" destId="{C77838EB-CEE8-4047-A01B-31162F3BB94C}" srcOrd="2" destOrd="0" presId="urn:microsoft.com/office/officeart/2005/8/layout/orgChart1"/>
    <dgm:cxn modelId="{031D8015-4AFB-48D9-A758-22FED601DA25}" type="presParOf" srcId="{C77838EB-CEE8-4047-A01B-31162F3BB94C}" destId="{E70DCECE-10F2-484E-B1F8-4BC8A017E0FA}" srcOrd="0" destOrd="0" presId="urn:microsoft.com/office/officeart/2005/8/layout/orgChart1"/>
    <dgm:cxn modelId="{728EE7E3-C623-41CC-AC44-B5544B37D5EB}" type="presParOf" srcId="{C77838EB-CEE8-4047-A01B-31162F3BB94C}" destId="{A6BA8FA2-388A-4CB7-8ACA-64618D1C33D3}" srcOrd="1" destOrd="0" presId="urn:microsoft.com/office/officeart/2005/8/layout/orgChart1"/>
    <dgm:cxn modelId="{F1332590-5F41-4744-851E-B7AC36C1770D}" type="presParOf" srcId="{A6BA8FA2-388A-4CB7-8ACA-64618D1C33D3}" destId="{F8BD346B-DE27-403C-B835-BE65110C8233}" srcOrd="0" destOrd="0" presId="urn:microsoft.com/office/officeart/2005/8/layout/orgChart1"/>
    <dgm:cxn modelId="{8D0FA06D-9172-4280-BDA2-EDC0CDA44A5F}" type="presParOf" srcId="{F8BD346B-DE27-403C-B835-BE65110C8233}" destId="{89554252-AB92-4211-B494-D435BA9A3E70}" srcOrd="0" destOrd="0" presId="urn:microsoft.com/office/officeart/2005/8/layout/orgChart1"/>
    <dgm:cxn modelId="{AF6EBD64-8B58-446F-8DEE-B0FD9119CECC}" type="presParOf" srcId="{F8BD346B-DE27-403C-B835-BE65110C8233}" destId="{74EC7BE2-3164-454C-BF94-33023495F416}" srcOrd="1" destOrd="0" presId="urn:microsoft.com/office/officeart/2005/8/layout/orgChart1"/>
    <dgm:cxn modelId="{726AD99B-224B-4B7E-81B9-8EDD43F1003B}" type="presParOf" srcId="{A6BA8FA2-388A-4CB7-8ACA-64618D1C33D3}" destId="{AF86B360-16BE-4D1A-A4D5-9D271AB9493E}" srcOrd="1" destOrd="0" presId="urn:microsoft.com/office/officeart/2005/8/layout/orgChart1"/>
    <dgm:cxn modelId="{754DD3BD-2719-4973-9015-ACE67106456E}" type="presParOf" srcId="{A6BA8FA2-388A-4CB7-8ACA-64618D1C33D3}" destId="{6CF7D821-51D7-4815-BE61-4A690207C7B9}" srcOrd="2" destOrd="0" presId="urn:microsoft.com/office/officeart/2005/8/layout/orgChart1"/>
    <dgm:cxn modelId="{C7FAE25A-F0B1-4123-A75E-322E76BCC793}" type="presParOf" srcId="{E5AFEA52-FD84-4C35-8F42-50165AD4939E}" destId="{5EB7DDCE-52AA-4097-8D4D-CD01BACFBAD4}" srcOrd="8" destOrd="0" presId="urn:microsoft.com/office/officeart/2005/8/layout/orgChart1"/>
    <dgm:cxn modelId="{8898AC39-94C6-4EF0-8886-01CC7D07F9A1}" type="presParOf" srcId="{E5AFEA52-FD84-4C35-8F42-50165AD4939E}" destId="{161506ED-DBB8-4776-9F47-186A3AEB6417}" srcOrd="9" destOrd="0" presId="urn:microsoft.com/office/officeart/2005/8/layout/orgChart1"/>
    <dgm:cxn modelId="{42E22FA4-F723-436E-BC9C-CE9D551CE2CB}" type="presParOf" srcId="{161506ED-DBB8-4776-9F47-186A3AEB6417}" destId="{249AF5A1-BBB8-475A-A143-9850E9D4D2F9}" srcOrd="0" destOrd="0" presId="urn:microsoft.com/office/officeart/2005/8/layout/orgChart1"/>
    <dgm:cxn modelId="{C6D90E8D-8B37-4119-83AE-7FB7626B6F28}" type="presParOf" srcId="{249AF5A1-BBB8-475A-A143-9850E9D4D2F9}" destId="{BF26B765-2983-470C-99AF-742D48A9BA7C}" srcOrd="0" destOrd="0" presId="urn:microsoft.com/office/officeart/2005/8/layout/orgChart1"/>
    <dgm:cxn modelId="{759C0C8B-3B24-4AF7-93C4-BCEACEBD44E2}" type="presParOf" srcId="{249AF5A1-BBB8-475A-A143-9850E9D4D2F9}" destId="{68EBD4B1-1A6D-4993-A0CF-89B628B98FC1}" srcOrd="1" destOrd="0" presId="urn:microsoft.com/office/officeart/2005/8/layout/orgChart1"/>
    <dgm:cxn modelId="{E18B65CE-1154-4654-9C04-F73CBDBE504C}" type="presParOf" srcId="{161506ED-DBB8-4776-9F47-186A3AEB6417}" destId="{EA0B92CC-18D0-4FB1-8FA9-EDD874DC1CE8}" srcOrd="1" destOrd="0" presId="urn:microsoft.com/office/officeart/2005/8/layout/orgChart1"/>
    <dgm:cxn modelId="{74B9C238-E197-4689-BC54-3C3E023C78CD}" type="presParOf" srcId="{161506ED-DBB8-4776-9F47-186A3AEB6417}" destId="{F22C8AD3-80E1-46EE-86CF-4B0AA2F75CCE}" srcOrd="2" destOrd="0" presId="urn:microsoft.com/office/officeart/2005/8/layout/orgChart1"/>
    <dgm:cxn modelId="{4FD522EF-00A2-460B-B521-A44C59BCC764}" type="presParOf" srcId="{F22C8AD3-80E1-46EE-86CF-4B0AA2F75CCE}" destId="{13D4A57F-F4CA-46F6-B7D4-67384FEF4196}" srcOrd="0" destOrd="0" presId="urn:microsoft.com/office/officeart/2005/8/layout/orgChart1"/>
    <dgm:cxn modelId="{C86D5B7D-06A6-4125-BB01-5DFF77C9C9EE}" type="presParOf" srcId="{F22C8AD3-80E1-46EE-86CF-4B0AA2F75CCE}" destId="{07CD6CD3-7FCC-40FA-AAB3-CD8028DD879C}" srcOrd="1" destOrd="0" presId="urn:microsoft.com/office/officeart/2005/8/layout/orgChart1"/>
    <dgm:cxn modelId="{2515C846-C853-4F1B-8B46-3D962E78EED8}" type="presParOf" srcId="{07CD6CD3-7FCC-40FA-AAB3-CD8028DD879C}" destId="{F28F63EA-6F92-4EA9-8B7D-5E9D6ED045EA}" srcOrd="0" destOrd="0" presId="urn:microsoft.com/office/officeart/2005/8/layout/orgChart1"/>
    <dgm:cxn modelId="{16971D68-E9A5-465A-94D1-0873D7A3A3B9}" type="presParOf" srcId="{F28F63EA-6F92-4EA9-8B7D-5E9D6ED045EA}" destId="{CA1BF0CD-D236-4D48-A386-D38743A1C2CA}" srcOrd="0" destOrd="0" presId="urn:microsoft.com/office/officeart/2005/8/layout/orgChart1"/>
    <dgm:cxn modelId="{9321D066-C21B-4B3F-98C1-4B82AD3E8911}" type="presParOf" srcId="{F28F63EA-6F92-4EA9-8B7D-5E9D6ED045EA}" destId="{6AEC4E06-621E-4644-AAD0-9EA22306D477}" srcOrd="1" destOrd="0" presId="urn:microsoft.com/office/officeart/2005/8/layout/orgChart1"/>
    <dgm:cxn modelId="{66E22DA0-6614-4D40-B936-B41F773A50EE}" type="presParOf" srcId="{07CD6CD3-7FCC-40FA-AAB3-CD8028DD879C}" destId="{F821F02C-FA39-48B9-9876-0855CC026239}" srcOrd="1" destOrd="0" presId="urn:microsoft.com/office/officeart/2005/8/layout/orgChart1"/>
    <dgm:cxn modelId="{893FD2D9-73CB-4EC4-BFA1-5287B6680947}" type="presParOf" srcId="{07CD6CD3-7FCC-40FA-AAB3-CD8028DD879C}" destId="{437C5C58-0DD7-4B27-8194-B8B459655E82}" srcOrd="2" destOrd="0" presId="urn:microsoft.com/office/officeart/2005/8/layout/orgChart1"/>
    <dgm:cxn modelId="{CB331223-03A4-49C7-B8CE-63D556A54616}" type="presParOf" srcId="{D221DA10-3D82-4CE5-B2A2-D25537CE9DEE}" destId="{754F6C66-D184-49A6-8ED9-2D5784FE4B70}" srcOrd="2" destOrd="0" presId="urn:microsoft.com/office/officeart/2005/8/layout/orgChart1"/>
    <dgm:cxn modelId="{E2361DB3-0171-4BF5-ABCE-B42490EA02DF}" type="presParOf" srcId="{D221DA10-3D82-4CE5-B2A2-D25537CE9DEE}" destId="{9968C505-C014-4667-A731-671631EF44B5}" srcOrd="3" destOrd="0" presId="urn:microsoft.com/office/officeart/2005/8/layout/orgChart1"/>
    <dgm:cxn modelId="{8383654E-9D82-4A1A-A512-7980C64D1CC3}" type="presParOf" srcId="{9968C505-C014-4667-A731-671631EF44B5}" destId="{96FED7A7-81B6-4E91-BDE7-E2BBB90526C4}" srcOrd="0" destOrd="0" presId="urn:microsoft.com/office/officeart/2005/8/layout/orgChart1"/>
    <dgm:cxn modelId="{8D0ED384-4B99-4CB9-9BE2-3CB46A6695F1}" type="presParOf" srcId="{96FED7A7-81B6-4E91-BDE7-E2BBB90526C4}" destId="{F3C57119-963A-4BB9-BD92-16DBC90261EA}" srcOrd="0" destOrd="0" presId="urn:microsoft.com/office/officeart/2005/8/layout/orgChart1"/>
    <dgm:cxn modelId="{69E00C29-7011-4160-975F-E942A3937478}" type="presParOf" srcId="{96FED7A7-81B6-4E91-BDE7-E2BBB90526C4}" destId="{16311C96-140A-43AE-91B0-16AB3A583D3F}" srcOrd="1" destOrd="0" presId="urn:microsoft.com/office/officeart/2005/8/layout/orgChart1"/>
    <dgm:cxn modelId="{EDC1C61D-AA95-4A72-A8E0-C137D682B8D4}" type="presParOf" srcId="{9968C505-C014-4667-A731-671631EF44B5}" destId="{24C52F4E-BFD9-4861-A87B-319AA81A1573}" srcOrd="1" destOrd="0" presId="urn:microsoft.com/office/officeart/2005/8/layout/orgChart1"/>
    <dgm:cxn modelId="{24699481-66E0-45A5-B08E-B97CBC06248D}" type="presParOf" srcId="{24C52F4E-BFD9-4861-A87B-319AA81A1573}" destId="{B7B36A47-76CF-4B0E-A9EA-435204E7B048}" srcOrd="0" destOrd="0" presId="urn:microsoft.com/office/officeart/2005/8/layout/orgChart1"/>
    <dgm:cxn modelId="{A38227BB-0927-4D7B-ABC5-0B21A271B971}" type="presParOf" srcId="{24C52F4E-BFD9-4861-A87B-319AA81A1573}" destId="{82099132-D039-4BE2-87B8-C19AAEE00075}" srcOrd="1" destOrd="0" presId="urn:microsoft.com/office/officeart/2005/8/layout/orgChart1"/>
    <dgm:cxn modelId="{6A2BD270-D442-40FE-8CF2-70CB10F466BE}" type="presParOf" srcId="{82099132-D039-4BE2-87B8-C19AAEE00075}" destId="{5999E04C-5E05-473D-B109-ACFE73F640DF}" srcOrd="0" destOrd="0" presId="urn:microsoft.com/office/officeart/2005/8/layout/orgChart1"/>
    <dgm:cxn modelId="{8B8EEA22-DA82-4DF3-B5C8-6CA49DA4E525}" type="presParOf" srcId="{5999E04C-5E05-473D-B109-ACFE73F640DF}" destId="{DBA57FE1-C5FF-4CA3-94FB-1668440E7C1D}" srcOrd="0" destOrd="0" presId="urn:microsoft.com/office/officeart/2005/8/layout/orgChart1"/>
    <dgm:cxn modelId="{6C5E1E1C-8DDC-4F59-BE24-A8C17FB8A431}" type="presParOf" srcId="{5999E04C-5E05-473D-B109-ACFE73F640DF}" destId="{DFB213F8-4299-4018-B29E-03B570C54CB8}" srcOrd="1" destOrd="0" presId="urn:microsoft.com/office/officeart/2005/8/layout/orgChart1"/>
    <dgm:cxn modelId="{7D61FC03-755A-479A-A830-3CF7A662253F}" type="presParOf" srcId="{82099132-D039-4BE2-87B8-C19AAEE00075}" destId="{C73BB571-D622-4556-B7A0-131692215F1E}" srcOrd="1" destOrd="0" presId="urn:microsoft.com/office/officeart/2005/8/layout/orgChart1"/>
    <dgm:cxn modelId="{A74D1B22-F5BA-4DB6-B6D3-CE6D216A6136}" type="presParOf" srcId="{C73BB571-D622-4556-B7A0-131692215F1E}" destId="{72A71883-217B-47BD-8C15-E44450968DCE}" srcOrd="0" destOrd="0" presId="urn:microsoft.com/office/officeart/2005/8/layout/orgChart1"/>
    <dgm:cxn modelId="{E7909FC5-E9F2-4054-A76A-C852FDC73E81}" type="presParOf" srcId="{C73BB571-D622-4556-B7A0-131692215F1E}" destId="{9D6C9AD4-71E6-41D5-BC0A-6BC3E2EC0093}" srcOrd="1" destOrd="0" presId="urn:microsoft.com/office/officeart/2005/8/layout/orgChart1"/>
    <dgm:cxn modelId="{95267737-CF24-4F36-A8BE-10B9D00D20C6}" type="presParOf" srcId="{9D6C9AD4-71E6-41D5-BC0A-6BC3E2EC0093}" destId="{13C05812-7152-4E95-8FA1-4AB7240F8303}" srcOrd="0" destOrd="0" presId="urn:microsoft.com/office/officeart/2005/8/layout/orgChart1"/>
    <dgm:cxn modelId="{86E134F6-3603-415B-AC12-E17ED0187A17}" type="presParOf" srcId="{13C05812-7152-4E95-8FA1-4AB7240F8303}" destId="{C6EF75EC-8B8D-4EDF-8233-F4209FB42E8A}" srcOrd="0" destOrd="0" presId="urn:microsoft.com/office/officeart/2005/8/layout/orgChart1"/>
    <dgm:cxn modelId="{6BF0FF6B-1C00-486B-B887-76F2D44A9632}" type="presParOf" srcId="{13C05812-7152-4E95-8FA1-4AB7240F8303}" destId="{D3BBC1F1-8B00-4FCF-ACFA-611BE2C8412C}" srcOrd="1" destOrd="0" presId="urn:microsoft.com/office/officeart/2005/8/layout/orgChart1"/>
    <dgm:cxn modelId="{ED143D7C-3B7A-45B1-AE8D-694C706DB6C3}" type="presParOf" srcId="{9D6C9AD4-71E6-41D5-BC0A-6BC3E2EC0093}" destId="{7570743A-6272-46EC-9202-3F57F1F4DAF4}" srcOrd="1" destOrd="0" presId="urn:microsoft.com/office/officeart/2005/8/layout/orgChart1"/>
    <dgm:cxn modelId="{841223F5-0CBA-44D0-97DF-757EE018928D}" type="presParOf" srcId="{9D6C9AD4-71E6-41D5-BC0A-6BC3E2EC0093}" destId="{ECC63669-4823-4940-8496-1BF40C4FD812}" srcOrd="2" destOrd="0" presId="urn:microsoft.com/office/officeart/2005/8/layout/orgChart1"/>
    <dgm:cxn modelId="{7D14C7E9-4E30-457E-A8D3-BA65A384538F}" type="presParOf" srcId="{82099132-D039-4BE2-87B8-C19AAEE00075}" destId="{54418E4F-45A0-44E4-B069-A3AADDD28129}" srcOrd="2" destOrd="0" presId="urn:microsoft.com/office/officeart/2005/8/layout/orgChart1"/>
    <dgm:cxn modelId="{318D833A-6FBE-431F-942E-680304C64C99}" type="presParOf" srcId="{54418E4F-45A0-44E4-B069-A3AADDD28129}" destId="{13614C8B-9798-479D-8578-6C14D9C84DC4}" srcOrd="0" destOrd="0" presId="urn:microsoft.com/office/officeart/2005/8/layout/orgChart1"/>
    <dgm:cxn modelId="{5F80DF72-B3E1-4B74-8CC9-CBEC8E84FCC6}" type="presParOf" srcId="{54418E4F-45A0-44E4-B069-A3AADDD28129}" destId="{CF3813CC-D644-47AE-A881-B7F7DDC6C793}" srcOrd="1" destOrd="0" presId="urn:microsoft.com/office/officeart/2005/8/layout/orgChart1"/>
    <dgm:cxn modelId="{2E2E68A5-428D-4AB3-ACB8-F4EF0E1FCA4D}" type="presParOf" srcId="{CF3813CC-D644-47AE-A881-B7F7DDC6C793}" destId="{8A6AD27B-DE1A-46F7-BBA6-94D58EA78B4F}" srcOrd="0" destOrd="0" presId="urn:microsoft.com/office/officeart/2005/8/layout/orgChart1"/>
    <dgm:cxn modelId="{FCD08E79-BD9D-4554-ACBC-3E472811F6F6}" type="presParOf" srcId="{8A6AD27B-DE1A-46F7-BBA6-94D58EA78B4F}" destId="{1D50A5E1-D6E5-44F4-BB64-3075F9FDEFC9}" srcOrd="0" destOrd="0" presId="urn:microsoft.com/office/officeart/2005/8/layout/orgChart1"/>
    <dgm:cxn modelId="{9D006168-C16D-449F-811A-4BDAD2FD7207}" type="presParOf" srcId="{8A6AD27B-DE1A-46F7-BBA6-94D58EA78B4F}" destId="{699D6C33-7485-4581-AC4E-6F69956F6B1B}" srcOrd="1" destOrd="0" presId="urn:microsoft.com/office/officeart/2005/8/layout/orgChart1"/>
    <dgm:cxn modelId="{28238C9E-7FBC-460B-AFEC-6EAC4C576682}" type="presParOf" srcId="{CF3813CC-D644-47AE-A881-B7F7DDC6C793}" destId="{EA072380-1825-4B4A-A6B3-BA73FD1409B8}" srcOrd="1" destOrd="0" presId="urn:microsoft.com/office/officeart/2005/8/layout/orgChart1"/>
    <dgm:cxn modelId="{8646FCB0-C446-4448-81A4-91C1A8020355}" type="presParOf" srcId="{CF3813CC-D644-47AE-A881-B7F7DDC6C793}" destId="{02B6711A-E0CD-456D-A082-1ADF320CC6CB}" srcOrd="2" destOrd="0" presId="urn:microsoft.com/office/officeart/2005/8/layout/orgChart1"/>
    <dgm:cxn modelId="{55AF4F58-C881-48FA-988F-33450C5A3844}" type="presParOf" srcId="{9968C505-C014-4667-A731-671631EF44B5}" destId="{60FD1138-0536-47DF-89E3-47FE894B06A7}" srcOrd="2" destOrd="0" presId="urn:microsoft.com/office/officeart/2005/8/layout/orgChart1"/>
    <dgm:cxn modelId="{A1043E50-43C5-4E2E-A87B-B0373479A2E1}" type="presParOf" srcId="{60FD1138-0536-47DF-89E3-47FE894B06A7}" destId="{5B9CA846-FEF1-496A-8885-F04F4FD2EB70}" srcOrd="0" destOrd="0" presId="urn:microsoft.com/office/officeart/2005/8/layout/orgChart1"/>
    <dgm:cxn modelId="{EC4A609F-4445-4644-AF95-E0D8D946D82F}" type="presParOf" srcId="{60FD1138-0536-47DF-89E3-47FE894B06A7}" destId="{DCCCD6F7-69A7-43A8-9980-10A36E7782ED}" srcOrd="1" destOrd="0" presId="urn:microsoft.com/office/officeart/2005/8/layout/orgChart1"/>
    <dgm:cxn modelId="{17C02D76-53AB-48DD-89DC-4B044E6F49E1}" type="presParOf" srcId="{DCCCD6F7-69A7-43A8-9980-10A36E7782ED}" destId="{9DE6B09E-3059-45F8-AA14-FEC41BE121D8}" srcOrd="0" destOrd="0" presId="urn:microsoft.com/office/officeart/2005/8/layout/orgChart1"/>
    <dgm:cxn modelId="{23A24270-1ADC-4A1F-AB5C-50B71D16A076}" type="presParOf" srcId="{9DE6B09E-3059-45F8-AA14-FEC41BE121D8}" destId="{C68B4DFA-9C13-4384-A89C-7AB5FF8C13EB}" srcOrd="0" destOrd="0" presId="urn:microsoft.com/office/officeart/2005/8/layout/orgChart1"/>
    <dgm:cxn modelId="{4D4CCD62-D3A9-4457-8821-FD49B722776E}" type="presParOf" srcId="{9DE6B09E-3059-45F8-AA14-FEC41BE121D8}" destId="{874D6CC3-DD9D-4684-A439-4CEC191F293E}" srcOrd="1" destOrd="0" presId="urn:microsoft.com/office/officeart/2005/8/layout/orgChart1"/>
    <dgm:cxn modelId="{C3CADA79-6A0C-4A1F-BEA0-86C2DFB18453}" type="presParOf" srcId="{DCCCD6F7-69A7-43A8-9980-10A36E7782ED}" destId="{73359468-EE00-4D0A-B0FB-542DA770528B}" srcOrd="1" destOrd="0" presId="urn:microsoft.com/office/officeart/2005/8/layout/orgChart1"/>
    <dgm:cxn modelId="{26F37B92-4EBA-4039-92DC-4C92BF070891}" type="presParOf" srcId="{DCCCD6F7-69A7-43A8-9980-10A36E7782ED}" destId="{4AA52AD2-484C-4AC6-9492-434B827A8A01}" srcOrd="2" destOrd="0" presId="urn:microsoft.com/office/officeart/2005/8/layout/orgChart1"/>
    <dgm:cxn modelId="{4BE748B4-D523-428E-B1C9-5DC480B2D0E0}" type="presParOf" srcId="{60FD1138-0536-47DF-89E3-47FE894B06A7}" destId="{F8CFDE52-DD88-4C22-8228-A7FF02A77863}" srcOrd="2" destOrd="0" presId="urn:microsoft.com/office/officeart/2005/8/layout/orgChart1"/>
    <dgm:cxn modelId="{7FCF1B2B-A5AC-4196-8280-CB76933CB487}" type="presParOf" srcId="{60FD1138-0536-47DF-89E3-47FE894B06A7}" destId="{48B6FAC1-2225-464A-9FD9-3552862F7B49}" srcOrd="3" destOrd="0" presId="urn:microsoft.com/office/officeart/2005/8/layout/orgChart1"/>
    <dgm:cxn modelId="{71820FC0-22C8-4C45-98D9-0827A59DA5CD}" type="presParOf" srcId="{48B6FAC1-2225-464A-9FD9-3552862F7B49}" destId="{6C9D4D57-BC64-4E3A-971C-EEE2DA7A52F2}" srcOrd="0" destOrd="0" presId="urn:microsoft.com/office/officeart/2005/8/layout/orgChart1"/>
    <dgm:cxn modelId="{403FC4D7-EF31-4AD2-802B-FCD97D549119}" type="presParOf" srcId="{6C9D4D57-BC64-4E3A-971C-EEE2DA7A52F2}" destId="{49A53DD5-92C9-48F8-A671-30A3DA6D3FC9}" srcOrd="0" destOrd="0" presId="urn:microsoft.com/office/officeart/2005/8/layout/orgChart1"/>
    <dgm:cxn modelId="{30306265-2637-4900-A655-61D2C1599934}" type="presParOf" srcId="{6C9D4D57-BC64-4E3A-971C-EEE2DA7A52F2}" destId="{A0BEB9D6-8FAD-409B-9B52-12FA8A3778A1}" srcOrd="1" destOrd="0" presId="urn:microsoft.com/office/officeart/2005/8/layout/orgChart1"/>
    <dgm:cxn modelId="{9EA4A082-8A0D-45CB-8B50-F60180C52674}" type="presParOf" srcId="{48B6FAC1-2225-464A-9FD9-3552862F7B49}" destId="{C769ABAD-B3CF-4C1A-BB43-999FE8B41E33}" srcOrd="1" destOrd="0" presId="urn:microsoft.com/office/officeart/2005/8/layout/orgChart1"/>
    <dgm:cxn modelId="{CD541F8F-83B9-46CC-B9B0-F2FE23327A84}" type="presParOf" srcId="{48B6FAC1-2225-464A-9FD9-3552862F7B49}" destId="{0C1B74BF-2187-41FD-A53E-D81F508AFBB8}" srcOrd="2" destOrd="0" presId="urn:microsoft.com/office/officeart/2005/8/layout/orgChart1"/>
    <dgm:cxn modelId="{D2DC7EBC-AE57-46C6-AEC0-619290B08102}" type="presParOf" srcId="{60FD1138-0536-47DF-89E3-47FE894B06A7}" destId="{CEA53BC5-EE01-4604-953C-90CACD346E73}" srcOrd="4" destOrd="0" presId="urn:microsoft.com/office/officeart/2005/8/layout/orgChart1"/>
    <dgm:cxn modelId="{03671A05-629F-48B3-855E-03B60ED0F720}" type="presParOf" srcId="{60FD1138-0536-47DF-89E3-47FE894B06A7}" destId="{9FE8BF0C-7D9B-436E-AA46-E3E5DC782F4B}" srcOrd="5" destOrd="0" presId="urn:microsoft.com/office/officeart/2005/8/layout/orgChart1"/>
    <dgm:cxn modelId="{7ACC836E-A357-4354-8841-9E0ABD554F3F}" type="presParOf" srcId="{9FE8BF0C-7D9B-436E-AA46-E3E5DC782F4B}" destId="{361C9645-FDF1-4E78-BDC3-AF73A3AE0FAF}" srcOrd="0" destOrd="0" presId="urn:microsoft.com/office/officeart/2005/8/layout/orgChart1"/>
    <dgm:cxn modelId="{7BCAEDD6-CCA8-4E52-BFE6-14896EE02F43}" type="presParOf" srcId="{361C9645-FDF1-4E78-BDC3-AF73A3AE0FAF}" destId="{87069811-600C-4332-89B8-4EB6E85B0F73}" srcOrd="0" destOrd="0" presId="urn:microsoft.com/office/officeart/2005/8/layout/orgChart1"/>
    <dgm:cxn modelId="{C21740E8-EFB2-4167-AF7D-927961235889}" type="presParOf" srcId="{361C9645-FDF1-4E78-BDC3-AF73A3AE0FAF}" destId="{DA0058BE-E809-40E1-A951-F632B842FDFA}" srcOrd="1" destOrd="0" presId="urn:microsoft.com/office/officeart/2005/8/layout/orgChart1"/>
    <dgm:cxn modelId="{BD6F281C-A162-4756-A3C0-1BAA4D55F1E0}" type="presParOf" srcId="{9FE8BF0C-7D9B-436E-AA46-E3E5DC782F4B}" destId="{539A6BE3-4873-4575-AC60-52879D5CB27B}" srcOrd="1" destOrd="0" presId="urn:microsoft.com/office/officeart/2005/8/layout/orgChart1"/>
    <dgm:cxn modelId="{E7E728DB-4127-436D-BD11-74F4FB36A12E}" type="presParOf" srcId="{9FE8BF0C-7D9B-436E-AA46-E3E5DC782F4B}" destId="{CC2DF862-929B-4DD4-87FA-CCD79126FE12}" srcOrd="2" destOrd="0" presId="urn:microsoft.com/office/officeart/2005/8/layout/orgChart1"/>
    <dgm:cxn modelId="{98FCF1AA-BA4E-4B00-A6CB-78025464FF91}" type="presParOf" srcId="{60FD1138-0536-47DF-89E3-47FE894B06A7}" destId="{AB52FFE2-94C6-448F-9992-92D3F37D4993}" srcOrd="6" destOrd="0" presId="urn:microsoft.com/office/officeart/2005/8/layout/orgChart1"/>
    <dgm:cxn modelId="{292CC989-FF85-4DFC-970E-674BA94B5139}" type="presParOf" srcId="{60FD1138-0536-47DF-89E3-47FE894B06A7}" destId="{1004245C-5061-481F-A66A-524832E2323D}" srcOrd="7" destOrd="0" presId="urn:microsoft.com/office/officeart/2005/8/layout/orgChart1"/>
    <dgm:cxn modelId="{4EFACFF3-734A-4B3E-8D2B-3D03EE522162}" type="presParOf" srcId="{1004245C-5061-481F-A66A-524832E2323D}" destId="{3F093B93-1584-41F7-A621-B11DB5D24346}" srcOrd="0" destOrd="0" presId="urn:microsoft.com/office/officeart/2005/8/layout/orgChart1"/>
    <dgm:cxn modelId="{F608927F-1B1D-42C6-974C-A581F96EDE2D}" type="presParOf" srcId="{3F093B93-1584-41F7-A621-B11DB5D24346}" destId="{85455804-E09C-4C44-8B38-6D760ACDD8F8}" srcOrd="0" destOrd="0" presId="urn:microsoft.com/office/officeart/2005/8/layout/orgChart1"/>
    <dgm:cxn modelId="{768BFB5E-F0F7-4682-A7FA-EC62A050CD21}" type="presParOf" srcId="{3F093B93-1584-41F7-A621-B11DB5D24346}" destId="{F8CCE797-ACC7-4218-B5F6-D6AE7ECD28E7}" srcOrd="1" destOrd="0" presId="urn:microsoft.com/office/officeart/2005/8/layout/orgChart1"/>
    <dgm:cxn modelId="{4464F951-9438-4E5D-B64A-4E3A4614EC0A}" type="presParOf" srcId="{1004245C-5061-481F-A66A-524832E2323D}" destId="{E21D482A-F2E2-469B-B447-F29F2FAB1214}" srcOrd="1" destOrd="0" presId="urn:microsoft.com/office/officeart/2005/8/layout/orgChart1"/>
    <dgm:cxn modelId="{758D5A4E-8869-4FD6-BFBF-E7328B2911C8}" type="presParOf" srcId="{1004245C-5061-481F-A66A-524832E2323D}" destId="{83AD8580-1BFE-4E3F-A8DA-82E2D8F74F82}" srcOrd="2" destOrd="0" presId="urn:microsoft.com/office/officeart/2005/8/layout/orgChart1"/>
    <dgm:cxn modelId="{63843D98-D9A9-4111-BD65-BF24E6D65E27}" type="presParOf" srcId="{83AD8580-1BFE-4E3F-A8DA-82E2D8F74F82}" destId="{576356A4-B66C-4698-8F55-C10665F1D408}" srcOrd="0" destOrd="0" presId="urn:microsoft.com/office/officeart/2005/8/layout/orgChart1"/>
    <dgm:cxn modelId="{22F089E0-2AA9-4001-95EF-F9334A013EAF}" type="presParOf" srcId="{83AD8580-1BFE-4E3F-A8DA-82E2D8F74F82}" destId="{881E79D8-2F0F-4D45-A590-081A553773E8}" srcOrd="1" destOrd="0" presId="urn:microsoft.com/office/officeart/2005/8/layout/orgChart1"/>
    <dgm:cxn modelId="{0D1B19BF-7E5A-476D-98A3-68EFC4ACE7CC}" type="presParOf" srcId="{881E79D8-2F0F-4D45-A590-081A553773E8}" destId="{4C76E37E-B89A-449B-911D-6F20156FC6A2}" srcOrd="0" destOrd="0" presId="urn:microsoft.com/office/officeart/2005/8/layout/orgChart1"/>
    <dgm:cxn modelId="{F856EA63-0C9F-4C53-9B90-22E8AB08FD9A}" type="presParOf" srcId="{4C76E37E-B89A-449B-911D-6F20156FC6A2}" destId="{6BEB1C41-6551-49CC-8995-AE0145634A74}" srcOrd="0" destOrd="0" presId="urn:microsoft.com/office/officeart/2005/8/layout/orgChart1"/>
    <dgm:cxn modelId="{41E76852-549B-4DA9-8C66-8541C08740BD}" type="presParOf" srcId="{4C76E37E-B89A-449B-911D-6F20156FC6A2}" destId="{D8E6A30C-A7C8-4907-A1AC-83B771451FA7}" srcOrd="1" destOrd="0" presId="urn:microsoft.com/office/officeart/2005/8/layout/orgChart1"/>
    <dgm:cxn modelId="{6F6DF420-A4ED-48FB-B1CA-417B4EC66AAC}" type="presParOf" srcId="{881E79D8-2F0F-4D45-A590-081A553773E8}" destId="{EA7BDEE6-0FC2-412F-A1BA-8C368DA56FB9}" srcOrd="1" destOrd="0" presId="urn:microsoft.com/office/officeart/2005/8/layout/orgChart1"/>
    <dgm:cxn modelId="{D4828F68-3609-4293-8DE2-F14910B22C93}" type="presParOf" srcId="{881E79D8-2F0F-4D45-A590-081A553773E8}" destId="{1D46028F-B8D6-4544-BFE2-5EEBA8CAE76B}" srcOrd="2" destOrd="0" presId="urn:microsoft.com/office/officeart/2005/8/layout/orgChart1"/>
    <dgm:cxn modelId="{914A70F4-18FF-4673-BE33-DCBDC6EB49ED}" type="presParOf" srcId="{60FD1138-0536-47DF-89E3-47FE894B06A7}" destId="{22190288-912C-44C4-B57E-8FB3EAACEACC}" srcOrd="8" destOrd="0" presId="urn:microsoft.com/office/officeart/2005/8/layout/orgChart1"/>
    <dgm:cxn modelId="{81E86F92-A844-4318-93B0-5C496FD8F06B}" type="presParOf" srcId="{60FD1138-0536-47DF-89E3-47FE894B06A7}" destId="{F304210F-B49C-44D0-A54E-2A10C231C22F}" srcOrd="9" destOrd="0" presId="urn:microsoft.com/office/officeart/2005/8/layout/orgChart1"/>
    <dgm:cxn modelId="{BA58363D-A9B6-4980-A352-6AFF12D04086}" type="presParOf" srcId="{F304210F-B49C-44D0-A54E-2A10C231C22F}" destId="{FC188DFA-1C8B-477F-92DC-D02F9020789A}" srcOrd="0" destOrd="0" presId="urn:microsoft.com/office/officeart/2005/8/layout/orgChart1"/>
    <dgm:cxn modelId="{8361F4AD-51C5-4686-9641-4E6DCAF5D3F6}" type="presParOf" srcId="{FC188DFA-1C8B-477F-92DC-D02F9020789A}" destId="{096D6736-83CF-4D36-8C5F-FF1F0323DEF9}" srcOrd="0" destOrd="0" presId="urn:microsoft.com/office/officeart/2005/8/layout/orgChart1"/>
    <dgm:cxn modelId="{00E30446-F7F9-4AED-9B2F-30418CBD54D7}" type="presParOf" srcId="{FC188DFA-1C8B-477F-92DC-D02F9020789A}" destId="{AF285A0A-45FE-42AC-8E02-BE10FA723A52}" srcOrd="1" destOrd="0" presId="urn:microsoft.com/office/officeart/2005/8/layout/orgChart1"/>
    <dgm:cxn modelId="{8DD9AB6C-4F57-41C1-AD72-AEBEB5A8ACB7}" type="presParOf" srcId="{F304210F-B49C-44D0-A54E-2A10C231C22F}" destId="{E8DFD95F-5045-48F6-A7B9-59B238BBF58B}" srcOrd="1" destOrd="0" presId="urn:microsoft.com/office/officeart/2005/8/layout/orgChart1"/>
    <dgm:cxn modelId="{C010C284-7CB5-4706-9170-E024B9391FD9}" type="presParOf" srcId="{F304210F-B49C-44D0-A54E-2A10C231C22F}" destId="{FF63394B-E079-4B86-B0BA-9A1CFA879D31}" srcOrd="2" destOrd="0" presId="urn:microsoft.com/office/officeart/2005/8/layout/orgChart1"/>
    <dgm:cxn modelId="{DED17E04-8670-406E-B29B-81AECD6DAEA0}" type="presParOf" srcId="{FF63394B-E079-4B86-B0BA-9A1CFA879D31}" destId="{6D0F3055-AAA2-4C9A-A73A-37FAF4DCA334}" srcOrd="0" destOrd="0" presId="urn:microsoft.com/office/officeart/2005/8/layout/orgChart1"/>
    <dgm:cxn modelId="{1EC75BAB-0F9E-4E79-8E4D-4CB40CCDAE78}" type="presParOf" srcId="{FF63394B-E079-4B86-B0BA-9A1CFA879D31}" destId="{064EE438-7A36-41DB-98BC-B1A052C29429}" srcOrd="1" destOrd="0" presId="urn:microsoft.com/office/officeart/2005/8/layout/orgChart1"/>
    <dgm:cxn modelId="{C6C5BB7A-0634-4C7B-A409-5812708D2F55}" type="presParOf" srcId="{064EE438-7A36-41DB-98BC-B1A052C29429}" destId="{846E8867-6B63-454F-A26F-79B2E1DDAC79}" srcOrd="0" destOrd="0" presId="urn:microsoft.com/office/officeart/2005/8/layout/orgChart1"/>
    <dgm:cxn modelId="{8FF10CDC-FF66-4423-8176-EC2B6EC13652}" type="presParOf" srcId="{846E8867-6B63-454F-A26F-79B2E1DDAC79}" destId="{58B72DEE-1B86-42C3-94D1-56224D9D8187}" srcOrd="0" destOrd="0" presId="urn:microsoft.com/office/officeart/2005/8/layout/orgChart1"/>
    <dgm:cxn modelId="{F9831D4A-D0AA-42B3-999A-6E47433FBBBF}" type="presParOf" srcId="{846E8867-6B63-454F-A26F-79B2E1DDAC79}" destId="{4E706A36-3E30-42FB-BDE1-F9E46E397986}" srcOrd="1" destOrd="0" presId="urn:microsoft.com/office/officeart/2005/8/layout/orgChart1"/>
    <dgm:cxn modelId="{238A7758-624A-47DB-86AD-82032D7BC368}" type="presParOf" srcId="{064EE438-7A36-41DB-98BC-B1A052C29429}" destId="{8FF6562F-B8F4-404B-B68E-AB95A7E65906}" srcOrd="1" destOrd="0" presId="urn:microsoft.com/office/officeart/2005/8/layout/orgChart1"/>
    <dgm:cxn modelId="{66471364-C402-47FA-85E3-61ACE73CD7D9}" type="presParOf" srcId="{064EE438-7A36-41DB-98BC-B1A052C29429}" destId="{418E2892-289A-4F73-BDAF-BB8772A2AC64}" srcOrd="2" destOrd="0" presId="urn:microsoft.com/office/officeart/2005/8/layout/orgChart1"/>
    <dgm:cxn modelId="{E09762FF-99CB-4591-98B5-F0D27406DCDE}" type="presParOf" srcId="{F5BE00BD-CCA2-4CED-B5A3-7BCA64179B29}" destId="{B471E049-AD6C-4273-93D0-5AB05ABD7188}"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0C2B4-7504-4987-9B13-AFA72DADC173}">
      <dsp:nvSpPr>
        <dsp:cNvPr id="0" name=""/>
        <dsp:cNvSpPr/>
      </dsp:nvSpPr>
      <dsp:spPr>
        <a:xfrm>
          <a:off x="648" y="0"/>
          <a:ext cx="2790371" cy="2067152"/>
        </a:xfrm>
        <a:prstGeom prst="roundRect">
          <a:avLst>
            <a:gd name="adj" fmla="val 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s-MX" sz="2000" kern="1200" dirty="0"/>
            <a:t>JID - Desarrollo</a:t>
          </a:r>
          <a:endParaRPr lang="en-US" sz="2000" kern="1200" dirty="0"/>
        </a:p>
      </dsp:txBody>
      <dsp:txXfrm rot="16200000">
        <a:off x="-567846" y="568495"/>
        <a:ext cx="1695064" cy="558074"/>
      </dsp:txXfrm>
    </dsp:sp>
    <dsp:sp modelId="{C6B4CEB4-F1C0-4400-9A2C-14229234FE73}">
      <dsp:nvSpPr>
        <dsp:cNvPr id="0" name=""/>
        <dsp:cNvSpPr/>
      </dsp:nvSpPr>
      <dsp:spPr>
        <a:xfrm>
          <a:off x="558722" y="0"/>
          <a:ext cx="2078826" cy="20671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marL="0" lvl="0" indent="0" algn="l" defTabSz="844550">
            <a:lnSpc>
              <a:spcPct val="90000"/>
            </a:lnSpc>
            <a:spcBef>
              <a:spcPct val="0"/>
            </a:spcBef>
            <a:spcAft>
              <a:spcPct val="35000"/>
            </a:spcAft>
            <a:buNone/>
          </a:pPr>
          <a:r>
            <a:rPr lang="es-MX" sz="1900" kern="1200" dirty="0"/>
            <a:t>100 – </a:t>
          </a:r>
          <a:r>
            <a:rPr lang="es-MX" sz="1900" kern="1200" dirty="0" err="1"/>
            <a:t>Basline</a:t>
          </a:r>
          <a:r>
            <a:rPr lang="es-MX" sz="1900" kern="1200" dirty="0"/>
            <a:t> MX con datos maestros</a:t>
          </a:r>
        </a:p>
        <a:p>
          <a:pPr marL="0" lvl="0" indent="0" algn="l" defTabSz="844550">
            <a:lnSpc>
              <a:spcPct val="90000"/>
            </a:lnSpc>
            <a:spcBef>
              <a:spcPct val="0"/>
            </a:spcBef>
            <a:spcAft>
              <a:spcPct val="35000"/>
            </a:spcAft>
            <a:buNone/>
          </a:pPr>
          <a:r>
            <a:rPr lang="es-MX" sz="1900" kern="1200" dirty="0"/>
            <a:t>110 – Modelo JIT (Configuración)</a:t>
          </a:r>
        </a:p>
        <a:p>
          <a:pPr marL="0" lvl="0" indent="0" algn="l" defTabSz="844550">
            <a:lnSpc>
              <a:spcPct val="90000"/>
            </a:lnSpc>
            <a:spcBef>
              <a:spcPct val="0"/>
            </a:spcBef>
            <a:spcAft>
              <a:spcPct val="35000"/>
            </a:spcAft>
            <a:buNone/>
          </a:pPr>
          <a:r>
            <a:rPr lang="es-MX" sz="1900" kern="1200" dirty="0"/>
            <a:t>120 - </a:t>
          </a:r>
          <a:r>
            <a:rPr lang="es-MX" sz="1900" kern="1200" dirty="0" err="1"/>
            <a:t>Sandbox</a:t>
          </a:r>
          <a:endParaRPr lang="en-US" sz="1900" kern="1200" dirty="0"/>
        </a:p>
      </dsp:txBody>
      <dsp:txXfrm>
        <a:off x="558722" y="0"/>
        <a:ext cx="2078826" cy="2067152"/>
      </dsp:txXfrm>
    </dsp:sp>
    <dsp:sp modelId="{6AD4ADB9-5483-46EC-8D9F-0958027D88C6}">
      <dsp:nvSpPr>
        <dsp:cNvPr id="0" name=""/>
        <dsp:cNvSpPr/>
      </dsp:nvSpPr>
      <dsp:spPr>
        <a:xfrm>
          <a:off x="2888682" y="0"/>
          <a:ext cx="2790371" cy="2067152"/>
        </a:xfrm>
        <a:prstGeom prst="roundRect">
          <a:avLst>
            <a:gd name="adj" fmla="val 5000"/>
          </a:avLst>
        </a:prstGeom>
        <a:solidFill>
          <a:schemeClr val="accent2">
            <a:hueOff val="-4125654"/>
            <a:satOff val="22733"/>
            <a:lumOff val="5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s-MX" sz="2000" kern="1200" dirty="0"/>
            <a:t>JIQ – Calidad </a:t>
          </a:r>
          <a:endParaRPr lang="en-US" sz="2000" kern="1200" dirty="0"/>
        </a:p>
      </dsp:txBody>
      <dsp:txXfrm rot="16200000">
        <a:off x="2320187" y="568495"/>
        <a:ext cx="1695064" cy="558074"/>
      </dsp:txXfrm>
    </dsp:sp>
    <dsp:sp modelId="{B699EE98-E09F-40EF-9EFC-936BFF6974FE}">
      <dsp:nvSpPr>
        <dsp:cNvPr id="0" name=""/>
        <dsp:cNvSpPr/>
      </dsp:nvSpPr>
      <dsp:spPr>
        <a:xfrm rot="5400000">
          <a:off x="2750774" y="1562419"/>
          <a:ext cx="303719" cy="418555"/>
        </a:xfrm>
        <a:prstGeom prst="flowChartExtra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C0C0C0-566F-4ABC-82ED-FFCB8AA56D02}">
      <dsp:nvSpPr>
        <dsp:cNvPr id="0" name=""/>
        <dsp:cNvSpPr/>
      </dsp:nvSpPr>
      <dsp:spPr>
        <a:xfrm>
          <a:off x="3446757" y="0"/>
          <a:ext cx="2078826" cy="20671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marL="0" lvl="0" indent="0" algn="l" defTabSz="844550">
            <a:lnSpc>
              <a:spcPct val="90000"/>
            </a:lnSpc>
            <a:spcBef>
              <a:spcPct val="0"/>
            </a:spcBef>
            <a:spcAft>
              <a:spcPct val="35000"/>
            </a:spcAft>
            <a:buNone/>
          </a:pPr>
          <a:r>
            <a:rPr lang="es-MX" sz="1900" kern="1200" dirty="0"/>
            <a:t>210 – Demo JIT</a:t>
          </a:r>
        </a:p>
        <a:p>
          <a:pPr marL="0" lvl="0" indent="0" algn="l" defTabSz="844550">
            <a:lnSpc>
              <a:spcPct val="90000"/>
            </a:lnSpc>
            <a:spcBef>
              <a:spcPct val="0"/>
            </a:spcBef>
            <a:spcAft>
              <a:spcPct val="35000"/>
            </a:spcAft>
            <a:buNone/>
          </a:pPr>
          <a:r>
            <a:rPr lang="es-MX" sz="1900" kern="1200" dirty="0"/>
            <a:t>220 – </a:t>
          </a:r>
          <a:r>
            <a:rPr lang="es-MX" sz="1900" kern="1200" dirty="0" err="1"/>
            <a:t>Sandbox</a:t>
          </a:r>
          <a:r>
            <a:rPr lang="es-MX" sz="1900" kern="1200" dirty="0"/>
            <a:t>/Workshops</a:t>
          </a:r>
          <a:endParaRPr lang="en-US" sz="1900" kern="1200" dirty="0"/>
        </a:p>
      </dsp:txBody>
      <dsp:txXfrm>
        <a:off x="3446757" y="0"/>
        <a:ext cx="2078826" cy="2067152"/>
      </dsp:txXfrm>
    </dsp:sp>
    <dsp:sp modelId="{7BEE8829-63A1-44BF-9AA5-FD336A339DD7}">
      <dsp:nvSpPr>
        <dsp:cNvPr id="0" name=""/>
        <dsp:cNvSpPr/>
      </dsp:nvSpPr>
      <dsp:spPr>
        <a:xfrm>
          <a:off x="5777358" y="0"/>
          <a:ext cx="2790371" cy="2067152"/>
        </a:xfrm>
        <a:prstGeom prst="roundRect">
          <a:avLst>
            <a:gd name="adj" fmla="val 5000"/>
          </a:avLst>
        </a:prstGeom>
        <a:solidFill>
          <a:schemeClr val="accent2">
            <a:hueOff val="-8251307"/>
            <a:satOff val="45466"/>
            <a:lumOff val="10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s-MX" sz="2000" kern="1200" dirty="0"/>
            <a:t>JIP - Gold</a:t>
          </a:r>
          <a:endParaRPr lang="en-US" sz="2000" kern="1200" dirty="0"/>
        </a:p>
      </dsp:txBody>
      <dsp:txXfrm rot="16200000">
        <a:off x="5208863" y="568495"/>
        <a:ext cx="1695064" cy="558074"/>
      </dsp:txXfrm>
    </dsp:sp>
    <dsp:sp modelId="{9529E126-52A6-46E3-9FFB-5DC48CC3699E}">
      <dsp:nvSpPr>
        <dsp:cNvPr id="0" name=""/>
        <dsp:cNvSpPr/>
      </dsp:nvSpPr>
      <dsp:spPr>
        <a:xfrm rot="5400000">
          <a:off x="5638809" y="1562419"/>
          <a:ext cx="303719" cy="418555"/>
        </a:xfrm>
        <a:prstGeom prst="flowChartExtract">
          <a:avLst/>
        </a:prstGeom>
        <a:solidFill>
          <a:schemeClr val="lt1">
            <a:hueOff val="0"/>
            <a:satOff val="0"/>
            <a:lumOff val="0"/>
            <a:alphaOff val="0"/>
          </a:schemeClr>
        </a:solidFill>
        <a:ln w="25400" cap="flat" cmpd="sng" algn="ctr">
          <a:solidFill>
            <a:schemeClr val="accent2">
              <a:hueOff val="-8251307"/>
              <a:satOff val="45466"/>
              <a:lumOff val="10001"/>
              <a:alphaOff val="0"/>
            </a:schemeClr>
          </a:solidFill>
          <a:prstDash val="solid"/>
        </a:ln>
        <a:effectLst/>
      </dsp:spPr>
      <dsp:style>
        <a:lnRef idx="2">
          <a:scrgbClr r="0" g="0" b="0"/>
        </a:lnRef>
        <a:fillRef idx="1">
          <a:scrgbClr r="0" g="0" b="0"/>
        </a:fillRef>
        <a:effectRef idx="0">
          <a:scrgbClr r="0" g="0" b="0"/>
        </a:effectRef>
        <a:fontRef idx="minor"/>
      </dsp:style>
    </dsp:sp>
    <dsp:sp modelId="{6DC09271-39ED-4B9F-B14E-4EC3BF48AE5F}">
      <dsp:nvSpPr>
        <dsp:cNvPr id="0" name=""/>
        <dsp:cNvSpPr/>
      </dsp:nvSpPr>
      <dsp:spPr>
        <a:xfrm>
          <a:off x="6335433" y="0"/>
          <a:ext cx="2078826" cy="20671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marL="0" lvl="0" indent="0" algn="l" defTabSz="844550">
            <a:lnSpc>
              <a:spcPct val="90000"/>
            </a:lnSpc>
            <a:spcBef>
              <a:spcPct val="0"/>
            </a:spcBef>
            <a:spcAft>
              <a:spcPct val="35000"/>
            </a:spcAft>
            <a:buNone/>
          </a:pPr>
          <a:r>
            <a:rPr lang="es-MX" sz="1900" kern="1200" dirty="0"/>
            <a:t>310 – Modelo JIT (Configuración) - </a:t>
          </a:r>
          <a:endParaRPr lang="en-US" sz="1900" kern="1200" dirty="0"/>
        </a:p>
      </dsp:txBody>
      <dsp:txXfrm>
        <a:off x="6335433" y="0"/>
        <a:ext cx="2078826" cy="2067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3055-AAA2-4C9A-A73A-37FAF4DCA334}">
      <dsp:nvSpPr>
        <dsp:cNvPr id="0" name=""/>
        <dsp:cNvSpPr/>
      </dsp:nvSpPr>
      <dsp:spPr>
        <a:xfrm>
          <a:off x="5756608" y="2118201"/>
          <a:ext cx="91440" cy="240559"/>
        </a:xfrm>
        <a:custGeom>
          <a:avLst/>
          <a:gdLst/>
          <a:ahLst/>
          <a:cxnLst/>
          <a:rect l="0" t="0" r="0" b="0"/>
          <a:pathLst>
            <a:path>
              <a:moveTo>
                <a:pt x="100630" y="0"/>
              </a:moveTo>
              <a:lnTo>
                <a:pt x="100630" y="240559"/>
              </a:lnTo>
              <a:lnTo>
                <a:pt x="4572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190288-912C-44C4-B57E-8FB3EAACEACC}">
      <dsp:nvSpPr>
        <dsp:cNvPr id="0" name=""/>
        <dsp:cNvSpPr/>
      </dsp:nvSpPr>
      <dsp:spPr>
        <a:xfrm>
          <a:off x="6072997" y="633004"/>
          <a:ext cx="91440" cy="1354457"/>
        </a:xfrm>
        <a:custGeom>
          <a:avLst/>
          <a:gdLst/>
          <a:ahLst/>
          <a:cxnLst/>
          <a:rect l="0" t="0" r="0" b="0"/>
          <a:pathLst>
            <a:path>
              <a:moveTo>
                <a:pt x="100630" y="0"/>
              </a:moveTo>
              <a:lnTo>
                <a:pt x="100630" y="1354457"/>
              </a:lnTo>
              <a:lnTo>
                <a:pt x="45720" y="135445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6356A4-B66C-4698-8F55-C10665F1D408}">
      <dsp:nvSpPr>
        <dsp:cNvPr id="0" name=""/>
        <dsp:cNvSpPr/>
      </dsp:nvSpPr>
      <dsp:spPr>
        <a:xfrm>
          <a:off x="6705774" y="1375603"/>
          <a:ext cx="91440" cy="240559"/>
        </a:xfrm>
        <a:custGeom>
          <a:avLst/>
          <a:gdLst/>
          <a:ahLst/>
          <a:cxnLst/>
          <a:rect l="0" t="0" r="0" b="0"/>
          <a:pathLst>
            <a:path>
              <a:moveTo>
                <a:pt x="100630" y="0"/>
              </a:moveTo>
              <a:lnTo>
                <a:pt x="100630" y="240559"/>
              </a:lnTo>
              <a:lnTo>
                <a:pt x="4572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52FFE2-94C6-448F-9992-92D3F37D4993}">
      <dsp:nvSpPr>
        <dsp:cNvPr id="0" name=""/>
        <dsp:cNvSpPr/>
      </dsp:nvSpPr>
      <dsp:spPr>
        <a:xfrm>
          <a:off x="6173627" y="633004"/>
          <a:ext cx="371299" cy="611858"/>
        </a:xfrm>
        <a:custGeom>
          <a:avLst/>
          <a:gdLst/>
          <a:ahLst/>
          <a:cxnLst/>
          <a:rect l="0" t="0" r="0" b="0"/>
          <a:pathLst>
            <a:path>
              <a:moveTo>
                <a:pt x="0" y="0"/>
              </a:moveTo>
              <a:lnTo>
                <a:pt x="0" y="611858"/>
              </a:lnTo>
              <a:lnTo>
                <a:pt x="371299" y="61185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A53BC5-EE01-4604-953C-90CACD346E73}">
      <dsp:nvSpPr>
        <dsp:cNvPr id="0" name=""/>
        <dsp:cNvSpPr/>
      </dsp:nvSpPr>
      <dsp:spPr>
        <a:xfrm>
          <a:off x="5802328" y="633004"/>
          <a:ext cx="371299" cy="611858"/>
        </a:xfrm>
        <a:custGeom>
          <a:avLst/>
          <a:gdLst/>
          <a:ahLst/>
          <a:cxnLst/>
          <a:rect l="0" t="0" r="0" b="0"/>
          <a:pathLst>
            <a:path>
              <a:moveTo>
                <a:pt x="371299" y="0"/>
              </a:moveTo>
              <a:lnTo>
                <a:pt x="371299" y="611858"/>
              </a:lnTo>
              <a:lnTo>
                <a:pt x="0" y="61185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FDE52-DD88-4C22-8228-A7FF02A77863}">
      <dsp:nvSpPr>
        <dsp:cNvPr id="0" name=""/>
        <dsp:cNvSpPr/>
      </dsp:nvSpPr>
      <dsp:spPr>
        <a:xfrm>
          <a:off x="6127907" y="633004"/>
          <a:ext cx="91440" cy="240559"/>
        </a:xfrm>
        <a:custGeom>
          <a:avLst/>
          <a:gdLst/>
          <a:ahLst/>
          <a:cxnLst/>
          <a:rect l="0" t="0" r="0" b="0"/>
          <a:pathLst>
            <a:path>
              <a:moveTo>
                <a:pt x="45720" y="0"/>
              </a:moveTo>
              <a:lnTo>
                <a:pt x="45720" y="240559"/>
              </a:lnTo>
              <a:lnTo>
                <a:pt x="10063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9CA846-FEF1-496A-8885-F04F4FD2EB70}">
      <dsp:nvSpPr>
        <dsp:cNvPr id="0" name=""/>
        <dsp:cNvSpPr/>
      </dsp:nvSpPr>
      <dsp:spPr>
        <a:xfrm>
          <a:off x="5802328" y="633004"/>
          <a:ext cx="371299" cy="240559"/>
        </a:xfrm>
        <a:custGeom>
          <a:avLst/>
          <a:gdLst/>
          <a:ahLst/>
          <a:cxnLst/>
          <a:rect l="0" t="0" r="0" b="0"/>
          <a:pathLst>
            <a:path>
              <a:moveTo>
                <a:pt x="371299" y="0"/>
              </a:moveTo>
              <a:lnTo>
                <a:pt x="371299" y="240559"/>
              </a:lnTo>
              <a:lnTo>
                <a:pt x="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14C8B-9798-479D-8578-6C14D9C84DC4}">
      <dsp:nvSpPr>
        <dsp:cNvPr id="0" name=""/>
        <dsp:cNvSpPr/>
      </dsp:nvSpPr>
      <dsp:spPr>
        <a:xfrm>
          <a:off x="6072997" y="2860799"/>
          <a:ext cx="91440" cy="240559"/>
        </a:xfrm>
        <a:custGeom>
          <a:avLst/>
          <a:gdLst/>
          <a:ahLst/>
          <a:cxnLst/>
          <a:rect l="0" t="0" r="0" b="0"/>
          <a:pathLst>
            <a:path>
              <a:moveTo>
                <a:pt x="100630" y="0"/>
              </a:moveTo>
              <a:lnTo>
                <a:pt x="100630" y="240559"/>
              </a:lnTo>
              <a:lnTo>
                <a:pt x="4572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A71883-217B-47BD-8C15-E44450968DCE}">
      <dsp:nvSpPr>
        <dsp:cNvPr id="0" name=""/>
        <dsp:cNvSpPr/>
      </dsp:nvSpPr>
      <dsp:spPr>
        <a:xfrm>
          <a:off x="6127907" y="2860799"/>
          <a:ext cx="91440" cy="611858"/>
        </a:xfrm>
        <a:custGeom>
          <a:avLst/>
          <a:gdLst/>
          <a:ahLst/>
          <a:cxnLst/>
          <a:rect l="0" t="0" r="0" b="0"/>
          <a:pathLst>
            <a:path>
              <a:moveTo>
                <a:pt x="45720" y="0"/>
              </a:moveTo>
              <a:lnTo>
                <a:pt x="45720" y="611858"/>
              </a:lnTo>
              <a:lnTo>
                <a:pt x="124163" y="61185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B36A47-76CF-4B0E-A9EA-435204E7B048}">
      <dsp:nvSpPr>
        <dsp:cNvPr id="0" name=""/>
        <dsp:cNvSpPr/>
      </dsp:nvSpPr>
      <dsp:spPr>
        <a:xfrm>
          <a:off x="6127907" y="633004"/>
          <a:ext cx="91440" cy="1966316"/>
        </a:xfrm>
        <a:custGeom>
          <a:avLst/>
          <a:gdLst/>
          <a:ahLst/>
          <a:cxnLst/>
          <a:rect l="0" t="0" r="0" b="0"/>
          <a:pathLst>
            <a:path>
              <a:moveTo>
                <a:pt x="45720" y="0"/>
              </a:moveTo>
              <a:lnTo>
                <a:pt x="45720" y="196631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4F6C66-D184-49A6-8ED9-2D5784FE4B70}">
      <dsp:nvSpPr>
        <dsp:cNvPr id="0" name=""/>
        <dsp:cNvSpPr/>
      </dsp:nvSpPr>
      <dsp:spPr>
        <a:xfrm>
          <a:off x="5224462" y="261705"/>
          <a:ext cx="949165" cy="109820"/>
        </a:xfrm>
        <a:custGeom>
          <a:avLst/>
          <a:gdLst/>
          <a:ahLst/>
          <a:cxnLst/>
          <a:rect l="0" t="0" r="0" b="0"/>
          <a:pathLst>
            <a:path>
              <a:moveTo>
                <a:pt x="0" y="0"/>
              </a:moveTo>
              <a:lnTo>
                <a:pt x="0" y="54910"/>
              </a:lnTo>
              <a:lnTo>
                <a:pt x="949165" y="54910"/>
              </a:lnTo>
              <a:lnTo>
                <a:pt x="949165" y="1098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D4A57F-F4CA-46F6-B7D4-67384FEF4196}">
      <dsp:nvSpPr>
        <dsp:cNvPr id="0" name=""/>
        <dsp:cNvSpPr/>
      </dsp:nvSpPr>
      <dsp:spPr>
        <a:xfrm>
          <a:off x="3858277" y="2118201"/>
          <a:ext cx="91440" cy="240559"/>
        </a:xfrm>
        <a:custGeom>
          <a:avLst/>
          <a:gdLst/>
          <a:ahLst/>
          <a:cxnLst/>
          <a:rect l="0" t="0" r="0" b="0"/>
          <a:pathLst>
            <a:path>
              <a:moveTo>
                <a:pt x="100630" y="0"/>
              </a:moveTo>
              <a:lnTo>
                <a:pt x="100630" y="240559"/>
              </a:lnTo>
              <a:lnTo>
                <a:pt x="4572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B7DDCE-52AA-4097-8D4D-CD01BACFBAD4}">
      <dsp:nvSpPr>
        <dsp:cNvPr id="0" name=""/>
        <dsp:cNvSpPr/>
      </dsp:nvSpPr>
      <dsp:spPr>
        <a:xfrm>
          <a:off x="4174665" y="633004"/>
          <a:ext cx="91440" cy="1354457"/>
        </a:xfrm>
        <a:custGeom>
          <a:avLst/>
          <a:gdLst/>
          <a:ahLst/>
          <a:cxnLst/>
          <a:rect l="0" t="0" r="0" b="0"/>
          <a:pathLst>
            <a:path>
              <a:moveTo>
                <a:pt x="100630" y="0"/>
              </a:moveTo>
              <a:lnTo>
                <a:pt x="100630" y="1354457"/>
              </a:lnTo>
              <a:lnTo>
                <a:pt x="45720" y="135445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DCECE-10F2-484E-B1F8-4BC8A017E0FA}">
      <dsp:nvSpPr>
        <dsp:cNvPr id="0" name=""/>
        <dsp:cNvSpPr/>
      </dsp:nvSpPr>
      <dsp:spPr>
        <a:xfrm>
          <a:off x="4807442" y="1375603"/>
          <a:ext cx="91440" cy="240559"/>
        </a:xfrm>
        <a:custGeom>
          <a:avLst/>
          <a:gdLst/>
          <a:ahLst/>
          <a:cxnLst/>
          <a:rect l="0" t="0" r="0" b="0"/>
          <a:pathLst>
            <a:path>
              <a:moveTo>
                <a:pt x="100630" y="0"/>
              </a:moveTo>
              <a:lnTo>
                <a:pt x="100630" y="240559"/>
              </a:lnTo>
              <a:lnTo>
                <a:pt x="4572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00F0DC-E0A5-44EA-A5A0-327432627DEE}">
      <dsp:nvSpPr>
        <dsp:cNvPr id="0" name=""/>
        <dsp:cNvSpPr/>
      </dsp:nvSpPr>
      <dsp:spPr>
        <a:xfrm>
          <a:off x="4275296" y="633004"/>
          <a:ext cx="371299" cy="611858"/>
        </a:xfrm>
        <a:custGeom>
          <a:avLst/>
          <a:gdLst/>
          <a:ahLst/>
          <a:cxnLst/>
          <a:rect l="0" t="0" r="0" b="0"/>
          <a:pathLst>
            <a:path>
              <a:moveTo>
                <a:pt x="0" y="0"/>
              </a:moveTo>
              <a:lnTo>
                <a:pt x="0" y="611858"/>
              </a:lnTo>
              <a:lnTo>
                <a:pt x="371299" y="61185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0AAD75-3E04-4680-B8C1-4CF22B29E9A0}">
      <dsp:nvSpPr>
        <dsp:cNvPr id="0" name=""/>
        <dsp:cNvSpPr/>
      </dsp:nvSpPr>
      <dsp:spPr>
        <a:xfrm>
          <a:off x="3903997" y="633004"/>
          <a:ext cx="371299" cy="611858"/>
        </a:xfrm>
        <a:custGeom>
          <a:avLst/>
          <a:gdLst/>
          <a:ahLst/>
          <a:cxnLst/>
          <a:rect l="0" t="0" r="0" b="0"/>
          <a:pathLst>
            <a:path>
              <a:moveTo>
                <a:pt x="371299" y="0"/>
              </a:moveTo>
              <a:lnTo>
                <a:pt x="371299" y="611858"/>
              </a:lnTo>
              <a:lnTo>
                <a:pt x="0" y="61185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1B9BF-04DF-4756-B9F5-2E0854402C7B}">
      <dsp:nvSpPr>
        <dsp:cNvPr id="0" name=""/>
        <dsp:cNvSpPr/>
      </dsp:nvSpPr>
      <dsp:spPr>
        <a:xfrm>
          <a:off x="4229576" y="633004"/>
          <a:ext cx="91440" cy="240559"/>
        </a:xfrm>
        <a:custGeom>
          <a:avLst/>
          <a:gdLst/>
          <a:ahLst/>
          <a:cxnLst/>
          <a:rect l="0" t="0" r="0" b="0"/>
          <a:pathLst>
            <a:path>
              <a:moveTo>
                <a:pt x="45720" y="0"/>
              </a:moveTo>
              <a:lnTo>
                <a:pt x="45720" y="240559"/>
              </a:lnTo>
              <a:lnTo>
                <a:pt x="10063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146CA-DDB6-4D5B-B5A1-1B864AA2508C}">
      <dsp:nvSpPr>
        <dsp:cNvPr id="0" name=""/>
        <dsp:cNvSpPr/>
      </dsp:nvSpPr>
      <dsp:spPr>
        <a:xfrm>
          <a:off x="3924282" y="633004"/>
          <a:ext cx="351013" cy="245630"/>
        </a:xfrm>
        <a:custGeom>
          <a:avLst/>
          <a:gdLst/>
          <a:ahLst/>
          <a:cxnLst/>
          <a:rect l="0" t="0" r="0" b="0"/>
          <a:pathLst>
            <a:path>
              <a:moveTo>
                <a:pt x="351013" y="0"/>
              </a:moveTo>
              <a:lnTo>
                <a:pt x="351013" y="245630"/>
              </a:lnTo>
              <a:lnTo>
                <a:pt x="0" y="24563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21E5C8-FFA8-4903-8623-03785BD1C929}">
      <dsp:nvSpPr>
        <dsp:cNvPr id="0" name=""/>
        <dsp:cNvSpPr/>
      </dsp:nvSpPr>
      <dsp:spPr>
        <a:xfrm>
          <a:off x="4491054" y="2860799"/>
          <a:ext cx="91440" cy="240559"/>
        </a:xfrm>
        <a:custGeom>
          <a:avLst/>
          <a:gdLst/>
          <a:ahLst/>
          <a:cxnLst/>
          <a:rect l="0" t="0" r="0" b="0"/>
          <a:pathLst>
            <a:path>
              <a:moveTo>
                <a:pt x="100630" y="0"/>
              </a:moveTo>
              <a:lnTo>
                <a:pt x="100630" y="240559"/>
              </a:lnTo>
              <a:lnTo>
                <a:pt x="4572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01C47D-25FB-4A85-9DAA-AA82ADCE601B}">
      <dsp:nvSpPr>
        <dsp:cNvPr id="0" name=""/>
        <dsp:cNvSpPr/>
      </dsp:nvSpPr>
      <dsp:spPr>
        <a:xfrm>
          <a:off x="4545964" y="2860799"/>
          <a:ext cx="91440" cy="611858"/>
        </a:xfrm>
        <a:custGeom>
          <a:avLst/>
          <a:gdLst/>
          <a:ahLst/>
          <a:cxnLst/>
          <a:rect l="0" t="0" r="0" b="0"/>
          <a:pathLst>
            <a:path>
              <a:moveTo>
                <a:pt x="45720" y="0"/>
              </a:moveTo>
              <a:lnTo>
                <a:pt x="45720" y="611858"/>
              </a:lnTo>
              <a:lnTo>
                <a:pt x="124163" y="61185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C6964-7700-4C68-91CB-E25D706F3609}">
      <dsp:nvSpPr>
        <dsp:cNvPr id="0" name=""/>
        <dsp:cNvSpPr/>
      </dsp:nvSpPr>
      <dsp:spPr>
        <a:xfrm>
          <a:off x="4275296" y="633004"/>
          <a:ext cx="316388" cy="1966316"/>
        </a:xfrm>
        <a:custGeom>
          <a:avLst/>
          <a:gdLst/>
          <a:ahLst/>
          <a:cxnLst/>
          <a:rect l="0" t="0" r="0" b="0"/>
          <a:pathLst>
            <a:path>
              <a:moveTo>
                <a:pt x="0" y="0"/>
              </a:moveTo>
              <a:lnTo>
                <a:pt x="0" y="1911405"/>
              </a:lnTo>
              <a:lnTo>
                <a:pt x="316388" y="1911405"/>
              </a:lnTo>
              <a:lnTo>
                <a:pt x="316388" y="196631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7E6E7D-A170-46D4-8846-1345F19F9C6F}">
      <dsp:nvSpPr>
        <dsp:cNvPr id="0" name=""/>
        <dsp:cNvSpPr/>
      </dsp:nvSpPr>
      <dsp:spPr>
        <a:xfrm>
          <a:off x="3858277" y="2860799"/>
          <a:ext cx="91440" cy="240559"/>
        </a:xfrm>
        <a:custGeom>
          <a:avLst/>
          <a:gdLst/>
          <a:ahLst/>
          <a:cxnLst/>
          <a:rect l="0" t="0" r="0" b="0"/>
          <a:pathLst>
            <a:path>
              <a:moveTo>
                <a:pt x="100630" y="0"/>
              </a:moveTo>
              <a:lnTo>
                <a:pt x="100630" y="240559"/>
              </a:lnTo>
              <a:lnTo>
                <a:pt x="45720" y="24055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0C5B5A-6D05-4B93-A2A5-B866A73601FF}">
      <dsp:nvSpPr>
        <dsp:cNvPr id="0" name=""/>
        <dsp:cNvSpPr/>
      </dsp:nvSpPr>
      <dsp:spPr>
        <a:xfrm>
          <a:off x="3913187" y="2860799"/>
          <a:ext cx="91440" cy="611858"/>
        </a:xfrm>
        <a:custGeom>
          <a:avLst/>
          <a:gdLst/>
          <a:ahLst/>
          <a:cxnLst/>
          <a:rect l="0" t="0" r="0" b="0"/>
          <a:pathLst>
            <a:path>
              <a:moveTo>
                <a:pt x="45720" y="0"/>
              </a:moveTo>
              <a:lnTo>
                <a:pt x="45720" y="611858"/>
              </a:lnTo>
              <a:lnTo>
                <a:pt x="124163" y="61185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4052A6-6484-4B15-842A-2BEF3E92013C}">
      <dsp:nvSpPr>
        <dsp:cNvPr id="0" name=""/>
        <dsp:cNvSpPr/>
      </dsp:nvSpPr>
      <dsp:spPr>
        <a:xfrm>
          <a:off x="3958907" y="633004"/>
          <a:ext cx="316388" cy="1966316"/>
        </a:xfrm>
        <a:custGeom>
          <a:avLst/>
          <a:gdLst/>
          <a:ahLst/>
          <a:cxnLst/>
          <a:rect l="0" t="0" r="0" b="0"/>
          <a:pathLst>
            <a:path>
              <a:moveTo>
                <a:pt x="316388" y="0"/>
              </a:moveTo>
              <a:lnTo>
                <a:pt x="316388" y="1911405"/>
              </a:lnTo>
              <a:lnTo>
                <a:pt x="0" y="1911405"/>
              </a:lnTo>
              <a:lnTo>
                <a:pt x="0" y="196631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DAE7F2-4941-4FBC-A44F-272C177850C0}">
      <dsp:nvSpPr>
        <dsp:cNvPr id="0" name=""/>
        <dsp:cNvSpPr/>
      </dsp:nvSpPr>
      <dsp:spPr>
        <a:xfrm>
          <a:off x="4275296" y="261705"/>
          <a:ext cx="949165" cy="109820"/>
        </a:xfrm>
        <a:custGeom>
          <a:avLst/>
          <a:gdLst/>
          <a:ahLst/>
          <a:cxnLst/>
          <a:rect l="0" t="0" r="0" b="0"/>
          <a:pathLst>
            <a:path>
              <a:moveTo>
                <a:pt x="949165" y="0"/>
              </a:moveTo>
              <a:lnTo>
                <a:pt x="949165" y="54910"/>
              </a:lnTo>
              <a:lnTo>
                <a:pt x="0" y="54910"/>
              </a:lnTo>
              <a:lnTo>
                <a:pt x="0" y="1098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E9B61F-EDE1-4EE1-BEF6-98A2391F2AB5}">
      <dsp:nvSpPr>
        <dsp:cNvPr id="0" name=""/>
        <dsp:cNvSpPr/>
      </dsp:nvSpPr>
      <dsp:spPr>
        <a:xfrm>
          <a:off x="4962983" y="227"/>
          <a:ext cx="522956" cy="261478"/>
        </a:xfrm>
        <a:prstGeom prst="rect">
          <a:avLst/>
        </a:prstGeom>
        <a:solidFill>
          <a:srgbClr val="44AD3B"/>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MX" sz="600" kern="1200" dirty="0" err="1">
              <a:solidFill>
                <a:schemeClr val="bg1"/>
              </a:solidFill>
            </a:rPr>
            <a:t>Controlling</a:t>
          </a:r>
          <a:r>
            <a:rPr lang="es-MX" sz="600" kern="1200" dirty="0">
              <a:solidFill>
                <a:schemeClr val="bg1"/>
              </a:solidFill>
            </a:rPr>
            <a:t> </a:t>
          </a:r>
          <a:r>
            <a:rPr lang="es-MX" sz="600" kern="1200" dirty="0" err="1">
              <a:solidFill>
                <a:schemeClr val="bg1"/>
              </a:solidFill>
            </a:rPr>
            <a:t>Area</a:t>
          </a:r>
          <a:r>
            <a:rPr lang="es-MX" sz="600" kern="1200" dirty="0">
              <a:solidFill>
                <a:schemeClr val="bg1"/>
              </a:solidFill>
            </a:rPr>
            <a:t> </a:t>
          </a:r>
        </a:p>
        <a:p>
          <a:pPr marL="0" lvl="0" indent="0" algn="ctr" defTabSz="266700">
            <a:lnSpc>
              <a:spcPct val="90000"/>
            </a:lnSpc>
            <a:spcBef>
              <a:spcPct val="0"/>
            </a:spcBef>
            <a:spcAft>
              <a:spcPct val="35000"/>
            </a:spcAft>
            <a:buNone/>
          </a:pPr>
          <a:r>
            <a:rPr lang="es-MX" sz="600" b="1" kern="1200" dirty="0">
              <a:solidFill>
                <a:schemeClr val="bg1"/>
              </a:solidFill>
              <a:latin typeface="+mn-lt"/>
              <a:ea typeface="+mn-ea"/>
              <a:cs typeface="+mn-cs"/>
            </a:rPr>
            <a:t>1000</a:t>
          </a:r>
          <a:endParaRPr lang="en-US" sz="600" b="1" kern="1200" dirty="0">
            <a:solidFill>
              <a:schemeClr val="bg1"/>
            </a:solidFill>
            <a:latin typeface="+mn-lt"/>
            <a:ea typeface="+mn-ea"/>
            <a:cs typeface="+mn-cs"/>
          </a:endParaRPr>
        </a:p>
      </dsp:txBody>
      <dsp:txXfrm>
        <a:off x="4962983" y="227"/>
        <a:ext cx="522956" cy="261478"/>
      </dsp:txXfrm>
    </dsp:sp>
    <dsp:sp modelId="{535FB034-8FF9-45C0-9292-60F888DED833}">
      <dsp:nvSpPr>
        <dsp:cNvPr id="0" name=""/>
        <dsp:cNvSpPr/>
      </dsp:nvSpPr>
      <dsp:spPr>
        <a:xfrm>
          <a:off x="4013817" y="371526"/>
          <a:ext cx="522956" cy="261478"/>
        </a:xfrm>
        <a:prstGeom prst="rect">
          <a:avLst/>
        </a:prstGeom>
        <a:solidFill>
          <a:srgbClr val="FF9933"/>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kern="1200" dirty="0">
              <a:solidFill>
                <a:prstClr val="white"/>
              </a:solidFill>
              <a:latin typeface="Calibri"/>
              <a:ea typeface="+mn-ea"/>
              <a:cs typeface="+mn-cs"/>
            </a:rPr>
            <a:t>Sociedad FI </a:t>
          </a:r>
        </a:p>
        <a:p>
          <a:pPr marL="0" lvl="0" indent="0" algn="ctr" defTabSz="311150">
            <a:lnSpc>
              <a:spcPct val="90000"/>
            </a:lnSpc>
            <a:spcBef>
              <a:spcPct val="0"/>
            </a:spcBef>
            <a:spcAft>
              <a:spcPct val="35000"/>
            </a:spcAft>
            <a:buNone/>
          </a:pPr>
          <a:r>
            <a:rPr lang="es-MX" sz="700" kern="1200" dirty="0">
              <a:solidFill>
                <a:prstClr val="white"/>
              </a:solidFill>
              <a:latin typeface="Calibri"/>
              <a:ea typeface="+mn-ea"/>
              <a:cs typeface="+mn-cs"/>
            </a:rPr>
            <a:t>1000</a:t>
          </a:r>
          <a:endParaRPr lang="en-US" sz="700" kern="1200" dirty="0">
            <a:solidFill>
              <a:prstClr val="white"/>
            </a:solidFill>
            <a:latin typeface="Calibri"/>
            <a:ea typeface="+mn-ea"/>
            <a:cs typeface="+mn-cs"/>
          </a:endParaRPr>
        </a:p>
      </dsp:txBody>
      <dsp:txXfrm>
        <a:off x="4013817" y="371526"/>
        <a:ext cx="522956" cy="261478"/>
      </dsp:txXfrm>
    </dsp:sp>
    <dsp:sp modelId="{0CB38FED-FD08-4DF3-8945-BCEB14EFA6B2}">
      <dsp:nvSpPr>
        <dsp:cNvPr id="0" name=""/>
        <dsp:cNvSpPr/>
      </dsp:nvSpPr>
      <dsp:spPr>
        <a:xfrm>
          <a:off x="3697429" y="2599321"/>
          <a:ext cx="522956" cy="261478"/>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t>Planta </a:t>
          </a:r>
        </a:p>
        <a:p>
          <a:pPr marL="0" lvl="0" indent="0" algn="ctr" defTabSz="222250">
            <a:lnSpc>
              <a:spcPct val="90000"/>
            </a:lnSpc>
            <a:spcBef>
              <a:spcPct val="0"/>
            </a:spcBef>
            <a:spcAft>
              <a:spcPct val="35000"/>
            </a:spcAft>
            <a:buNone/>
          </a:pPr>
          <a:r>
            <a:rPr lang="es-MX" sz="500" kern="1200" dirty="0"/>
            <a:t>1000</a:t>
          </a:r>
          <a:endParaRPr lang="en-US" sz="500" kern="1200" dirty="0"/>
        </a:p>
      </dsp:txBody>
      <dsp:txXfrm>
        <a:off x="3697429" y="2599321"/>
        <a:ext cx="522956" cy="261478"/>
      </dsp:txXfrm>
    </dsp:sp>
    <dsp:sp modelId="{1E9B9438-D23A-40BC-ACA6-092F8D451336}">
      <dsp:nvSpPr>
        <dsp:cNvPr id="0" name=""/>
        <dsp:cNvSpPr/>
      </dsp:nvSpPr>
      <dsp:spPr>
        <a:xfrm>
          <a:off x="4037350" y="3341919"/>
          <a:ext cx="522956" cy="261478"/>
        </a:xfrm>
        <a:prstGeom prst="rect">
          <a:avLst/>
        </a:prstGeom>
        <a:solidFill>
          <a:srgbClr val="3399FF"/>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MX" sz="600" kern="1200" dirty="0">
              <a:solidFill>
                <a:schemeClr val="bg1"/>
              </a:solidFill>
            </a:rPr>
            <a:t>Almacenes </a:t>
          </a:r>
        </a:p>
        <a:p>
          <a:pPr marL="0" lvl="0" indent="0" algn="ctr" defTabSz="266700">
            <a:lnSpc>
              <a:spcPct val="90000"/>
            </a:lnSpc>
            <a:spcBef>
              <a:spcPct val="0"/>
            </a:spcBef>
            <a:spcAft>
              <a:spcPct val="35000"/>
            </a:spcAft>
            <a:buNone/>
          </a:pPr>
          <a:r>
            <a:rPr lang="es-MX" sz="600" kern="1200" dirty="0">
              <a:solidFill>
                <a:schemeClr val="bg1"/>
              </a:solidFill>
            </a:rPr>
            <a:t>1010 - 1040</a:t>
          </a:r>
          <a:endParaRPr lang="en-US" sz="600" kern="1200" dirty="0">
            <a:solidFill>
              <a:schemeClr val="bg1"/>
            </a:solidFill>
          </a:endParaRPr>
        </a:p>
      </dsp:txBody>
      <dsp:txXfrm>
        <a:off x="4037350" y="3341919"/>
        <a:ext cx="522956" cy="261478"/>
      </dsp:txXfrm>
    </dsp:sp>
    <dsp:sp modelId="{3275CA47-ADC2-4793-BD4C-A2734955E643}">
      <dsp:nvSpPr>
        <dsp:cNvPr id="0" name=""/>
        <dsp:cNvSpPr/>
      </dsp:nvSpPr>
      <dsp:spPr>
        <a:xfrm>
          <a:off x="3381040" y="2970620"/>
          <a:ext cx="522956" cy="261478"/>
        </a:xfrm>
        <a:prstGeom prst="rect">
          <a:avLst/>
        </a:prstGeom>
        <a:solidFill>
          <a:srgbClr val="89C4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solidFill>
                <a:schemeClr val="tx2">
                  <a:lumMod val="50000"/>
                </a:schemeClr>
              </a:solidFill>
            </a:rPr>
            <a:t>Puesto de expedición </a:t>
          </a:r>
        </a:p>
        <a:p>
          <a:pPr marL="0" lvl="0" indent="0" algn="ctr" defTabSz="222250">
            <a:lnSpc>
              <a:spcPct val="90000"/>
            </a:lnSpc>
            <a:spcBef>
              <a:spcPct val="0"/>
            </a:spcBef>
            <a:spcAft>
              <a:spcPct val="35000"/>
            </a:spcAft>
            <a:buNone/>
          </a:pPr>
          <a:r>
            <a:rPr lang="es-MX" sz="500" kern="1200" dirty="0">
              <a:solidFill>
                <a:schemeClr val="tx2">
                  <a:lumMod val="50000"/>
                </a:schemeClr>
              </a:solidFill>
            </a:rPr>
            <a:t>1000</a:t>
          </a:r>
          <a:endParaRPr lang="en-US" sz="500" kern="1200" dirty="0">
            <a:solidFill>
              <a:schemeClr val="tx2">
                <a:lumMod val="50000"/>
              </a:schemeClr>
            </a:solidFill>
          </a:endParaRPr>
        </a:p>
      </dsp:txBody>
      <dsp:txXfrm>
        <a:off x="3381040" y="2970620"/>
        <a:ext cx="522956" cy="261478"/>
      </dsp:txXfrm>
    </dsp:sp>
    <dsp:sp modelId="{AE1F7230-C723-4859-A632-016C460C5443}">
      <dsp:nvSpPr>
        <dsp:cNvPr id="0" name=""/>
        <dsp:cNvSpPr/>
      </dsp:nvSpPr>
      <dsp:spPr>
        <a:xfrm>
          <a:off x="4330206" y="2599321"/>
          <a:ext cx="522956" cy="261478"/>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t>Planta </a:t>
          </a:r>
        </a:p>
        <a:p>
          <a:pPr marL="0" lvl="0" indent="0" algn="ctr" defTabSz="222250">
            <a:lnSpc>
              <a:spcPct val="90000"/>
            </a:lnSpc>
            <a:spcBef>
              <a:spcPct val="0"/>
            </a:spcBef>
            <a:spcAft>
              <a:spcPct val="35000"/>
            </a:spcAft>
            <a:buNone/>
          </a:pPr>
          <a:r>
            <a:rPr lang="es-MX" sz="500" kern="1200" dirty="0"/>
            <a:t>1100</a:t>
          </a:r>
          <a:endParaRPr lang="en-US" sz="500" kern="1200" dirty="0"/>
        </a:p>
      </dsp:txBody>
      <dsp:txXfrm>
        <a:off x="4330206" y="2599321"/>
        <a:ext cx="522956" cy="261478"/>
      </dsp:txXfrm>
    </dsp:sp>
    <dsp:sp modelId="{9116000C-F241-4F50-8C23-3A874B168830}">
      <dsp:nvSpPr>
        <dsp:cNvPr id="0" name=""/>
        <dsp:cNvSpPr/>
      </dsp:nvSpPr>
      <dsp:spPr>
        <a:xfrm>
          <a:off x="4670128" y="3341919"/>
          <a:ext cx="522956" cy="261478"/>
        </a:xfrm>
        <a:prstGeom prst="rect">
          <a:avLst/>
        </a:prstGeom>
        <a:solidFill>
          <a:srgbClr val="3399FF"/>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MX" sz="600" b="0" kern="1200" dirty="0">
              <a:solidFill>
                <a:schemeClr val="bg1"/>
              </a:solidFill>
            </a:rPr>
            <a:t>Almacenes</a:t>
          </a:r>
        </a:p>
        <a:p>
          <a:pPr marL="0" lvl="0" indent="0" algn="ctr" defTabSz="266700">
            <a:lnSpc>
              <a:spcPct val="90000"/>
            </a:lnSpc>
            <a:spcBef>
              <a:spcPct val="0"/>
            </a:spcBef>
            <a:spcAft>
              <a:spcPct val="35000"/>
            </a:spcAft>
            <a:buNone/>
          </a:pPr>
          <a:r>
            <a:rPr lang="es-MX" sz="600" b="0" kern="1200" dirty="0">
              <a:solidFill>
                <a:schemeClr val="bg1"/>
              </a:solidFill>
            </a:rPr>
            <a:t>1010 - 1040</a:t>
          </a:r>
          <a:endParaRPr lang="en-US" sz="600" b="0" kern="1200" dirty="0">
            <a:solidFill>
              <a:schemeClr val="bg1"/>
            </a:solidFill>
          </a:endParaRPr>
        </a:p>
      </dsp:txBody>
      <dsp:txXfrm>
        <a:off x="4670128" y="3341919"/>
        <a:ext cx="522956" cy="261478"/>
      </dsp:txXfrm>
    </dsp:sp>
    <dsp:sp modelId="{3B015B33-A994-4D85-9C7A-E8BEC34019C7}">
      <dsp:nvSpPr>
        <dsp:cNvPr id="0" name=""/>
        <dsp:cNvSpPr/>
      </dsp:nvSpPr>
      <dsp:spPr>
        <a:xfrm>
          <a:off x="4013817" y="2970620"/>
          <a:ext cx="522956" cy="261478"/>
        </a:xfrm>
        <a:prstGeom prst="rect">
          <a:avLst/>
        </a:prstGeom>
        <a:solidFill>
          <a:srgbClr val="89C4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solidFill>
                <a:schemeClr val="tx2">
                  <a:lumMod val="50000"/>
                </a:schemeClr>
              </a:solidFill>
            </a:rPr>
            <a:t>Puesto de expedición</a:t>
          </a:r>
        </a:p>
        <a:p>
          <a:pPr marL="0" lvl="0" indent="0" algn="ctr" defTabSz="222250">
            <a:lnSpc>
              <a:spcPct val="90000"/>
            </a:lnSpc>
            <a:spcBef>
              <a:spcPct val="0"/>
            </a:spcBef>
            <a:spcAft>
              <a:spcPct val="35000"/>
            </a:spcAft>
            <a:buNone/>
          </a:pPr>
          <a:r>
            <a:rPr lang="es-MX" sz="500" kern="1200" dirty="0">
              <a:solidFill>
                <a:schemeClr val="tx2">
                  <a:lumMod val="50000"/>
                </a:schemeClr>
              </a:solidFill>
            </a:rPr>
            <a:t>1100</a:t>
          </a:r>
          <a:endParaRPr lang="en-US" sz="500" kern="1200" dirty="0">
            <a:solidFill>
              <a:schemeClr val="tx2">
                <a:lumMod val="50000"/>
              </a:schemeClr>
            </a:solidFill>
          </a:endParaRPr>
        </a:p>
      </dsp:txBody>
      <dsp:txXfrm>
        <a:off x="4013817" y="2970620"/>
        <a:ext cx="522956" cy="261478"/>
      </dsp:txXfrm>
    </dsp:sp>
    <dsp:sp modelId="{5FE914C2-6697-4B3B-A709-CC85A7FC6DBB}">
      <dsp:nvSpPr>
        <dsp:cNvPr id="0" name=""/>
        <dsp:cNvSpPr/>
      </dsp:nvSpPr>
      <dsp:spPr>
        <a:xfrm>
          <a:off x="3401326" y="747895"/>
          <a:ext cx="522956" cy="261478"/>
        </a:xfrm>
        <a:prstGeom prst="rect">
          <a:avLst/>
        </a:prstGeom>
        <a:solidFill>
          <a:schemeClr val="bg1">
            <a:lumMod val="65000"/>
          </a:schemeClr>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b="0" kern="1200" dirty="0">
              <a:solidFill>
                <a:schemeClr val="tx2">
                  <a:lumMod val="50000"/>
                </a:schemeClr>
              </a:solidFill>
            </a:rPr>
            <a:t>Área de control de créditos</a:t>
          </a:r>
        </a:p>
        <a:p>
          <a:pPr marL="0" lvl="0" indent="0" algn="ctr" defTabSz="222250">
            <a:lnSpc>
              <a:spcPct val="90000"/>
            </a:lnSpc>
            <a:spcBef>
              <a:spcPct val="0"/>
            </a:spcBef>
            <a:spcAft>
              <a:spcPct val="35000"/>
            </a:spcAft>
            <a:buNone/>
          </a:pPr>
          <a:r>
            <a:rPr lang="es-MX" sz="500" b="0" kern="1200" dirty="0">
              <a:solidFill>
                <a:schemeClr val="tx2">
                  <a:lumMod val="50000"/>
                </a:schemeClr>
              </a:solidFill>
              <a:latin typeface="+mn-lt"/>
              <a:ea typeface="+mn-ea"/>
              <a:cs typeface="+mn-cs"/>
            </a:rPr>
            <a:t>1000</a:t>
          </a:r>
          <a:endParaRPr lang="en-US" sz="800" b="0" kern="1200" dirty="0">
            <a:solidFill>
              <a:schemeClr val="tx2">
                <a:lumMod val="50000"/>
              </a:schemeClr>
            </a:solidFill>
            <a:latin typeface="+mn-lt"/>
            <a:ea typeface="+mn-ea"/>
            <a:cs typeface="+mn-cs"/>
          </a:endParaRPr>
        </a:p>
      </dsp:txBody>
      <dsp:txXfrm>
        <a:off x="3401326" y="747895"/>
        <a:ext cx="522956" cy="261478"/>
      </dsp:txXfrm>
    </dsp:sp>
    <dsp:sp modelId="{04B52442-7089-44DB-A9FA-6B390DFF0DA6}">
      <dsp:nvSpPr>
        <dsp:cNvPr id="0" name=""/>
        <dsp:cNvSpPr/>
      </dsp:nvSpPr>
      <dsp:spPr>
        <a:xfrm>
          <a:off x="4330206" y="742825"/>
          <a:ext cx="522956" cy="261478"/>
        </a:xfrm>
        <a:prstGeom prst="rect">
          <a:avLst/>
        </a:prstGeom>
        <a:solidFill>
          <a:schemeClr val="bg1">
            <a:lumMod val="65000"/>
          </a:schemeClr>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457200" rtl="0" eaLnBrk="0" fontAlgn="base" hangingPunct="0">
            <a:lnSpc>
              <a:spcPct val="90000"/>
            </a:lnSpc>
            <a:spcBef>
              <a:spcPct val="0"/>
            </a:spcBef>
            <a:spcAft>
              <a:spcPct val="0"/>
            </a:spcAft>
            <a:buNone/>
            <a:defRPr/>
          </a:pPr>
          <a:r>
            <a:rPr lang="es-MX" sz="600" b="0" kern="1200" dirty="0">
              <a:solidFill>
                <a:schemeClr val="tx2">
                  <a:lumMod val="50000"/>
                </a:schemeClr>
              </a:solidFill>
              <a:latin typeface="+mn-lt"/>
              <a:ea typeface="+mn-ea"/>
              <a:cs typeface="+mn-cs"/>
            </a:rPr>
            <a:t>Plan de cuentas </a:t>
          </a:r>
        </a:p>
        <a:p>
          <a:pPr marL="0" lvl="0" indent="0" algn="ctr" defTabSz="457200" rtl="0" eaLnBrk="0" fontAlgn="base" hangingPunct="0">
            <a:lnSpc>
              <a:spcPct val="90000"/>
            </a:lnSpc>
            <a:spcBef>
              <a:spcPct val="0"/>
            </a:spcBef>
            <a:spcAft>
              <a:spcPct val="0"/>
            </a:spcAft>
            <a:buNone/>
            <a:defRPr/>
          </a:pPr>
          <a:r>
            <a:rPr lang="es-MX" sz="600" b="0" kern="1200" dirty="0">
              <a:solidFill>
                <a:schemeClr val="tx2">
                  <a:lumMod val="50000"/>
                </a:schemeClr>
              </a:solidFill>
              <a:latin typeface="+mn-lt"/>
              <a:ea typeface="+mn-ea"/>
              <a:cs typeface="+mn-cs"/>
            </a:rPr>
            <a:t>0010</a:t>
          </a:r>
          <a:endParaRPr lang="en-US" sz="900" b="0" kern="1200" dirty="0">
            <a:solidFill>
              <a:schemeClr val="tx2">
                <a:lumMod val="50000"/>
              </a:schemeClr>
            </a:solidFill>
            <a:latin typeface="+mn-lt"/>
            <a:ea typeface="+mn-ea"/>
            <a:cs typeface="+mn-cs"/>
          </a:endParaRPr>
        </a:p>
      </dsp:txBody>
      <dsp:txXfrm>
        <a:off x="4330206" y="742825"/>
        <a:ext cx="522956" cy="261478"/>
      </dsp:txXfrm>
    </dsp:sp>
    <dsp:sp modelId="{76EAA8AA-9A24-4C10-9EE4-F8265848FCD8}">
      <dsp:nvSpPr>
        <dsp:cNvPr id="0" name=""/>
        <dsp:cNvSpPr/>
      </dsp:nvSpPr>
      <dsp:spPr>
        <a:xfrm>
          <a:off x="3381040" y="1114124"/>
          <a:ext cx="522956" cy="261478"/>
        </a:xfrm>
        <a:prstGeom prst="rect">
          <a:avLst/>
        </a:prstGeom>
        <a:solidFill>
          <a:schemeClr val="bg1">
            <a:lumMod val="65000"/>
          </a:schemeClr>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175" tIns="3175" rIns="3175" bIns="3175" numCol="1" spcCol="1270" anchor="ctr" anchorCtr="0">
          <a:noAutofit/>
        </a:bodyPr>
        <a:lstStyle/>
        <a:p>
          <a:pPr marL="0" lvl="0" indent="0" algn="ctr" defTabSz="457200" rtl="0" eaLnBrk="0" fontAlgn="base" hangingPunct="0">
            <a:lnSpc>
              <a:spcPct val="90000"/>
            </a:lnSpc>
            <a:spcBef>
              <a:spcPct val="0"/>
            </a:spcBef>
            <a:spcAft>
              <a:spcPct val="0"/>
            </a:spcAft>
            <a:buNone/>
            <a:defRPr/>
          </a:pPr>
          <a:r>
            <a:rPr lang="es-MX" sz="500" b="0" kern="1200" dirty="0">
              <a:solidFill>
                <a:schemeClr val="tx2">
                  <a:lumMod val="50000"/>
                </a:schemeClr>
              </a:solidFill>
              <a:latin typeface="+mn-lt"/>
              <a:ea typeface="+mn-ea"/>
              <a:cs typeface="+mn-cs"/>
            </a:rPr>
            <a:t>Jerarquía de centros de costos y beneficio</a:t>
          </a:r>
        </a:p>
        <a:p>
          <a:pPr marL="0" lvl="0" indent="0" algn="ctr" defTabSz="457200" rtl="0" eaLnBrk="0" fontAlgn="base" hangingPunct="0">
            <a:lnSpc>
              <a:spcPct val="90000"/>
            </a:lnSpc>
            <a:spcBef>
              <a:spcPct val="0"/>
            </a:spcBef>
            <a:spcAft>
              <a:spcPct val="0"/>
            </a:spcAft>
            <a:buNone/>
            <a:defRPr/>
          </a:pPr>
          <a:r>
            <a:rPr lang="es-MX" sz="500" b="0" kern="1200" dirty="0">
              <a:solidFill>
                <a:schemeClr val="tx2">
                  <a:lumMod val="50000"/>
                </a:schemeClr>
              </a:solidFill>
              <a:latin typeface="+mn-lt"/>
              <a:ea typeface="+mn-ea"/>
              <a:cs typeface="+mn-cs"/>
            </a:rPr>
            <a:t>0</a:t>
          </a:r>
          <a:endParaRPr lang="en-US" sz="500" b="0" kern="1200" dirty="0">
            <a:solidFill>
              <a:schemeClr val="tx2">
                <a:lumMod val="50000"/>
              </a:schemeClr>
            </a:solidFill>
            <a:latin typeface="+mn-lt"/>
            <a:ea typeface="+mn-ea"/>
            <a:cs typeface="+mn-cs"/>
          </a:endParaRPr>
        </a:p>
      </dsp:txBody>
      <dsp:txXfrm>
        <a:off x="3381040" y="1114124"/>
        <a:ext cx="522956" cy="261478"/>
      </dsp:txXfrm>
    </dsp:sp>
    <dsp:sp modelId="{37EA2F13-25E0-43FF-80DF-5668F8B5419C}">
      <dsp:nvSpPr>
        <dsp:cNvPr id="0" name=""/>
        <dsp:cNvSpPr/>
      </dsp:nvSpPr>
      <dsp:spPr>
        <a:xfrm>
          <a:off x="4646595" y="1114124"/>
          <a:ext cx="522956" cy="261478"/>
        </a:xfrm>
        <a:prstGeom prst="rect">
          <a:avLst/>
        </a:prstGeom>
        <a:solidFill>
          <a:srgbClr val="FF3333"/>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MX" sz="600" b="0" kern="1200" dirty="0">
              <a:solidFill>
                <a:schemeClr val="bg1"/>
              </a:solidFill>
            </a:rPr>
            <a:t>Organización de </a:t>
          </a:r>
          <a:r>
            <a:rPr lang="es-MX" sz="600" b="0" kern="1200" dirty="0">
              <a:solidFill>
                <a:schemeClr val="bg1"/>
              </a:solidFill>
              <a:latin typeface="+mn-lt"/>
              <a:ea typeface="+mn-ea"/>
              <a:cs typeface="+mn-cs"/>
            </a:rPr>
            <a:t>compras</a:t>
          </a:r>
          <a:r>
            <a:rPr lang="es-MX" sz="600" b="0" kern="1200" dirty="0">
              <a:solidFill>
                <a:schemeClr val="bg1"/>
              </a:solidFill>
            </a:rPr>
            <a:t> </a:t>
          </a:r>
        </a:p>
        <a:p>
          <a:pPr marL="0" lvl="0" indent="0" algn="ctr" defTabSz="266700">
            <a:lnSpc>
              <a:spcPct val="90000"/>
            </a:lnSpc>
            <a:spcBef>
              <a:spcPct val="0"/>
            </a:spcBef>
            <a:spcAft>
              <a:spcPct val="35000"/>
            </a:spcAft>
            <a:buNone/>
          </a:pPr>
          <a:r>
            <a:rPr lang="es-MX" sz="600" b="0" kern="1200" dirty="0">
              <a:solidFill>
                <a:schemeClr val="bg1"/>
              </a:solidFill>
            </a:rPr>
            <a:t>1000</a:t>
          </a:r>
          <a:endParaRPr lang="en-US" sz="600" b="0" kern="1200" dirty="0">
            <a:solidFill>
              <a:schemeClr val="bg1"/>
            </a:solidFill>
          </a:endParaRPr>
        </a:p>
      </dsp:txBody>
      <dsp:txXfrm>
        <a:off x="4646595" y="1114124"/>
        <a:ext cx="522956" cy="261478"/>
      </dsp:txXfrm>
    </dsp:sp>
    <dsp:sp modelId="{89554252-AB92-4211-B494-D435BA9A3E70}">
      <dsp:nvSpPr>
        <dsp:cNvPr id="0" name=""/>
        <dsp:cNvSpPr/>
      </dsp:nvSpPr>
      <dsp:spPr>
        <a:xfrm>
          <a:off x="4330206" y="1485423"/>
          <a:ext cx="522956" cy="261478"/>
        </a:xfrm>
        <a:prstGeom prst="rect">
          <a:avLst/>
        </a:prstGeom>
        <a:solidFill>
          <a:srgbClr val="FF8585"/>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175" tIns="3175" rIns="3175" bIns="3175" numCol="1" spcCol="1270" anchor="ctr" anchorCtr="0">
          <a:noAutofit/>
        </a:bodyPr>
        <a:lstStyle/>
        <a:p>
          <a:pPr marL="0" lvl="0" indent="0" algn="ctr" defTabSz="457200" rtl="0" eaLnBrk="0" fontAlgn="base" hangingPunct="0">
            <a:lnSpc>
              <a:spcPct val="90000"/>
            </a:lnSpc>
            <a:spcBef>
              <a:spcPct val="0"/>
            </a:spcBef>
            <a:spcAft>
              <a:spcPct val="0"/>
            </a:spcAft>
            <a:buNone/>
            <a:defRPr/>
          </a:pPr>
          <a:r>
            <a:rPr lang="es-MX" sz="500" b="1" kern="1200" dirty="0">
              <a:solidFill>
                <a:schemeClr val="accent2">
                  <a:lumMod val="50000"/>
                </a:schemeClr>
              </a:solidFill>
              <a:latin typeface="+mn-lt"/>
              <a:ea typeface="+mn-ea"/>
              <a:cs typeface="+mn-cs"/>
            </a:rPr>
            <a:t>Grupos de compra</a:t>
          </a:r>
        </a:p>
        <a:p>
          <a:pPr marL="0" lvl="0" indent="0" algn="ctr" defTabSz="457200" rtl="0" eaLnBrk="0" fontAlgn="base" hangingPunct="0">
            <a:lnSpc>
              <a:spcPct val="90000"/>
            </a:lnSpc>
            <a:spcBef>
              <a:spcPct val="0"/>
            </a:spcBef>
            <a:spcAft>
              <a:spcPct val="0"/>
            </a:spcAft>
            <a:buNone/>
            <a:defRPr/>
          </a:pPr>
          <a:r>
            <a:rPr lang="es-MX" sz="500" b="1" kern="1200" dirty="0">
              <a:solidFill>
                <a:schemeClr val="accent2">
                  <a:lumMod val="50000"/>
                </a:schemeClr>
              </a:solidFill>
              <a:latin typeface="+mn-lt"/>
              <a:ea typeface="+mn-ea"/>
              <a:cs typeface="+mn-cs"/>
            </a:rPr>
            <a:t>100-108</a:t>
          </a:r>
          <a:endParaRPr lang="en-US" sz="500" b="1" kern="1200" dirty="0">
            <a:solidFill>
              <a:schemeClr val="accent2">
                <a:lumMod val="50000"/>
              </a:schemeClr>
            </a:solidFill>
            <a:latin typeface="+mn-lt"/>
            <a:ea typeface="+mn-ea"/>
            <a:cs typeface="+mn-cs"/>
          </a:endParaRPr>
        </a:p>
      </dsp:txBody>
      <dsp:txXfrm>
        <a:off x="4330206" y="1485423"/>
        <a:ext cx="522956" cy="261478"/>
      </dsp:txXfrm>
    </dsp:sp>
    <dsp:sp modelId="{BF26B765-2983-470C-99AF-742D48A9BA7C}">
      <dsp:nvSpPr>
        <dsp:cNvPr id="0" name=""/>
        <dsp:cNvSpPr/>
      </dsp:nvSpPr>
      <dsp:spPr>
        <a:xfrm>
          <a:off x="3697429" y="1856722"/>
          <a:ext cx="522956" cy="261478"/>
        </a:xfrm>
        <a:prstGeom prst="rect">
          <a:avLst/>
        </a:prstGeom>
        <a:solidFill>
          <a:srgbClr val="990099"/>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MX" sz="600" b="0" kern="1200" dirty="0">
              <a:solidFill>
                <a:schemeClr val="bg1"/>
              </a:solidFill>
            </a:rPr>
            <a:t>Organización de ventas </a:t>
          </a:r>
        </a:p>
        <a:p>
          <a:pPr marL="0" lvl="0" indent="0" algn="ctr" defTabSz="266700">
            <a:lnSpc>
              <a:spcPct val="90000"/>
            </a:lnSpc>
            <a:spcBef>
              <a:spcPct val="0"/>
            </a:spcBef>
            <a:spcAft>
              <a:spcPct val="35000"/>
            </a:spcAft>
            <a:buNone/>
          </a:pPr>
          <a:r>
            <a:rPr lang="es-MX" sz="600" b="0" kern="1200" dirty="0">
              <a:solidFill>
                <a:schemeClr val="bg1"/>
              </a:solidFill>
            </a:rPr>
            <a:t>1000</a:t>
          </a:r>
          <a:endParaRPr lang="en-US" sz="600" b="0" kern="1200" dirty="0">
            <a:solidFill>
              <a:schemeClr val="bg1"/>
            </a:solidFill>
          </a:endParaRPr>
        </a:p>
      </dsp:txBody>
      <dsp:txXfrm>
        <a:off x="3697429" y="1856722"/>
        <a:ext cx="522956" cy="261478"/>
      </dsp:txXfrm>
    </dsp:sp>
    <dsp:sp modelId="{CA1BF0CD-D236-4D48-A386-D38743A1C2CA}">
      <dsp:nvSpPr>
        <dsp:cNvPr id="0" name=""/>
        <dsp:cNvSpPr/>
      </dsp:nvSpPr>
      <dsp:spPr>
        <a:xfrm>
          <a:off x="3381040" y="2228021"/>
          <a:ext cx="522956" cy="261478"/>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solidFill>
                <a:schemeClr val="tx2">
                  <a:lumMod val="50000"/>
                </a:schemeClr>
              </a:solidFill>
            </a:rPr>
            <a:t>Área de ventas</a:t>
          </a:r>
          <a:endParaRPr lang="en-US" sz="500" kern="1200" dirty="0">
            <a:solidFill>
              <a:schemeClr val="tx2">
                <a:lumMod val="50000"/>
              </a:schemeClr>
            </a:solidFill>
          </a:endParaRPr>
        </a:p>
      </dsp:txBody>
      <dsp:txXfrm>
        <a:off x="3381040" y="2228021"/>
        <a:ext cx="522956" cy="261478"/>
      </dsp:txXfrm>
    </dsp:sp>
    <dsp:sp modelId="{F3C57119-963A-4BB9-BD92-16DBC90261EA}">
      <dsp:nvSpPr>
        <dsp:cNvPr id="0" name=""/>
        <dsp:cNvSpPr/>
      </dsp:nvSpPr>
      <dsp:spPr>
        <a:xfrm>
          <a:off x="5912149" y="371526"/>
          <a:ext cx="522956" cy="261478"/>
        </a:xfrm>
        <a:prstGeom prst="rect">
          <a:avLst/>
        </a:prstGeom>
        <a:solidFill>
          <a:srgbClr val="FF9933"/>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kern="1200" dirty="0"/>
            <a:t>Sociedad FI </a:t>
          </a:r>
        </a:p>
        <a:p>
          <a:pPr marL="0" lvl="0" indent="0" algn="ctr" defTabSz="311150">
            <a:lnSpc>
              <a:spcPct val="90000"/>
            </a:lnSpc>
            <a:spcBef>
              <a:spcPct val="0"/>
            </a:spcBef>
            <a:spcAft>
              <a:spcPct val="35000"/>
            </a:spcAft>
            <a:buNone/>
          </a:pPr>
          <a:r>
            <a:rPr lang="es-MX" sz="700" kern="1200" dirty="0">
              <a:solidFill>
                <a:prstClr val="white"/>
              </a:solidFill>
              <a:latin typeface="Calibri"/>
              <a:ea typeface="+mn-ea"/>
              <a:cs typeface="+mn-cs"/>
            </a:rPr>
            <a:t>1010</a:t>
          </a:r>
          <a:endParaRPr lang="en-US" sz="700" kern="1200" dirty="0">
            <a:solidFill>
              <a:prstClr val="white"/>
            </a:solidFill>
            <a:latin typeface="Calibri"/>
            <a:ea typeface="+mn-ea"/>
            <a:cs typeface="+mn-cs"/>
          </a:endParaRPr>
        </a:p>
      </dsp:txBody>
      <dsp:txXfrm>
        <a:off x="5912149" y="371526"/>
        <a:ext cx="522956" cy="261478"/>
      </dsp:txXfrm>
    </dsp:sp>
    <dsp:sp modelId="{DBA57FE1-C5FF-4CA3-94FB-1668440E7C1D}">
      <dsp:nvSpPr>
        <dsp:cNvPr id="0" name=""/>
        <dsp:cNvSpPr/>
      </dsp:nvSpPr>
      <dsp:spPr>
        <a:xfrm>
          <a:off x="5912149" y="2599321"/>
          <a:ext cx="522956" cy="261478"/>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t>Planta </a:t>
          </a:r>
        </a:p>
        <a:p>
          <a:pPr marL="0" lvl="0" indent="0" algn="ctr" defTabSz="222250">
            <a:lnSpc>
              <a:spcPct val="90000"/>
            </a:lnSpc>
            <a:spcBef>
              <a:spcPct val="0"/>
            </a:spcBef>
            <a:spcAft>
              <a:spcPct val="35000"/>
            </a:spcAft>
            <a:buNone/>
          </a:pPr>
          <a:r>
            <a:rPr lang="es-MX" sz="500" kern="1200" dirty="0"/>
            <a:t>1010</a:t>
          </a:r>
          <a:endParaRPr lang="en-US" sz="500" kern="1200" dirty="0"/>
        </a:p>
      </dsp:txBody>
      <dsp:txXfrm>
        <a:off x="5912149" y="2599321"/>
        <a:ext cx="522956" cy="261478"/>
      </dsp:txXfrm>
    </dsp:sp>
    <dsp:sp modelId="{C6EF75EC-8B8D-4EDF-8233-F4209FB42E8A}">
      <dsp:nvSpPr>
        <dsp:cNvPr id="0" name=""/>
        <dsp:cNvSpPr/>
      </dsp:nvSpPr>
      <dsp:spPr>
        <a:xfrm>
          <a:off x="6252071" y="3341919"/>
          <a:ext cx="522956" cy="261478"/>
        </a:xfrm>
        <a:prstGeom prst="rect">
          <a:avLst/>
        </a:prstGeom>
        <a:solidFill>
          <a:srgbClr val="3399FF"/>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MX" sz="600" b="0" kern="1200" dirty="0">
              <a:solidFill>
                <a:schemeClr val="bg1"/>
              </a:solidFill>
            </a:rPr>
            <a:t>Almacenes 1010- 1060</a:t>
          </a:r>
          <a:endParaRPr lang="en-US" sz="600" b="0" kern="1200" dirty="0">
            <a:solidFill>
              <a:schemeClr val="bg1"/>
            </a:solidFill>
          </a:endParaRPr>
        </a:p>
      </dsp:txBody>
      <dsp:txXfrm>
        <a:off x="6252071" y="3341919"/>
        <a:ext cx="522956" cy="261478"/>
      </dsp:txXfrm>
    </dsp:sp>
    <dsp:sp modelId="{1D50A5E1-D6E5-44F4-BB64-3075F9FDEFC9}">
      <dsp:nvSpPr>
        <dsp:cNvPr id="0" name=""/>
        <dsp:cNvSpPr/>
      </dsp:nvSpPr>
      <dsp:spPr>
        <a:xfrm>
          <a:off x="5595761" y="2970620"/>
          <a:ext cx="522956" cy="261478"/>
        </a:xfrm>
        <a:prstGeom prst="rect">
          <a:avLst/>
        </a:prstGeom>
        <a:solidFill>
          <a:srgbClr val="89C4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solidFill>
                <a:schemeClr val="tx2">
                  <a:lumMod val="50000"/>
                </a:schemeClr>
              </a:solidFill>
            </a:rPr>
            <a:t>Puesto de expedición</a:t>
          </a:r>
        </a:p>
        <a:p>
          <a:pPr marL="0" lvl="0" indent="0" algn="ctr" defTabSz="222250">
            <a:lnSpc>
              <a:spcPct val="90000"/>
            </a:lnSpc>
            <a:spcBef>
              <a:spcPct val="0"/>
            </a:spcBef>
            <a:spcAft>
              <a:spcPct val="35000"/>
            </a:spcAft>
            <a:buNone/>
          </a:pPr>
          <a:r>
            <a:rPr lang="es-MX" sz="500" kern="1200" dirty="0">
              <a:solidFill>
                <a:schemeClr val="tx2">
                  <a:lumMod val="50000"/>
                </a:schemeClr>
              </a:solidFill>
            </a:rPr>
            <a:t>1010</a:t>
          </a:r>
          <a:endParaRPr lang="en-US" sz="500" kern="1200" dirty="0">
            <a:solidFill>
              <a:schemeClr val="tx2">
                <a:lumMod val="50000"/>
              </a:schemeClr>
            </a:solidFill>
          </a:endParaRPr>
        </a:p>
      </dsp:txBody>
      <dsp:txXfrm>
        <a:off x="5595761" y="2970620"/>
        <a:ext cx="522956" cy="261478"/>
      </dsp:txXfrm>
    </dsp:sp>
    <dsp:sp modelId="{C68B4DFA-9C13-4384-A89C-7AB5FF8C13EB}">
      <dsp:nvSpPr>
        <dsp:cNvPr id="0" name=""/>
        <dsp:cNvSpPr/>
      </dsp:nvSpPr>
      <dsp:spPr>
        <a:xfrm>
          <a:off x="5279372" y="742825"/>
          <a:ext cx="522956" cy="261478"/>
        </a:xfrm>
        <a:prstGeom prst="rect">
          <a:avLst/>
        </a:prstGeom>
        <a:solidFill>
          <a:schemeClr val="bg1">
            <a:lumMod val="65000"/>
          </a:schemeClr>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MX" sz="600" b="0" kern="1200" dirty="0">
              <a:solidFill>
                <a:schemeClr val="tx2">
                  <a:lumMod val="50000"/>
                </a:schemeClr>
              </a:solidFill>
            </a:rPr>
            <a:t>Área de control de </a:t>
          </a:r>
          <a:r>
            <a:rPr lang="es-MX" sz="600" b="0" kern="1200" dirty="0">
              <a:solidFill>
                <a:schemeClr val="tx2">
                  <a:lumMod val="50000"/>
                </a:schemeClr>
              </a:solidFill>
              <a:latin typeface="+mn-lt"/>
              <a:ea typeface="+mn-ea"/>
              <a:cs typeface="+mn-cs"/>
            </a:rPr>
            <a:t>créditos</a:t>
          </a:r>
          <a:r>
            <a:rPr lang="es-MX" sz="600" b="0" kern="1200" dirty="0">
              <a:solidFill>
                <a:schemeClr val="tx2">
                  <a:lumMod val="50000"/>
                </a:schemeClr>
              </a:solidFill>
            </a:rPr>
            <a:t> 1000</a:t>
          </a:r>
          <a:endParaRPr lang="en-US" sz="600" b="0" kern="1200" dirty="0">
            <a:solidFill>
              <a:schemeClr val="tx2">
                <a:lumMod val="50000"/>
              </a:schemeClr>
            </a:solidFill>
          </a:endParaRPr>
        </a:p>
      </dsp:txBody>
      <dsp:txXfrm>
        <a:off x="5279372" y="742825"/>
        <a:ext cx="522956" cy="261478"/>
      </dsp:txXfrm>
    </dsp:sp>
    <dsp:sp modelId="{49A53DD5-92C9-48F8-A671-30A3DA6D3FC9}">
      <dsp:nvSpPr>
        <dsp:cNvPr id="0" name=""/>
        <dsp:cNvSpPr/>
      </dsp:nvSpPr>
      <dsp:spPr>
        <a:xfrm>
          <a:off x="6228538" y="742825"/>
          <a:ext cx="522956" cy="261478"/>
        </a:xfrm>
        <a:prstGeom prst="rect">
          <a:avLst/>
        </a:prstGeom>
        <a:solidFill>
          <a:schemeClr val="bg1">
            <a:lumMod val="65000"/>
          </a:schemeClr>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457200" rtl="0" eaLnBrk="0" fontAlgn="base" hangingPunct="0">
            <a:lnSpc>
              <a:spcPct val="90000"/>
            </a:lnSpc>
            <a:spcBef>
              <a:spcPct val="0"/>
            </a:spcBef>
            <a:spcAft>
              <a:spcPct val="0"/>
            </a:spcAft>
            <a:buNone/>
            <a:defRPr/>
          </a:pPr>
          <a:r>
            <a:rPr lang="es-MX" sz="600" b="0" kern="1200" dirty="0">
              <a:solidFill>
                <a:schemeClr val="tx2">
                  <a:lumMod val="50000"/>
                </a:schemeClr>
              </a:solidFill>
              <a:latin typeface="+mn-lt"/>
              <a:ea typeface="+mn-ea"/>
              <a:cs typeface="+mn-cs"/>
            </a:rPr>
            <a:t>Plan de cuentas </a:t>
          </a:r>
        </a:p>
        <a:p>
          <a:pPr marL="0" lvl="0" indent="0" algn="ctr" defTabSz="457200" rtl="0" eaLnBrk="0" fontAlgn="base" hangingPunct="0">
            <a:lnSpc>
              <a:spcPct val="90000"/>
            </a:lnSpc>
            <a:spcBef>
              <a:spcPct val="0"/>
            </a:spcBef>
            <a:spcAft>
              <a:spcPct val="0"/>
            </a:spcAft>
            <a:buNone/>
            <a:defRPr/>
          </a:pPr>
          <a:r>
            <a:rPr lang="es-MX" sz="600" b="0" kern="1200" dirty="0">
              <a:solidFill>
                <a:schemeClr val="tx2">
                  <a:lumMod val="50000"/>
                </a:schemeClr>
              </a:solidFill>
              <a:latin typeface="+mn-lt"/>
              <a:ea typeface="+mn-ea"/>
              <a:cs typeface="+mn-cs"/>
            </a:rPr>
            <a:t>0010</a:t>
          </a:r>
          <a:endParaRPr lang="en-US" sz="600" b="0" kern="1200" dirty="0">
            <a:solidFill>
              <a:schemeClr val="tx2">
                <a:lumMod val="50000"/>
              </a:schemeClr>
            </a:solidFill>
            <a:latin typeface="+mn-lt"/>
            <a:ea typeface="+mn-ea"/>
            <a:cs typeface="+mn-cs"/>
          </a:endParaRPr>
        </a:p>
      </dsp:txBody>
      <dsp:txXfrm>
        <a:off x="6228538" y="742825"/>
        <a:ext cx="522956" cy="261478"/>
      </dsp:txXfrm>
    </dsp:sp>
    <dsp:sp modelId="{87069811-600C-4332-89B8-4EB6E85B0F73}">
      <dsp:nvSpPr>
        <dsp:cNvPr id="0" name=""/>
        <dsp:cNvSpPr/>
      </dsp:nvSpPr>
      <dsp:spPr>
        <a:xfrm>
          <a:off x="5279372" y="1114124"/>
          <a:ext cx="522956" cy="261478"/>
        </a:xfrm>
        <a:prstGeom prst="rect">
          <a:avLst/>
        </a:prstGeom>
        <a:solidFill>
          <a:schemeClr val="bg1">
            <a:lumMod val="65000"/>
          </a:schemeClr>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175" tIns="3175" rIns="3175" bIns="3175" numCol="1" spcCol="1270" anchor="ctr" anchorCtr="0">
          <a:noAutofit/>
        </a:bodyPr>
        <a:lstStyle/>
        <a:p>
          <a:pPr marL="0" lvl="0" indent="0" algn="ctr" defTabSz="457200" rtl="0" eaLnBrk="0" fontAlgn="base" hangingPunct="0">
            <a:lnSpc>
              <a:spcPct val="90000"/>
            </a:lnSpc>
            <a:spcBef>
              <a:spcPct val="0"/>
            </a:spcBef>
            <a:spcAft>
              <a:spcPct val="0"/>
            </a:spcAft>
            <a:buNone/>
            <a:defRPr/>
          </a:pPr>
          <a:r>
            <a:rPr lang="es-MX" sz="500" b="0" kern="1200" dirty="0">
              <a:solidFill>
                <a:schemeClr val="tx2">
                  <a:lumMod val="50000"/>
                </a:schemeClr>
              </a:solidFill>
              <a:latin typeface="+mn-lt"/>
              <a:ea typeface="+mn-ea"/>
              <a:cs typeface="+mn-cs"/>
            </a:rPr>
            <a:t>Jerarquía de centros de costos y beneficio</a:t>
          </a:r>
        </a:p>
        <a:p>
          <a:pPr marL="0" lvl="0" indent="0" algn="ctr" defTabSz="457200" rtl="0" eaLnBrk="0" fontAlgn="base" hangingPunct="0">
            <a:lnSpc>
              <a:spcPct val="90000"/>
            </a:lnSpc>
            <a:spcBef>
              <a:spcPct val="0"/>
            </a:spcBef>
            <a:spcAft>
              <a:spcPct val="0"/>
            </a:spcAft>
            <a:buNone/>
            <a:defRPr/>
          </a:pPr>
          <a:r>
            <a:rPr lang="es-MX" sz="500" b="0" kern="1200" dirty="0">
              <a:solidFill>
                <a:schemeClr val="tx2">
                  <a:lumMod val="50000"/>
                </a:schemeClr>
              </a:solidFill>
              <a:latin typeface="+mn-lt"/>
              <a:ea typeface="+mn-ea"/>
              <a:cs typeface="+mn-cs"/>
            </a:rPr>
            <a:t>0</a:t>
          </a:r>
          <a:endParaRPr lang="en-US" sz="500" b="0" kern="1200" dirty="0">
            <a:solidFill>
              <a:schemeClr val="tx2">
                <a:lumMod val="50000"/>
              </a:schemeClr>
            </a:solidFill>
            <a:latin typeface="+mn-lt"/>
            <a:ea typeface="+mn-ea"/>
            <a:cs typeface="+mn-cs"/>
          </a:endParaRPr>
        </a:p>
      </dsp:txBody>
      <dsp:txXfrm>
        <a:off x="5279372" y="1114124"/>
        <a:ext cx="522956" cy="261478"/>
      </dsp:txXfrm>
    </dsp:sp>
    <dsp:sp modelId="{85455804-E09C-4C44-8B38-6D760ACDD8F8}">
      <dsp:nvSpPr>
        <dsp:cNvPr id="0" name=""/>
        <dsp:cNvSpPr/>
      </dsp:nvSpPr>
      <dsp:spPr>
        <a:xfrm>
          <a:off x="6544926" y="1114124"/>
          <a:ext cx="522956" cy="261478"/>
        </a:xfrm>
        <a:prstGeom prst="rect">
          <a:avLst/>
        </a:prstGeom>
        <a:solidFill>
          <a:srgbClr val="FF3333"/>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445" tIns="4445" rIns="4445" bIns="4445" numCol="1" spcCol="1270" anchor="ctr" anchorCtr="0">
          <a:noAutofit/>
        </a:bodyPr>
        <a:lstStyle/>
        <a:p>
          <a:pPr marL="0" lvl="0" indent="0" algn="ctr" defTabSz="457200" rtl="0" eaLnBrk="0" fontAlgn="base" hangingPunct="0">
            <a:lnSpc>
              <a:spcPct val="90000"/>
            </a:lnSpc>
            <a:spcBef>
              <a:spcPct val="0"/>
            </a:spcBef>
            <a:spcAft>
              <a:spcPct val="0"/>
            </a:spcAft>
            <a:buNone/>
            <a:defRPr/>
          </a:pPr>
          <a:r>
            <a:rPr lang="es-MX" sz="700" b="0" kern="1200" dirty="0">
              <a:solidFill>
                <a:schemeClr val="bg1"/>
              </a:solidFill>
              <a:latin typeface="+mn-lt"/>
              <a:ea typeface="+mn-ea"/>
              <a:cs typeface="+mn-cs"/>
            </a:rPr>
            <a:t>Organización de compras </a:t>
          </a:r>
        </a:p>
        <a:p>
          <a:pPr marL="0" lvl="0" indent="0" algn="ctr" defTabSz="457200" rtl="0" eaLnBrk="0" fontAlgn="base" hangingPunct="0">
            <a:lnSpc>
              <a:spcPct val="90000"/>
            </a:lnSpc>
            <a:spcBef>
              <a:spcPct val="0"/>
            </a:spcBef>
            <a:spcAft>
              <a:spcPct val="0"/>
            </a:spcAft>
            <a:buNone/>
            <a:defRPr/>
          </a:pPr>
          <a:r>
            <a:rPr lang="es-MX" sz="700" b="0" kern="1200" dirty="0">
              <a:solidFill>
                <a:schemeClr val="bg1"/>
              </a:solidFill>
              <a:latin typeface="+mn-lt"/>
              <a:ea typeface="+mn-ea"/>
              <a:cs typeface="+mn-cs"/>
            </a:rPr>
            <a:t>1010</a:t>
          </a:r>
          <a:endParaRPr lang="en-US" sz="700" b="0" kern="1200" dirty="0">
            <a:solidFill>
              <a:schemeClr val="bg1"/>
            </a:solidFill>
            <a:latin typeface="+mn-lt"/>
            <a:ea typeface="+mn-ea"/>
            <a:cs typeface="+mn-cs"/>
          </a:endParaRPr>
        </a:p>
      </dsp:txBody>
      <dsp:txXfrm>
        <a:off x="6544926" y="1114124"/>
        <a:ext cx="522956" cy="261478"/>
      </dsp:txXfrm>
    </dsp:sp>
    <dsp:sp modelId="{6BEB1C41-6551-49CC-8995-AE0145634A74}">
      <dsp:nvSpPr>
        <dsp:cNvPr id="0" name=""/>
        <dsp:cNvSpPr/>
      </dsp:nvSpPr>
      <dsp:spPr>
        <a:xfrm>
          <a:off x="6228538" y="1485423"/>
          <a:ext cx="522956" cy="261478"/>
        </a:xfrm>
        <a:prstGeom prst="rect">
          <a:avLst/>
        </a:prstGeom>
        <a:solidFill>
          <a:srgbClr val="FF8585"/>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b="1" kern="1200" dirty="0">
              <a:solidFill>
                <a:schemeClr val="accent2">
                  <a:lumMod val="50000"/>
                </a:schemeClr>
              </a:solidFill>
              <a:latin typeface="+mn-lt"/>
              <a:ea typeface="+mn-ea"/>
              <a:cs typeface="+mn-cs"/>
            </a:rPr>
            <a:t>Grupos de compra</a:t>
          </a:r>
        </a:p>
        <a:p>
          <a:pPr marL="0" lvl="0" indent="0" algn="ctr" defTabSz="222250">
            <a:lnSpc>
              <a:spcPct val="90000"/>
            </a:lnSpc>
            <a:spcBef>
              <a:spcPct val="0"/>
            </a:spcBef>
            <a:spcAft>
              <a:spcPct val="35000"/>
            </a:spcAft>
            <a:buNone/>
          </a:pPr>
          <a:r>
            <a:rPr lang="es-MX" sz="500" b="1" kern="1200" dirty="0">
              <a:solidFill>
                <a:schemeClr val="accent2">
                  <a:lumMod val="50000"/>
                </a:schemeClr>
              </a:solidFill>
              <a:latin typeface="+mn-lt"/>
              <a:ea typeface="+mn-ea"/>
              <a:cs typeface="+mn-cs"/>
            </a:rPr>
            <a:t>100-108</a:t>
          </a:r>
          <a:endParaRPr lang="en-US" sz="400" kern="1200" dirty="0"/>
        </a:p>
      </dsp:txBody>
      <dsp:txXfrm>
        <a:off x="6228538" y="1485423"/>
        <a:ext cx="522956" cy="261478"/>
      </dsp:txXfrm>
    </dsp:sp>
    <dsp:sp modelId="{096D6736-83CF-4D36-8C5F-FF1F0323DEF9}">
      <dsp:nvSpPr>
        <dsp:cNvPr id="0" name=""/>
        <dsp:cNvSpPr/>
      </dsp:nvSpPr>
      <dsp:spPr>
        <a:xfrm>
          <a:off x="5595761" y="1856722"/>
          <a:ext cx="522956" cy="261478"/>
        </a:xfrm>
        <a:prstGeom prst="rect">
          <a:avLst/>
        </a:prstGeom>
        <a:solidFill>
          <a:srgbClr val="990099"/>
        </a:solidFill>
        <a:ln w="25400" cap="flat" cmpd="sng" algn="ctr">
          <a:no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 tIns="3810" rIns="3810" bIns="3810" numCol="1" spcCol="1270" anchor="ctr" anchorCtr="0">
          <a:noAutofit/>
        </a:bodyPr>
        <a:lstStyle/>
        <a:p>
          <a:pPr marL="0" lvl="0" indent="0" algn="ctr" defTabSz="457200" rtl="0" eaLnBrk="0" fontAlgn="base" hangingPunct="0">
            <a:lnSpc>
              <a:spcPct val="90000"/>
            </a:lnSpc>
            <a:spcBef>
              <a:spcPct val="0"/>
            </a:spcBef>
            <a:spcAft>
              <a:spcPct val="0"/>
            </a:spcAft>
            <a:buNone/>
            <a:defRPr/>
          </a:pPr>
          <a:r>
            <a:rPr lang="es-MX" sz="600" b="0" kern="1200" dirty="0">
              <a:solidFill>
                <a:schemeClr val="bg1"/>
              </a:solidFill>
              <a:latin typeface="+mn-lt"/>
              <a:ea typeface="+mn-ea"/>
              <a:cs typeface="+mn-cs"/>
            </a:rPr>
            <a:t>Organización de ventas </a:t>
          </a:r>
        </a:p>
        <a:p>
          <a:pPr marL="0" lvl="0" indent="0" algn="ctr" defTabSz="457200" rtl="0" eaLnBrk="0" fontAlgn="base" hangingPunct="0">
            <a:lnSpc>
              <a:spcPct val="90000"/>
            </a:lnSpc>
            <a:spcBef>
              <a:spcPct val="0"/>
            </a:spcBef>
            <a:spcAft>
              <a:spcPct val="0"/>
            </a:spcAft>
            <a:buNone/>
            <a:defRPr/>
          </a:pPr>
          <a:r>
            <a:rPr lang="es-MX" sz="600" b="0" kern="1200" dirty="0">
              <a:solidFill>
                <a:schemeClr val="bg1"/>
              </a:solidFill>
              <a:latin typeface="+mn-lt"/>
              <a:ea typeface="+mn-ea"/>
              <a:cs typeface="+mn-cs"/>
            </a:rPr>
            <a:t>1010</a:t>
          </a:r>
          <a:endParaRPr lang="en-US" sz="600" b="0" kern="1200" dirty="0">
            <a:solidFill>
              <a:schemeClr val="bg1"/>
            </a:solidFill>
            <a:latin typeface="+mn-lt"/>
            <a:ea typeface="+mn-ea"/>
            <a:cs typeface="+mn-cs"/>
          </a:endParaRPr>
        </a:p>
      </dsp:txBody>
      <dsp:txXfrm>
        <a:off x="5595761" y="1856722"/>
        <a:ext cx="522956" cy="261478"/>
      </dsp:txXfrm>
    </dsp:sp>
    <dsp:sp modelId="{58B72DEE-1B86-42C3-94D1-56224D9D8187}">
      <dsp:nvSpPr>
        <dsp:cNvPr id="0" name=""/>
        <dsp:cNvSpPr/>
      </dsp:nvSpPr>
      <dsp:spPr>
        <a:xfrm>
          <a:off x="5279372" y="2228021"/>
          <a:ext cx="522956" cy="261478"/>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MX" sz="500" kern="1200" dirty="0">
              <a:solidFill>
                <a:schemeClr val="tx2">
                  <a:lumMod val="50000"/>
                </a:schemeClr>
              </a:solidFill>
            </a:rPr>
            <a:t>Área de ventas</a:t>
          </a:r>
          <a:endParaRPr lang="en-US" sz="500" kern="1200" dirty="0">
            <a:solidFill>
              <a:schemeClr val="tx2">
                <a:lumMod val="50000"/>
              </a:schemeClr>
            </a:solidFill>
          </a:endParaRPr>
        </a:p>
      </dsp:txBody>
      <dsp:txXfrm>
        <a:off x="5279372" y="2228021"/>
        <a:ext cx="522956" cy="2614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venir Light"/>
                <a:cs typeface="+mn-cs"/>
              </a:defRPr>
            </a:lvl1pPr>
          </a:lstStyle>
          <a:p>
            <a:pPr>
              <a:defRPr/>
            </a:pPr>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venir Light"/>
                <a:cs typeface="+mn-cs"/>
              </a:defRPr>
            </a:lvl1pPr>
          </a:lstStyle>
          <a:p>
            <a:pPr>
              <a:defRPr/>
            </a:pPr>
            <a:fld id="{A05A456A-41F0-4B28-9087-DEAFA5D7BDEA}" type="datetimeFigureOut">
              <a:rPr lang="es-ES"/>
              <a:pPr>
                <a:defRPr/>
              </a:pPr>
              <a:t>13/09/2016</a:t>
            </a:fld>
            <a:endParaRPr lang="es-ES" dirty="0"/>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venir Light"/>
                <a:cs typeface="+mn-cs"/>
              </a:defRPr>
            </a:lvl1pPr>
          </a:lstStyle>
          <a:p>
            <a:pPr>
              <a:defRPr/>
            </a:pPr>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venir Light"/>
              </a:defRPr>
            </a:lvl1pPr>
          </a:lstStyle>
          <a:p>
            <a:pPr>
              <a:defRPr/>
            </a:pPr>
            <a:fld id="{664C2BF4-1B16-4FE4-92BD-341ECA53B855}"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venir Light"/>
                <a:cs typeface="+mn-cs"/>
              </a:defRPr>
            </a:lvl1pPr>
          </a:lstStyle>
          <a:p>
            <a:pPr>
              <a:defRPr/>
            </a:pP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venir Light"/>
                <a:cs typeface="+mn-cs"/>
              </a:defRPr>
            </a:lvl1pPr>
          </a:lstStyle>
          <a:p>
            <a:pPr>
              <a:defRPr/>
            </a:pPr>
            <a:fld id="{F8694D0C-558F-4121-98B4-DD050186A023}" type="datetimeFigureOut">
              <a:rPr lang="es-ES"/>
              <a:pPr>
                <a:defRPr/>
              </a:pPr>
              <a:t>13/09/2016</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s-ES" noProof="0" dirty="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venir Light"/>
                <a:cs typeface="+mn-cs"/>
              </a:defRPr>
            </a:lvl1pPr>
          </a:lstStyle>
          <a:p>
            <a:pPr>
              <a:defRPr/>
            </a:pPr>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venir Light"/>
              </a:defRPr>
            </a:lvl1pPr>
          </a:lstStyle>
          <a:p>
            <a:pPr>
              <a:defRPr/>
            </a:pPr>
            <a:fld id="{048777F0-0389-4932-AD66-7C98788462C0}"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venir Light"/>
        <a:ea typeface="+mn-ea"/>
        <a:cs typeface="+mn-cs"/>
      </a:defRPr>
    </a:lvl1pPr>
    <a:lvl2pPr marL="457200" algn="l" defTabSz="457200" rtl="0" eaLnBrk="0" fontAlgn="base" hangingPunct="0">
      <a:spcBef>
        <a:spcPct val="30000"/>
      </a:spcBef>
      <a:spcAft>
        <a:spcPct val="0"/>
      </a:spcAft>
      <a:defRPr sz="1200" kern="1200">
        <a:solidFill>
          <a:schemeClr val="tx1"/>
        </a:solidFill>
        <a:latin typeface="Avenir Light"/>
        <a:ea typeface="+mn-ea"/>
        <a:cs typeface="+mn-cs"/>
      </a:defRPr>
    </a:lvl2pPr>
    <a:lvl3pPr marL="914400" algn="l" defTabSz="457200" rtl="0" eaLnBrk="0" fontAlgn="base" hangingPunct="0">
      <a:spcBef>
        <a:spcPct val="30000"/>
      </a:spcBef>
      <a:spcAft>
        <a:spcPct val="0"/>
      </a:spcAft>
      <a:defRPr sz="1200" kern="1200">
        <a:solidFill>
          <a:schemeClr val="tx1"/>
        </a:solidFill>
        <a:latin typeface="Avenir Light"/>
        <a:ea typeface="+mn-ea"/>
        <a:cs typeface="+mn-cs"/>
      </a:defRPr>
    </a:lvl3pPr>
    <a:lvl4pPr marL="1371600" algn="l" defTabSz="457200" rtl="0" eaLnBrk="0" fontAlgn="base" hangingPunct="0">
      <a:spcBef>
        <a:spcPct val="30000"/>
      </a:spcBef>
      <a:spcAft>
        <a:spcPct val="0"/>
      </a:spcAft>
      <a:defRPr sz="1200" kern="1200">
        <a:solidFill>
          <a:schemeClr val="tx1"/>
        </a:solidFill>
        <a:latin typeface="Avenir Light"/>
        <a:ea typeface="+mn-ea"/>
        <a:cs typeface="+mn-cs"/>
      </a:defRPr>
    </a:lvl4pPr>
    <a:lvl5pPr marL="1828800" algn="l" defTabSz="457200" rtl="0" eaLnBrk="0" fontAlgn="base" hangingPunct="0">
      <a:spcBef>
        <a:spcPct val="30000"/>
      </a:spcBef>
      <a:spcAft>
        <a:spcPct val="0"/>
      </a:spcAft>
      <a:defRPr sz="1200" kern="1200">
        <a:solidFill>
          <a:schemeClr val="tx1"/>
        </a:solidFill>
        <a:latin typeface="Avenir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Pr>
        <a:solidFill>
          <a:schemeClr val="tx2"/>
        </a:solidFill>
        <a:effectLst/>
      </p:bgPr>
    </p:bg>
    <p:spTree>
      <p:nvGrpSpPr>
        <p:cNvPr id="1" name=""/>
        <p:cNvGrpSpPr/>
        <p:nvPr/>
      </p:nvGrpSpPr>
      <p:grpSpPr>
        <a:xfrm>
          <a:off x="0" y="0"/>
          <a:ext cx="0" cy="0"/>
          <a:chOff x="0" y="0"/>
          <a:chExt cx="0" cy="0"/>
        </a:xfrm>
      </p:grpSpPr>
      <p:pic>
        <p:nvPicPr>
          <p:cNvPr id="2" name="Imagen 6" descr="ADVANZER_TEMPLATE PRESinsitucional-2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0300" y="1930400"/>
            <a:ext cx="43227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178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CuadroTexto 7"/>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506576"/>
                </a:solidFill>
                <a:latin typeface="Avenir Light"/>
                <a:ea typeface="Avenir Light"/>
                <a:cs typeface="Avenir Light"/>
              </a:rPr>
              <a:t>|</a:t>
            </a:r>
          </a:p>
        </p:txBody>
      </p:sp>
      <p:pic>
        <p:nvPicPr>
          <p:cNvPr id="4" name="Imagen 8"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357188"/>
            <a:ext cx="1514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71315" y="682973"/>
            <a:ext cx="8671828" cy="857250"/>
          </a:xfrm>
        </p:spPr>
        <p:txBody>
          <a:bodyPr/>
          <a:lstStyle/>
          <a:p>
            <a:r>
              <a:rPr lang="en-US"/>
              <a:t>Click to edit Master title style</a:t>
            </a:r>
            <a:endParaRPr lang="es-ES" dirty="0"/>
          </a:p>
        </p:txBody>
      </p:sp>
      <p:sp>
        <p:nvSpPr>
          <p:cNvPr id="5" name="Marcador de fecha 2"/>
          <p:cNvSpPr>
            <a:spLocks noGrp="1"/>
          </p:cNvSpPr>
          <p:nvPr>
            <p:ph type="dt" sz="half" idx="10"/>
          </p:nvPr>
        </p:nvSpPr>
        <p:spPr/>
        <p:txBody>
          <a:bodyPr/>
          <a:lstStyle>
            <a:lvl1pPr>
              <a:defRPr/>
            </a:lvl1pPr>
          </a:lstStyle>
          <a:p>
            <a:pPr>
              <a:defRPr/>
            </a:pPr>
            <a:fld id="{8BA709B7-61E3-4FB9-84EA-0341D36CBD75}" type="datetime1">
              <a:rPr lang="es-MX"/>
              <a:pPr>
                <a:defRPr/>
              </a:pPr>
              <a:t>13/09/2016</a:t>
            </a:fld>
            <a:endParaRPr/>
          </a:p>
        </p:txBody>
      </p:sp>
      <p:sp>
        <p:nvSpPr>
          <p:cNvPr id="6" name="Marcador de pie de página 3"/>
          <p:cNvSpPr>
            <a:spLocks noGrp="1"/>
          </p:cNvSpPr>
          <p:nvPr>
            <p:ph type="ftr" sz="quarter" idx="11"/>
          </p:nvPr>
        </p:nvSpPr>
        <p:spPr/>
        <p:txBody>
          <a:bodyPr/>
          <a:lstStyle>
            <a:lvl1pPr>
              <a:defRPr/>
            </a:lvl1pPr>
          </a:lstStyle>
          <a:p>
            <a:pPr>
              <a:defRPr/>
            </a:pPr>
            <a:r>
              <a:rPr lang="es-ES"/>
              <a:t>Advanzer</a:t>
            </a:r>
          </a:p>
        </p:txBody>
      </p:sp>
      <p:sp>
        <p:nvSpPr>
          <p:cNvPr id="7" name="Marcador de número de diapositiva 4"/>
          <p:cNvSpPr>
            <a:spLocks noGrp="1"/>
          </p:cNvSpPr>
          <p:nvPr>
            <p:ph type="sldNum" sz="quarter" idx="12"/>
          </p:nvPr>
        </p:nvSpPr>
        <p:spPr/>
        <p:txBody>
          <a:bodyPr/>
          <a:lstStyle>
            <a:lvl1pPr>
              <a:defRPr/>
            </a:lvl1pPr>
          </a:lstStyle>
          <a:p>
            <a:pPr>
              <a:defRPr/>
            </a:pPr>
            <a:fld id="{5617FA80-1D42-4809-82BE-4E218ED37185}" type="slidenum">
              <a:rPr lang="es-ES" altLang="en-US"/>
              <a:pPr>
                <a:defRPr/>
              </a:pPr>
              <a:t>‹#›</a:t>
            </a:fld>
            <a:endParaRPr lang="es-ES" altLang="en-US"/>
          </a:p>
        </p:txBody>
      </p:sp>
    </p:spTree>
    <p:extLst>
      <p:ext uri="{BB962C8B-B14F-4D97-AF65-F5344CB8AC3E}">
        <p14:creationId xmlns:p14="http://schemas.microsoft.com/office/powerpoint/2010/main" val="13380046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CuadroTexto 4"/>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506576"/>
                </a:solidFill>
                <a:latin typeface="Avenir Light"/>
                <a:ea typeface="Avenir Light"/>
                <a:cs typeface="Avenir Light"/>
              </a:rPr>
              <a:t>|</a:t>
            </a:r>
          </a:p>
        </p:txBody>
      </p:sp>
      <p:pic>
        <p:nvPicPr>
          <p:cNvPr id="3" name="Imagen 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357188"/>
            <a:ext cx="1514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fecha 1"/>
          <p:cNvSpPr>
            <a:spLocks noGrp="1"/>
          </p:cNvSpPr>
          <p:nvPr>
            <p:ph type="dt" sz="half" idx="10"/>
          </p:nvPr>
        </p:nvSpPr>
        <p:spPr/>
        <p:txBody>
          <a:bodyPr/>
          <a:lstStyle>
            <a:lvl1pPr>
              <a:defRPr/>
            </a:lvl1pPr>
          </a:lstStyle>
          <a:p>
            <a:pPr>
              <a:defRPr/>
            </a:pPr>
            <a:fld id="{8FA66EAF-4A44-446F-96CF-DE424E971D2F}" type="datetime1">
              <a:rPr lang="es-MX"/>
              <a:pPr>
                <a:defRPr/>
              </a:pPr>
              <a:t>13/09/2016</a:t>
            </a:fld>
            <a:endParaRPr/>
          </a:p>
        </p:txBody>
      </p:sp>
      <p:sp>
        <p:nvSpPr>
          <p:cNvPr id="5" name="Marcador de pie de página 2"/>
          <p:cNvSpPr>
            <a:spLocks noGrp="1"/>
          </p:cNvSpPr>
          <p:nvPr>
            <p:ph type="ftr" sz="quarter" idx="11"/>
          </p:nvPr>
        </p:nvSpPr>
        <p:spPr/>
        <p:txBody>
          <a:bodyPr/>
          <a:lstStyle>
            <a:lvl1pPr>
              <a:defRPr/>
            </a:lvl1pPr>
          </a:lstStyle>
          <a:p>
            <a:pPr>
              <a:defRPr/>
            </a:pPr>
            <a:r>
              <a:rPr lang="es-ES"/>
              <a:t>Advanzer</a:t>
            </a:r>
          </a:p>
        </p:txBody>
      </p:sp>
      <p:sp>
        <p:nvSpPr>
          <p:cNvPr id="6" name="Marcador de número de diapositiva 3"/>
          <p:cNvSpPr>
            <a:spLocks noGrp="1"/>
          </p:cNvSpPr>
          <p:nvPr>
            <p:ph type="sldNum" sz="quarter" idx="12"/>
          </p:nvPr>
        </p:nvSpPr>
        <p:spPr/>
        <p:txBody>
          <a:bodyPr/>
          <a:lstStyle>
            <a:lvl1pPr>
              <a:defRPr/>
            </a:lvl1pPr>
          </a:lstStyle>
          <a:p>
            <a:pPr>
              <a:defRPr/>
            </a:pPr>
            <a:fld id="{DC008666-CC5B-4D8F-A467-DD431D8892C0}" type="slidenum">
              <a:rPr lang="es-ES" altLang="en-US"/>
              <a:pPr>
                <a:defRPr/>
              </a:pPr>
              <a:t>‹#›</a:t>
            </a:fld>
            <a:endParaRPr lang="es-ES" altLang="en-US"/>
          </a:p>
        </p:txBody>
      </p:sp>
    </p:spTree>
    <p:extLst>
      <p:ext uri="{BB962C8B-B14F-4D97-AF65-F5344CB8AC3E}">
        <p14:creationId xmlns:p14="http://schemas.microsoft.com/office/powerpoint/2010/main" val="15661787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de título">
    <p:bg>
      <p:bgPr>
        <a:solidFill>
          <a:schemeClr val="accent1"/>
        </a:solidFill>
        <a:effectLst/>
      </p:bgPr>
    </p:bg>
    <p:spTree>
      <p:nvGrpSpPr>
        <p:cNvPr id="1" name=""/>
        <p:cNvGrpSpPr/>
        <p:nvPr/>
      </p:nvGrpSpPr>
      <p:grpSpPr>
        <a:xfrm>
          <a:off x="0" y="0"/>
          <a:ext cx="0" cy="0"/>
          <a:chOff x="0" y="0"/>
          <a:chExt cx="0" cy="0"/>
        </a:xfrm>
      </p:grpSpPr>
      <p:pic>
        <p:nvPicPr>
          <p:cNvPr id="2" name="Imagen 6" descr="ADVANZER_TEMPLATE PRESinsitucional-2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0300" y="1930400"/>
            <a:ext cx="43227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2617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n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07000" y="30163"/>
            <a:ext cx="3929063"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8317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Diapositiva de título">
    <p:spTree>
      <p:nvGrpSpPr>
        <p:cNvPr id="1" name=""/>
        <p:cNvGrpSpPr/>
        <p:nvPr/>
      </p:nvGrpSpPr>
      <p:grpSpPr>
        <a:xfrm>
          <a:off x="0" y="0"/>
          <a:ext cx="0" cy="0"/>
          <a:chOff x="0" y="0"/>
          <a:chExt cx="0" cy="0"/>
        </a:xfrm>
      </p:grpSpPr>
      <p:sp>
        <p:nvSpPr>
          <p:cNvPr id="4" name="CuadroTexto 8"/>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506576"/>
                </a:solidFill>
                <a:latin typeface="Avenir Light"/>
                <a:ea typeface="Avenir Light"/>
                <a:cs typeface="Avenir Light"/>
              </a:rPr>
              <a:t>|</a:t>
            </a:r>
          </a:p>
        </p:txBody>
      </p:sp>
      <p:pic>
        <p:nvPicPr>
          <p:cNvPr id="5" name="Imagen 9"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357188"/>
            <a:ext cx="1514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ector recto 10"/>
          <p:cNvCxnSpPr/>
          <p:nvPr userDrawn="1"/>
        </p:nvCxnSpPr>
        <p:spPr>
          <a:xfrm>
            <a:off x="4579938" y="735013"/>
            <a:ext cx="0" cy="685800"/>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ctrTitle"/>
          </p:nvPr>
        </p:nvSpPr>
        <p:spPr>
          <a:xfrm>
            <a:off x="685800" y="1960727"/>
            <a:ext cx="7772400" cy="1102519"/>
          </a:xfrm>
        </p:spPr>
        <p:txBody>
          <a:bodyPr>
            <a:normAutofit/>
          </a:bodyPr>
          <a:lstStyle>
            <a:lvl1pPr algn="ctr">
              <a:defRPr sz="3200">
                <a:solidFill>
                  <a:schemeClr val="tx2"/>
                </a:solidFill>
              </a:defRPr>
            </a:lvl1pPr>
          </a:lstStyle>
          <a:p>
            <a:r>
              <a:rPr lang="en-US"/>
              <a:t>Click to edit Master title style</a:t>
            </a:r>
            <a:endParaRPr lang="es-ES" dirty="0"/>
          </a:p>
        </p:txBody>
      </p:sp>
      <p:sp>
        <p:nvSpPr>
          <p:cNvPr id="3" name="Subtítulo 2"/>
          <p:cNvSpPr>
            <a:spLocks noGrp="1"/>
          </p:cNvSpPr>
          <p:nvPr>
            <p:ph type="subTitle" idx="1"/>
          </p:nvPr>
        </p:nvSpPr>
        <p:spPr>
          <a:xfrm>
            <a:off x="1371600" y="2960440"/>
            <a:ext cx="6400800" cy="1194955"/>
          </a:xfrm>
        </p:spPr>
        <p:txBody>
          <a:bodyPr>
            <a:normAutofit/>
          </a:bodyPr>
          <a:lstStyle>
            <a:lvl1pPr marL="0" indent="0" algn="ctr">
              <a:buNone/>
              <a:defRPr sz="1800">
                <a:solidFill>
                  <a:srgbClr val="50657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7" name="Marcador de fecha 3"/>
          <p:cNvSpPr>
            <a:spLocks noGrp="1"/>
          </p:cNvSpPr>
          <p:nvPr>
            <p:ph type="dt" sz="half" idx="10"/>
          </p:nvPr>
        </p:nvSpPr>
        <p:spPr/>
        <p:txBody>
          <a:bodyPr/>
          <a:lstStyle>
            <a:lvl1pPr>
              <a:defRPr/>
            </a:lvl1pPr>
          </a:lstStyle>
          <a:p>
            <a:pPr>
              <a:defRPr/>
            </a:pPr>
            <a:fld id="{4C08A2DA-470B-4A6C-ABC1-18B2A9B5C11A}" type="datetime1">
              <a:rPr lang="es-MX"/>
              <a:pPr>
                <a:defRPr/>
              </a:pPr>
              <a:t>13/09/2016</a:t>
            </a:fld>
            <a:endParaRPr/>
          </a:p>
        </p:txBody>
      </p:sp>
      <p:sp>
        <p:nvSpPr>
          <p:cNvPr id="8" name="Marcador de pie de página 4"/>
          <p:cNvSpPr>
            <a:spLocks noGrp="1"/>
          </p:cNvSpPr>
          <p:nvPr>
            <p:ph type="ftr" sz="quarter" idx="11"/>
          </p:nvPr>
        </p:nvSpPr>
        <p:spPr/>
        <p:txBody>
          <a:bodyPr/>
          <a:lstStyle>
            <a:lvl1pPr>
              <a:defRPr/>
            </a:lvl1pPr>
          </a:lstStyle>
          <a:p>
            <a:pPr>
              <a:defRPr/>
            </a:pPr>
            <a:r>
              <a:rPr lang="es-ES"/>
              <a:t>NETBASE</a:t>
            </a:r>
          </a:p>
        </p:txBody>
      </p:sp>
      <p:sp>
        <p:nvSpPr>
          <p:cNvPr id="9" name="Marcador de número de diapositiva 5"/>
          <p:cNvSpPr>
            <a:spLocks noGrp="1"/>
          </p:cNvSpPr>
          <p:nvPr>
            <p:ph type="sldNum" sz="quarter" idx="12"/>
          </p:nvPr>
        </p:nvSpPr>
        <p:spPr/>
        <p:txBody>
          <a:bodyPr/>
          <a:lstStyle>
            <a:lvl1pPr>
              <a:defRPr/>
            </a:lvl1pPr>
          </a:lstStyle>
          <a:p>
            <a:pPr>
              <a:defRPr/>
            </a:pPr>
            <a:fld id="{92A7A07F-362F-4DC7-9BAC-3AABAABB319A}" type="slidenum">
              <a:rPr lang="es-ES" altLang="en-US"/>
              <a:pPr>
                <a:defRPr/>
              </a:pPr>
              <a:t>‹#›</a:t>
            </a:fld>
            <a:endParaRPr lang="es-ES" altLang="en-US"/>
          </a:p>
        </p:txBody>
      </p:sp>
    </p:spTree>
    <p:extLst>
      <p:ext uri="{BB962C8B-B14F-4D97-AF65-F5344CB8AC3E}">
        <p14:creationId xmlns:p14="http://schemas.microsoft.com/office/powerpoint/2010/main" val="273514999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6" name="CuadroTexto 6"/>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506576"/>
                </a:solidFill>
                <a:latin typeface="Avenir Light"/>
                <a:ea typeface="Avenir Light"/>
                <a:cs typeface="Avenir Light"/>
              </a:rPr>
              <a:t>|</a:t>
            </a:r>
          </a:p>
        </p:txBody>
      </p:sp>
      <p:pic>
        <p:nvPicPr>
          <p:cNvPr id="7"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3300" y="322263"/>
            <a:ext cx="16652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Marcador de posición de imagen 12"/>
          <p:cNvSpPr>
            <a:spLocks noGrp="1"/>
          </p:cNvSpPr>
          <p:nvPr>
            <p:ph type="pic" sz="quarter" idx="14"/>
          </p:nvPr>
        </p:nvSpPr>
        <p:spPr>
          <a:xfrm>
            <a:off x="4576763" y="0"/>
            <a:ext cx="4564062" cy="5143500"/>
          </a:xfrm>
        </p:spPr>
        <p:txBody>
          <a:bodyPr rtlCol="0">
            <a:normAutofit/>
          </a:bodyPr>
          <a:lstStyle/>
          <a:p>
            <a:pPr lvl="0"/>
            <a:r>
              <a:rPr lang="es-ES_tradnl" noProof="0"/>
              <a:t>Arrastre la imagen al marcador de posición o haga clic en el icono para agregar</a:t>
            </a:r>
            <a:endParaRPr lang="es-ES" noProof="0"/>
          </a:p>
        </p:txBody>
      </p:sp>
      <p:sp>
        <p:nvSpPr>
          <p:cNvPr id="2" name="Título 1"/>
          <p:cNvSpPr>
            <a:spLocks noGrp="1"/>
          </p:cNvSpPr>
          <p:nvPr>
            <p:ph type="title"/>
          </p:nvPr>
        </p:nvSpPr>
        <p:spPr>
          <a:xfrm>
            <a:off x="243422" y="1043990"/>
            <a:ext cx="4194261" cy="1021556"/>
          </a:xfrm>
        </p:spPr>
        <p:txBody>
          <a:bodyPr anchor="t">
            <a:normAutofit/>
          </a:bodyPr>
          <a:lstStyle>
            <a:lvl1pPr algn="l">
              <a:defRPr sz="2500" b="0" cap="all"/>
            </a:lvl1pPr>
          </a:lstStyle>
          <a:p>
            <a:r>
              <a:rPr lang="es-ES_tradnl"/>
              <a:t>Clic para editar título</a:t>
            </a:r>
            <a:endParaRPr lang="es-ES" dirty="0"/>
          </a:p>
        </p:txBody>
      </p:sp>
      <p:sp>
        <p:nvSpPr>
          <p:cNvPr id="3" name="Marcador de texto 2"/>
          <p:cNvSpPr>
            <a:spLocks noGrp="1"/>
          </p:cNvSpPr>
          <p:nvPr>
            <p:ph type="body" idx="1"/>
          </p:nvPr>
        </p:nvSpPr>
        <p:spPr>
          <a:xfrm>
            <a:off x="243422" y="2083373"/>
            <a:ext cx="4194261" cy="2282976"/>
          </a:xfrm>
        </p:spPr>
        <p:txBody>
          <a:bodyPr>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11" name="Marcador de texto 10"/>
          <p:cNvSpPr>
            <a:spLocks noGrp="1"/>
          </p:cNvSpPr>
          <p:nvPr>
            <p:ph type="body" sz="quarter" idx="13"/>
          </p:nvPr>
        </p:nvSpPr>
        <p:spPr>
          <a:xfrm>
            <a:off x="4576763" y="2121949"/>
            <a:ext cx="4564062" cy="1171575"/>
          </a:xfrm>
        </p:spPr>
        <p:txBody>
          <a:bodyPr>
            <a:noAutofit/>
          </a:bodyPr>
          <a:lstStyle>
            <a:lvl1pPr>
              <a:defRPr sz="6000" b="0" i="0" spc="-150">
                <a:solidFill>
                  <a:schemeClr val="bg1"/>
                </a:solidFill>
                <a:latin typeface="Avenir Medium"/>
                <a:cs typeface="Avenir Medium"/>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Marcador de fecha 3"/>
          <p:cNvSpPr>
            <a:spLocks noGrp="1"/>
          </p:cNvSpPr>
          <p:nvPr>
            <p:ph type="dt" sz="half" idx="15"/>
          </p:nvPr>
        </p:nvSpPr>
        <p:spPr/>
        <p:txBody>
          <a:bodyPr/>
          <a:lstStyle>
            <a:lvl1pPr>
              <a:defRPr/>
            </a:lvl1pPr>
          </a:lstStyle>
          <a:p>
            <a:pPr>
              <a:defRPr/>
            </a:pPr>
            <a:fld id="{97826A1D-DF34-4153-9730-4FC7C85EB903}" type="datetime1">
              <a:rPr lang="es-MX"/>
              <a:pPr>
                <a:defRPr/>
              </a:pPr>
              <a:t>13/09/2016</a:t>
            </a:fld>
            <a:endParaRPr/>
          </a:p>
        </p:txBody>
      </p:sp>
      <p:sp>
        <p:nvSpPr>
          <p:cNvPr id="9" name="Marcador de pie de página 4"/>
          <p:cNvSpPr>
            <a:spLocks noGrp="1"/>
          </p:cNvSpPr>
          <p:nvPr>
            <p:ph type="ftr" sz="quarter" idx="16"/>
          </p:nvPr>
        </p:nvSpPr>
        <p:spPr/>
        <p:txBody>
          <a:bodyPr/>
          <a:lstStyle>
            <a:lvl1pPr>
              <a:defRPr/>
            </a:lvl1pPr>
          </a:lstStyle>
          <a:p>
            <a:pPr>
              <a:defRPr/>
            </a:pPr>
            <a:r>
              <a:rPr lang="es-ES"/>
              <a:t>NETBASE</a:t>
            </a:r>
          </a:p>
        </p:txBody>
      </p:sp>
      <p:sp>
        <p:nvSpPr>
          <p:cNvPr id="10" name="Marcador de número de diapositiva 5"/>
          <p:cNvSpPr>
            <a:spLocks noGrp="1"/>
          </p:cNvSpPr>
          <p:nvPr>
            <p:ph type="sldNum" sz="quarter" idx="17"/>
          </p:nvPr>
        </p:nvSpPr>
        <p:spPr/>
        <p:txBody>
          <a:bodyPr/>
          <a:lstStyle>
            <a:lvl1pPr>
              <a:defRPr/>
            </a:lvl1pPr>
          </a:lstStyle>
          <a:p>
            <a:pPr>
              <a:defRPr/>
            </a:pPr>
            <a:fld id="{A4889E10-3511-482F-8260-2939C5CF48F8}" type="slidenum">
              <a:rPr lang="es-ES" altLang="en-US"/>
              <a:pPr>
                <a:defRPr/>
              </a:pPr>
              <a:t>‹#›</a:t>
            </a:fld>
            <a:endParaRPr lang="es-ES" altLang="en-US"/>
          </a:p>
        </p:txBody>
      </p:sp>
    </p:spTree>
    <p:extLst>
      <p:ext uri="{BB962C8B-B14F-4D97-AF65-F5344CB8AC3E}">
        <p14:creationId xmlns:p14="http://schemas.microsoft.com/office/powerpoint/2010/main" val="17806140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7" name="CuadroTexto 14"/>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506576"/>
                </a:solidFill>
                <a:latin typeface="Avenir Light"/>
                <a:ea typeface="Avenir Light"/>
                <a:cs typeface="Avenir Light"/>
              </a:rPr>
              <a:t>|</a:t>
            </a:r>
          </a:p>
        </p:txBody>
      </p:sp>
      <p:pic>
        <p:nvPicPr>
          <p:cNvPr id="8" name="Imagen 1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357188"/>
            <a:ext cx="1514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en-US"/>
              <a:t>Click to edit Master title style</a:t>
            </a:r>
            <a:endParaRPr lang="es-ES" dirty="0"/>
          </a:p>
        </p:txBody>
      </p:sp>
      <p:sp>
        <p:nvSpPr>
          <p:cNvPr id="3" name="Marcador de contenido 2"/>
          <p:cNvSpPr>
            <a:spLocks noGrp="1"/>
          </p:cNvSpPr>
          <p:nvPr>
            <p:ph sz="half" idx="1"/>
          </p:nvPr>
        </p:nvSpPr>
        <p:spPr>
          <a:xfrm>
            <a:off x="271315" y="1807380"/>
            <a:ext cx="40386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807380"/>
            <a:ext cx="4038600" cy="1067955"/>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10" name="Marcador de contenido 9"/>
          <p:cNvSpPr>
            <a:spLocks noGrp="1"/>
          </p:cNvSpPr>
          <p:nvPr>
            <p:ph sz="quarter" idx="13"/>
          </p:nvPr>
        </p:nvSpPr>
        <p:spPr>
          <a:xfrm>
            <a:off x="4648200" y="2874963"/>
            <a:ext cx="4038600" cy="1477973"/>
          </a:xfrm>
        </p:spPr>
        <p:txBody>
          <a:bodyPr>
            <a:noAutofit/>
          </a:bodyPr>
          <a:lstStyle>
            <a:lvl1pPr>
              <a:defRPr sz="2000">
                <a:solidFill>
                  <a:schemeClr val="accent1"/>
                </a:solidFill>
              </a:defRPr>
            </a:lvl1pPr>
            <a:lvl2pPr>
              <a:defRPr sz="2000">
                <a:solidFill>
                  <a:schemeClr val="accent1"/>
                </a:solidFill>
              </a:defRPr>
            </a:lvl2pPr>
            <a:lvl3pPr>
              <a:defRPr sz="2000">
                <a:solidFill>
                  <a:schemeClr val="accent1"/>
                </a:solidFill>
              </a:defRPr>
            </a:lvl3pPr>
            <a:lvl4pPr>
              <a:defRPr sz="2000">
                <a:solidFill>
                  <a:schemeClr val="accent1"/>
                </a:solidFill>
              </a:defRPr>
            </a:lvl4pPr>
            <a:lvl5pPr>
              <a:defRPr sz="2000">
                <a:solidFill>
                  <a:schemeClr val="accent1"/>
                </a:solidFill>
              </a:defRPr>
            </a:lvl5pPr>
          </a:lstStyle>
          <a:p>
            <a:pPr lvl="0"/>
            <a:r>
              <a:rPr lang="es-ES_tradnl"/>
              <a:t>Haga clic para modificar el estilo de texto del patrón</a:t>
            </a:r>
          </a:p>
        </p:txBody>
      </p:sp>
      <p:sp>
        <p:nvSpPr>
          <p:cNvPr id="13" name="Marcador de texto 12"/>
          <p:cNvSpPr>
            <a:spLocks noGrp="1"/>
          </p:cNvSpPr>
          <p:nvPr>
            <p:ph type="body" sz="quarter" idx="14"/>
          </p:nvPr>
        </p:nvSpPr>
        <p:spPr>
          <a:xfrm>
            <a:off x="4648200" y="682625"/>
            <a:ext cx="4038600" cy="857250"/>
          </a:xfrm>
        </p:spPr>
        <p:txBody>
          <a:bodyPr anchor="b">
            <a:normAutofit/>
          </a:bodyPr>
          <a:lstStyle>
            <a:lvl1pPr>
              <a:defRPr sz="2000"/>
            </a:lvl1pPr>
          </a:lstStyle>
          <a:p>
            <a:pPr lvl="0"/>
            <a:r>
              <a:rPr lang="en-US"/>
              <a:t>Click to edit Master text styles</a:t>
            </a:r>
          </a:p>
        </p:txBody>
      </p:sp>
      <p:sp>
        <p:nvSpPr>
          <p:cNvPr id="9" name="Marcador de fecha 4"/>
          <p:cNvSpPr>
            <a:spLocks noGrp="1"/>
          </p:cNvSpPr>
          <p:nvPr>
            <p:ph type="dt" sz="half" idx="15"/>
          </p:nvPr>
        </p:nvSpPr>
        <p:spPr/>
        <p:txBody>
          <a:bodyPr/>
          <a:lstStyle>
            <a:lvl1pPr>
              <a:defRPr/>
            </a:lvl1pPr>
          </a:lstStyle>
          <a:p>
            <a:pPr>
              <a:defRPr/>
            </a:pPr>
            <a:fld id="{144B52AF-2961-4A35-AB14-CC30CF738A10}" type="datetime1">
              <a:rPr lang="es-MX"/>
              <a:pPr>
                <a:defRPr/>
              </a:pPr>
              <a:t>13/09/2016</a:t>
            </a:fld>
            <a:endParaRPr/>
          </a:p>
        </p:txBody>
      </p:sp>
      <p:sp>
        <p:nvSpPr>
          <p:cNvPr id="11" name="Marcador de pie de página 5"/>
          <p:cNvSpPr>
            <a:spLocks noGrp="1"/>
          </p:cNvSpPr>
          <p:nvPr>
            <p:ph type="ftr" sz="quarter" idx="16"/>
          </p:nvPr>
        </p:nvSpPr>
        <p:spPr/>
        <p:txBody>
          <a:bodyPr/>
          <a:lstStyle>
            <a:lvl1pPr>
              <a:defRPr/>
            </a:lvl1pPr>
          </a:lstStyle>
          <a:p>
            <a:pPr>
              <a:defRPr/>
            </a:pPr>
            <a:r>
              <a:rPr lang="es-ES"/>
              <a:t>NETBASE</a:t>
            </a:r>
          </a:p>
        </p:txBody>
      </p:sp>
      <p:sp>
        <p:nvSpPr>
          <p:cNvPr id="12" name="Marcador de número de diapositiva 6"/>
          <p:cNvSpPr>
            <a:spLocks noGrp="1"/>
          </p:cNvSpPr>
          <p:nvPr>
            <p:ph type="sldNum" sz="quarter" idx="17"/>
          </p:nvPr>
        </p:nvSpPr>
        <p:spPr/>
        <p:txBody>
          <a:bodyPr/>
          <a:lstStyle>
            <a:lvl1pPr>
              <a:defRPr/>
            </a:lvl1pPr>
          </a:lstStyle>
          <a:p>
            <a:pPr>
              <a:defRPr/>
            </a:pPr>
            <a:fld id="{27ED7152-54BE-4C63-BFD2-B372E718819E}" type="slidenum">
              <a:rPr lang="es-ES" altLang="en-US"/>
              <a:pPr>
                <a:defRPr/>
              </a:pPr>
              <a:t>‹#›</a:t>
            </a:fld>
            <a:endParaRPr lang="es-ES" altLang="en-US"/>
          </a:p>
        </p:txBody>
      </p:sp>
    </p:spTree>
    <p:extLst>
      <p:ext uri="{BB962C8B-B14F-4D97-AF65-F5344CB8AC3E}">
        <p14:creationId xmlns:p14="http://schemas.microsoft.com/office/powerpoint/2010/main" val="38752095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cxnSp>
        <p:nvCxnSpPr>
          <p:cNvPr id="8" name="Conector recto 13"/>
          <p:cNvCxnSpPr/>
          <p:nvPr userDrawn="1"/>
        </p:nvCxnSpPr>
        <p:spPr>
          <a:xfrm>
            <a:off x="4579938" y="735013"/>
            <a:ext cx="0" cy="685800"/>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9" name="CuadroTexto 14"/>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506576"/>
                </a:solidFill>
                <a:latin typeface="Avenir Light"/>
                <a:ea typeface="Avenir Light"/>
                <a:cs typeface="Avenir Light"/>
              </a:rPr>
              <a:t>|</a:t>
            </a:r>
          </a:p>
        </p:txBody>
      </p:sp>
      <p:pic>
        <p:nvPicPr>
          <p:cNvPr id="10" name="Imagen 1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357188"/>
            <a:ext cx="1514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en-US"/>
              <a:t>Click to edit Master title style</a:t>
            </a:r>
            <a:endParaRPr lang="es-ES" dirty="0"/>
          </a:p>
        </p:txBody>
      </p:sp>
      <p:sp>
        <p:nvSpPr>
          <p:cNvPr id="3" name="Marcador de contenido 2"/>
          <p:cNvSpPr>
            <a:spLocks noGrp="1"/>
          </p:cNvSpPr>
          <p:nvPr>
            <p:ph sz="half" idx="1"/>
          </p:nvPr>
        </p:nvSpPr>
        <p:spPr>
          <a:xfrm>
            <a:off x="271315" y="1807380"/>
            <a:ext cx="21600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p:txBody>
      </p:sp>
      <p:sp>
        <p:nvSpPr>
          <p:cNvPr id="4" name="Marcador de contenido 3"/>
          <p:cNvSpPr>
            <a:spLocks noGrp="1"/>
          </p:cNvSpPr>
          <p:nvPr>
            <p:ph sz="half" idx="2"/>
          </p:nvPr>
        </p:nvSpPr>
        <p:spPr>
          <a:xfrm>
            <a:off x="4630133" y="1807380"/>
            <a:ext cx="21600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p:txBody>
      </p:sp>
      <p:sp>
        <p:nvSpPr>
          <p:cNvPr id="13" name="Marcador de texto 12"/>
          <p:cNvSpPr>
            <a:spLocks noGrp="1"/>
          </p:cNvSpPr>
          <p:nvPr>
            <p:ph type="body" sz="quarter" idx="14"/>
          </p:nvPr>
        </p:nvSpPr>
        <p:spPr>
          <a:xfrm>
            <a:off x="4648200" y="682625"/>
            <a:ext cx="4038600" cy="857250"/>
          </a:xfrm>
        </p:spPr>
        <p:txBody>
          <a:bodyPr anchor="b">
            <a:normAutofit/>
          </a:bodyPr>
          <a:lstStyle>
            <a:lvl1pPr>
              <a:defRPr sz="2000"/>
            </a:lvl1pPr>
          </a:lstStyle>
          <a:p>
            <a:pPr lvl="0"/>
            <a:r>
              <a:rPr lang="en-US"/>
              <a:t>Click to edit Master text styles</a:t>
            </a:r>
          </a:p>
        </p:txBody>
      </p:sp>
      <p:sp>
        <p:nvSpPr>
          <p:cNvPr id="17" name="Marcador de contenido 16"/>
          <p:cNvSpPr>
            <a:spLocks noGrp="1"/>
          </p:cNvSpPr>
          <p:nvPr>
            <p:ph sz="quarter" idx="15"/>
          </p:nvPr>
        </p:nvSpPr>
        <p:spPr>
          <a:xfrm>
            <a:off x="2450724" y="1807380"/>
            <a:ext cx="2160000" cy="2545545"/>
          </a:xfrm>
        </p:spPr>
        <p:txBody>
          <a:bodyPr>
            <a:normAutofit/>
          </a:bodyPr>
          <a:lstStyle>
            <a:lvl1pPr>
              <a:defRPr sz="1200"/>
            </a:lvl1pPr>
          </a:lstStyle>
          <a:p>
            <a:pPr lvl="0"/>
            <a:r>
              <a:rPr lang="es-ES_tradnl"/>
              <a:t>Haga clic para modificar el estilo de texto del patrón</a:t>
            </a:r>
          </a:p>
        </p:txBody>
      </p:sp>
      <p:sp>
        <p:nvSpPr>
          <p:cNvPr id="19" name="Marcador de contenido 18"/>
          <p:cNvSpPr>
            <a:spLocks noGrp="1"/>
          </p:cNvSpPr>
          <p:nvPr>
            <p:ph sz="quarter" idx="16"/>
          </p:nvPr>
        </p:nvSpPr>
        <p:spPr>
          <a:xfrm>
            <a:off x="6809542" y="1807380"/>
            <a:ext cx="2160000" cy="2545556"/>
          </a:xfrm>
        </p:spPr>
        <p:txBody>
          <a:bodyPr>
            <a:normAutofit/>
          </a:bodyPr>
          <a:lstStyle>
            <a:lvl1pPr>
              <a:defRPr sz="1200"/>
            </a:lvl1pPr>
          </a:lstStyle>
          <a:p>
            <a:pPr lvl="0"/>
            <a:r>
              <a:rPr lang="es-ES_tradnl"/>
              <a:t>Haga clic para modificar el estilo de texto del patrón</a:t>
            </a:r>
          </a:p>
        </p:txBody>
      </p:sp>
      <p:sp>
        <p:nvSpPr>
          <p:cNvPr id="11" name="Marcador de fecha 4"/>
          <p:cNvSpPr>
            <a:spLocks noGrp="1"/>
          </p:cNvSpPr>
          <p:nvPr>
            <p:ph type="dt" sz="half" idx="17"/>
          </p:nvPr>
        </p:nvSpPr>
        <p:spPr/>
        <p:txBody>
          <a:bodyPr/>
          <a:lstStyle>
            <a:lvl1pPr>
              <a:defRPr/>
            </a:lvl1pPr>
          </a:lstStyle>
          <a:p>
            <a:pPr>
              <a:defRPr/>
            </a:pPr>
            <a:fld id="{5CECA5BB-9A07-4F11-8A69-1E0FDC043AE9}" type="datetime1">
              <a:rPr lang="es-MX"/>
              <a:pPr>
                <a:defRPr/>
              </a:pPr>
              <a:t>13/09/2016</a:t>
            </a:fld>
            <a:endParaRPr/>
          </a:p>
        </p:txBody>
      </p:sp>
      <p:sp>
        <p:nvSpPr>
          <p:cNvPr id="12" name="Marcador de pie de página 5"/>
          <p:cNvSpPr>
            <a:spLocks noGrp="1"/>
          </p:cNvSpPr>
          <p:nvPr>
            <p:ph type="ftr" sz="quarter" idx="18"/>
          </p:nvPr>
        </p:nvSpPr>
        <p:spPr/>
        <p:txBody>
          <a:bodyPr/>
          <a:lstStyle>
            <a:lvl1pPr>
              <a:defRPr/>
            </a:lvl1pPr>
          </a:lstStyle>
          <a:p>
            <a:pPr>
              <a:defRPr/>
            </a:pPr>
            <a:r>
              <a:rPr lang="es-ES"/>
              <a:t>NETBASE</a:t>
            </a:r>
          </a:p>
        </p:txBody>
      </p:sp>
      <p:sp>
        <p:nvSpPr>
          <p:cNvPr id="14" name="Marcador de número de diapositiva 6"/>
          <p:cNvSpPr>
            <a:spLocks noGrp="1"/>
          </p:cNvSpPr>
          <p:nvPr>
            <p:ph type="sldNum" sz="quarter" idx="19"/>
          </p:nvPr>
        </p:nvSpPr>
        <p:spPr/>
        <p:txBody>
          <a:bodyPr/>
          <a:lstStyle>
            <a:lvl1pPr>
              <a:defRPr/>
            </a:lvl1pPr>
          </a:lstStyle>
          <a:p>
            <a:pPr>
              <a:defRPr/>
            </a:pPr>
            <a:fld id="{55DB6102-5A3E-4A8C-A0B5-709FFCE9E4F7}" type="slidenum">
              <a:rPr lang="es-ES" altLang="en-US"/>
              <a:pPr>
                <a:defRPr/>
              </a:pPr>
              <a:t>‹#›</a:t>
            </a:fld>
            <a:endParaRPr lang="es-ES" altLang="en-US"/>
          </a:p>
        </p:txBody>
      </p:sp>
    </p:spTree>
    <p:extLst>
      <p:ext uri="{BB962C8B-B14F-4D97-AF65-F5344CB8AC3E}">
        <p14:creationId xmlns:p14="http://schemas.microsoft.com/office/powerpoint/2010/main" val="33976531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tx2"/>
        </a:solidFill>
        <a:effectLst/>
      </p:bgPr>
    </p:bg>
    <p:spTree>
      <p:nvGrpSpPr>
        <p:cNvPr id="1" name=""/>
        <p:cNvGrpSpPr/>
        <p:nvPr/>
      </p:nvGrpSpPr>
      <p:grpSpPr>
        <a:xfrm>
          <a:off x="0" y="0"/>
          <a:ext cx="0" cy="0"/>
          <a:chOff x="0" y="0"/>
          <a:chExt cx="0" cy="0"/>
        </a:xfrm>
      </p:grpSpPr>
      <p:cxnSp>
        <p:nvCxnSpPr>
          <p:cNvPr id="7" name="Conector recto 13"/>
          <p:cNvCxnSpPr/>
          <p:nvPr userDrawn="1"/>
        </p:nvCxnSpPr>
        <p:spPr>
          <a:xfrm>
            <a:off x="4579938" y="735013"/>
            <a:ext cx="0" cy="685800"/>
          </a:xfrm>
          <a:prstGeom prst="line">
            <a:avLst/>
          </a:prstGeom>
          <a:ln w="15875" cap="rnd">
            <a:solidFill>
              <a:srgbClr val="FFFFFF"/>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8" name="CuadroTexto 10"/>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FFFFFF"/>
                </a:solidFill>
                <a:latin typeface="Avenir Light"/>
                <a:ea typeface="Avenir Light"/>
                <a:cs typeface="Avenir Light"/>
              </a:rPr>
              <a:t>|</a:t>
            </a:r>
          </a:p>
        </p:txBody>
      </p:sp>
      <p:pic>
        <p:nvPicPr>
          <p:cNvPr id="9" name="Imagen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357188"/>
            <a:ext cx="1514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en-US"/>
              <a:t>Click to edit Master title style</a:t>
            </a:r>
            <a:endParaRPr lang="es-ES" dirty="0"/>
          </a:p>
        </p:txBody>
      </p:sp>
      <p:sp>
        <p:nvSpPr>
          <p:cNvPr id="3" name="Marcador de contenido 2"/>
          <p:cNvSpPr>
            <a:spLocks noGrp="1"/>
          </p:cNvSpPr>
          <p:nvPr>
            <p:ph sz="half" idx="1"/>
          </p:nvPr>
        </p:nvSpPr>
        <p:spPr>
          <a:xfrm>
            <a:off x="271315" y="1807380"/>
            <a:ext cx="4038600" cy="2545556"/>
          </a:xfrm>
        </p:spPr>
        <p:txBody>
          <a:bodyPr>
            <a:normAutofit/>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807380"/>
            <a:ext cx="4038600" cy="1067955"/>
          </a:xfrm>
        </p:spPr>
        <p:txBody>
          <a:bodyPr>
            <a:normAutofit/>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10" name="Marcador de contenido 9"/>
          <p:cNvSpPr>
            <a:spLocks noGrp="1"/>
          </p:cNvSpPr>
          <p:nvPr>
            <p:ph sz="quarter" idx="13"/>
          </p:nvPr>
        </p:nvSpPr>
        <p:spPr>
          <a:xfrm>
            <a:off x="4648200" y="2874963"/>
            <a:ext cx="4038600" cy="1477973"/>
          </a:xfrm>
        </p:spPr>
        <p:txBody>
          <a:bodyPr>
            <a:noAutofit/>
          </a:bodyPr>
          <a:lstStyle>
            <a:lvl1pPr>
              <a:defRPr sz="2000">
                <a:solidFill>
                  <a:schemeClr val="accent1"/>
                </a:solidFill>
              </a:defRPr>
            </a:lvl1pPr>
            <a:lvl2pPr>
              <a:defRPr sz="2000">
                <a:solidFill>
                  <a:schemeClr val="accent1"/>
                </a:solidFill>
              </a:defRPr>
            </a:lvl2pPr>
            <a:lvl3pPr>
              <a:defRPr sz="2000">
                <a:solidFill>
                  <a:schemeClr val="accent1"/>
                </a:solidFill>
              </a:defRPr>
            </a:lvl3pPr>
            <a:lvl4pPr>
              <a:defRPr sz="2000">
                <a:solidFill>
                  <a:schemeClr val="accent1"/>
                </a:solidFill>
              </a:defRPr>
            </a:lvl4pPr>
            <a:lvl5pPr>
              <a:defRPr sz="2000">
                <a:solidFill>
                  <a:schemeClr val="accent1"/>
                </a:solidFill>
              </a:defRPr>
            </a:lvl5pPr>
          </a:lstStyle>
          <a:p>
            <a:pPr lvl="0"/>
            <a:r>
              <a:rPr lang="es-ES_tradnl"/>
              <a:t>Haga clic para modificar el estilo de texto del patrón</a:t>
            </a:r>
          </a:p>
        </p:txBody>
      </p:sp>
      <p:sp>
        <p:nvSpPr>
          <p:cNvPr id="13" name="Marcador de texto 12"/>
          <p:cNvSpPr>
            <a:spLocks noGrp="1"/>
          </p:cNvSpPr>
          <p:nvPr>
            <p:ph type="body" sz="quarter" idx="14"/>
          </p:nvPr>
        </p:nvSpPr>
        <p:spPr>
          <a:xfrm>
            <a:off x="4648200" y="682625"/>
            <a:ext cx="4038600" cy="857250"/>
          </a:xfrm>
        </p:spPr>
        <p:txBody>
          <a:bodyPr anchor="b">
            <a:normAutofit/>
          </a:bodyPr>
          <a:lstStyle>
            <a:lvl1pPr>
              <a:defRPr sz="2000">
                <a:solidFill>
                  <a:srgbClr val="FFFFFF"/>
                </a:solidFill>
              </a:defRPr>
            </a:lvl1pPr>
          </a:lstStyle>
          <a:p>
            <a:pPr lvl="0"/>
            <a:r>
              <a:rPr lang="en-US"/>
              <a:t>Click to edit Master text styles</a:t>
            </a:r>
          </a:p>
        </p:txBody>
      </p:sp>
      <p:sp>
        <p:nvSpPr>
          <p:cNvPr id="11" name="Marcador de fecha 4"/>
          <p:cNvSpPr>
            <a:spLocks noGrp="1"/>
          </p:cNvSpPr>
          <p:nvPr>
            <p:ph type="dt" sz="half" idx="15"/>
          </p:nvPr>
        </p:nvSpPr>
        <p:spPr/>
        <p:txBody>
          <a:bodyPr/>
          <a:lstStyle>
            <a:lvl1pPr>
              <a:defRPr>
                <a:solidFill>
                  <a:srgbClr val="FFFFFF"/>
                </a:solidFill>
              </a:defRPr>
            </a:lvl1pPr>
          </a:lstStyle>
          <a:p>
            <a:pPr>
              <a:defRPr/>
            </a:pPr>
            <a:fld id="{CCBBF8C5-F2F7-42DE-B0E0-291B9B95E8DB}" type="datetime1">
              <a:rPr lang="es-MX"/>
              <a:pPr>
                <a:defRPr/>
              </a:pPr>
              <a:t>13/09/2016</a:t>
            </a:fld>
            <a:endParaRPr/>
          </a:p>
        </p:txBody>
      </p:sp>
      <p:sp>
        <p:nvSpPr>
          <p:cNvPr id="12" name="Marcador de pie de página 5"/>
          <p:cNvSpPr>
            <a:spLocks noGrp="1"/>
          </p:cNvSpPr>
          <p:nvPr>
            <p:ph type="ftr" sz="quarter" idx="16"/>
          </p:nvPr>
        </p:nvSpPr>
        <p:spPr/>
        <p:txBody>
          <a:bodyPr/>
          <a:lstStyle>
            <a:lvl1pPr>
              <a:defRPr>
                <a:solidFill>
                  <a:srgbClr val="FFFFFF"/>
                </a:solidFill>
              </a:defRPr>
            </a:lvl1pPr>
          </a:lstStyle>
          <a:p>
            <a:pPr>
              <a:defRPr/>
            </a:pPr>
            <a:r>
              <a:rPr lang="es-ES"/>
              <a:t>NETBASE</a:t>
            </a:r>
          </a:p>
        </p:txBody>
      </p:sp>
      <p:sp>
        <p:nvSpPr>
          <p:cNvPr id="14" name="Marcador de número de diapositiva 6"/>
          <p:cNvSpPr>
            <a:spLocks noGrp="1"/>
          </p:cNvSpPr>
          <p:nvPr>
            <p:ph type="sldNum" sz="quarter" idx="17"/>
          </p:nvPr>
        </p:nvSpPr>
        <p:spPr/>
        <p:txBody>
          <a:bodyPr/>
          <a:lstStyle>
            <a:lvl1pPr>
              <a:defRPr>
                <a:solidFill>
                  <a:srgbClr val="FFFFFF"/>
                </a:solidFill>
              </a:defRPr>
            </a:lvl1pPr>
          </a:lstStyle>
          <a:p>
            <a:pPr>
              <a:defRPr/>
            </a:pPr>
            <a:fld id="{AA6925D6-B48A-47D7-8732-61AE26BD6C7F}" type="slidenum">
              <a:rPr lang="es-ES" altLang="en-US"/>
              <a:pPr>
                <a:defRPr/>
              </a:pPr>
              <a:t>‹#›</a:t>
            </a:fld>
            <a:endParaRPr lang="es-ES" altLang="en-US"/>
          </a:p>
        </p:txBody>
      </p:sp>
    </p:spTree>
    <p:extLst>
      <p:ext uri="{BB962C8B-B14F-4D97-AF65-F5344CB8AC3E}">
        <p14:creationId xmlns:p14="http://schemas.microsoft.com/office/powerpoint/2010/main" val="26082497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os objetos">
    <p:bg>
      <p:bgPr>
        <a:solidFill>
          <a:schemeClr val="tx2"/>
        </a:solidFill>
        <a:effectLst/>
      </p:bgPr>
    </p:bg>
    <p:spTree>
      <p:nvGrpSpPr>
        <p:cNvPr id="1" name=""/>
        <p:cNvGrpSpPr/>
        <p:nvPr/>
      </p:nvGrpSpPr>
      <p:grpSpPr>
        <a:xfrm>
          <a:off x="0" y="0"/>
          <a:ext cx="0" cy="0"/>
          <a:chOff x="0" y="0"/>
          <a:chExt cx="0" cy="0"/>
        </a:xfrm>
      </p:grpSpPr>
      <p:cxnSp>
        <p:nvCxnSpPr>
          <p:cNvPr id="8" name="Conector recto 13"/>
          <p:cNvCxnSpPr/>
          <p:nvPr userDrawn="1"/>
        </p:nvCxnSpPr>
        <p:spPr>
          <a:xfrm>
            <a:off x="4579938" y="735013"/>
            <a:ext cx="0" cy="685800"/>
          </a:xfrm>
          <a:prstGeom prst="line">
            <a:avLst/>
          </a:prstGeom>
          <a:ln w="15875" cap="rnd">
            <a:solidFill>
              <a:srgbClr val="FFFFFF"/>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9" name="CuadroTexto 14"/>
          <p:cNvSpPr txBox="1">
            <a:spLocks noChangeArrowheads="1"/>
          </p:cNvSpPr>
          <p:nvPr userDrawn="1"/>
        </p:nvSpPr>
        <p:spPr bwMode="auto">
          <a:xfrm>
            <a:off x="1098550" y="6032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defRPr/>
            </a:pPr>
            <a:r>
              <a:rPr lang="es-ES" altLang="en-US" sz="1000">
                <a:solidFill>
                  <a:srgbClr val="FFFFFF"/>
                </a:solidFill>
                <a:latin typeface="Avenir Light"/>
                <a:ea typeface="Avenir Light"/>
                <a:cs typeface="Avenir Light"/>
              </a:rPr>
              <a:t>|</a:t>
            </a:r>
          </a:p>
        </p:txBody>
      </p:sp>
      <p:pic>
        <p:nvPicPr>
          <p:cNvPr id="10" name="Imagen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357188"/>
            <a:ext cx="1514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en-US"/>
              <a:t>Click to edit Master title style</a:t>
            </a:r>
            <a:endParaRPr lang="es-ES" dirty="0"/>
          </a:p>
        </p:txBody>
      </p:sp>
      <p:sp>
        <p:nvSpPr>
          <p:cNvPr id="3" name="Marcador de contenido 2"/>
          <p:cNvSpPr>
            <a:spLocks noGrp="1"/>
          </p:cNvSpPr>
          <p:nvPr>
            <p:ph sz="half" idx="1"/>
          </p:nvPr>
        </p:nvSpPr>
        <p:spPr>
          <a:xfrm>
            <a:off x="271315" y="1807380"/>
            <a:ext cx="2160000" cy="2545556"/>
          </a:xfrm>
        </p:spPr>
        <p:txBody>
          <a:bodyPr>
            <a:normAutofit/>
          </a:bodyPr>
          <a:lstStyle>
            <a:lvl1pPr>
              <a:defRPr sz="1200">
                <a:solidFill>
                  <a:srgbClr val="FFFFFF"/>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p:txBody>
      </p:sp>
      <p:sp>
        <p:nvSpPr>
          <p:cNvPr id="4" name="Marcador de contenido 3"/>
          <p:cNvSpPr>
            <a:spLocks noGrp="1"/>
          </p:cNvSpPr>
          <p:nvPr>
            <p:ph sz="half" idx="2"/>
          </p:nvPr>
        </p:nvSpPr>
        <p:spPr>
          <a:xfrm>
            <a:off x="4630133" y="1807380"/>
            <a:ext cx="2160000" cy="2545556"/>
          </a:xfrm>
        </p:spPr>
        <p:txBody>
          <a:bodyPr>
            <a:normAutofit/>
          </a:bodyPr>
          <a:lstStyle>
            <a:lvl1pPr>
              <a:defRPr sz="1200">
                <a:solidFill>
                  <a:srgbClr val="FFFFFF"/>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p:txBody>
      </p:sp>
      <p:sp>
        <p:nvSpPr>
          <p:cNvPr id="13" name="Marcador de texto 12"/>
          <p:cNvSpPr>
            <a:spLocks noGrp="1"/>
          </p:cNvSpPr>
          <p:nvPr>
            <p:ph type="body" sz="quarter" idx="14"/>
          </p:nvPr>
        </p:nvSpPr>
        <p:spPr>
          <a:xfrm>
            <a:off x="4648200" y="682625"/>
            <a:ext cx="4038600" cy="857250"/>
          </a:xfrm>
        </p:spPr>
        <p:txBody>
          <a:bodyPr anchor="b">
            <a:normAutofit/>
          </a:bodyPr>
          <a:lstStyle>
            <a:lvl1pPr>
              <a:defRPr sz="2000">
                <a:solidFill>
                  <a:srgbClr val="FFFFFF"/>
                </a:solidFill>
              </a:defRPr>
            </a:lvl1pPr>
          </a:lstStyle>
          <a:p>
            <a:pPr lvl="0"/>
            <a:r>
              <a:rPr lang="en-US"/>
              <a:t>Click to edit Master text styles</a:t>
            </a:r>
          </a:p>
        </p:txBody>
      </p:sp>
      <p:sp>
        <p:nvSpPr>
          <p:cNvPr id="17" name="Marcador de contenido 16"/>
          <p:cNvSpPr>
            <a:spLocks noGrp="1"/>
          </p:cNvSpPr>
          <p:nvPr>
            <p:ph sz="quarter" idx="15"/>
          </p:nvPr>
        </p:nvSpPr>
        <p:spPr>
          <a:xfrm>
            <a:off x="2450724" y="1807380"/>
            <a:ext cx="2160000" cy="2545545"/>
          </a:xfrm>
        </p:spPr>
        <p:txBody>
          <a:bodyPr>
            <a:normAutofit/>
          </a:bodyPr>
          <a:lstStyle>
            <a:lvl1pPr>
              <a:defRPr sz="1200">
                <a:solidFill>
                  <a:srgbClr val="FFFFFF"/>
                </a:solidFill>
              </a:defRPr>
            </a:lvl1pPr>
          </a:lstStyle>
          <a:p>
            <a:pPr lvl="0"/>
            <a:r>
              <a:rPr lang="es-ES_tradnl"/>
              <a:t>Haga clic para modificar el estilo de texto del patrón</a:t>
            </a:r>
          </a:p>
        </p:txBody>
      </p:sp>
      <p:sp>
        <p:nvSpPr>
          <p:cNvPr id="19" name="Marcador de contenido 18"/>
          <p:cNvSpPr>
            <a:spLocks noGrp="1"/>
          </p:cNvSpPr>
          <p:nvPr>
            <p:ph sz="quarter" idx="16"/>
          </p:nvPr>
        </p:nvSpPr>
        <p:spPr>
          <a:xfrm>
            <a:off x="6809542" y="1807380"/>
            <a:ext cx="2160000" cy="2545556"/>
          </a:xfrm>
        </p:spPr>
        <p:txBody>
          <a:bodyPr>
            <a:normAutofit/>
          </a:bodyPr>
          <a:lstStyle>
            <a:lvl1pPr>
              <a:defRPr sz="1200">
                <a:solidFill>
                  <a:srgbClr val="FFFFFF"/>
                </a:solidFill>
              </a:defRPr>
            </a:lvl1pPr>
          </a:lstStyle>
          <a:p>
            <a:pPr lvl="0"/>
            <a:r>
              <a:rPr lang="es-ES_tradnl"/>
              <a:t>Haga clic para modificar el estilo de texto del patrón</a:t>
            </a:r>
          </a:p>
        </p:txBody>
      </p:sp>
      <p:sp>
        <p:nvSpPr>
          <p:cNvPr id="11" name="Marcador de fecha 4"/>
          <p:cNvSpPr>
            <a:spLocks noGrp="1"/>
          </p:cNvSpPr>
          <p:nvPr>
            <p:ph type="dt" sz="half" idx="17"/>
          </p:nvPr>
        </p:nvSpPr>
        <p:spPr/>
        <p:txBody>
          <a:bodyPr/>
          <a:lstStyle>
            <a:lvl1pPr>
              <a:defRPr>
                <a:solidFill>
                  <a:srgbClr val="FFFFFF"/>
                </a:solidFill>
              </a:defRPr>
            </a:lvl1pPr>
          </a:lstStyle>
          <a:p>
            <a:pPr>
              <a:defRPr/>
            </a:pPr>
            <a:fld id="{0DE613B9-B4C2-4539-94CB-A9A3AFE19B64}" type="datetime1">
              <a:rPr lang="es-MX"/>
              <a:pPr>
                <a:defRPr/>
              </a:pPr>
              <a:t>13/09/2016</a:t>
            </a:fld>
            <a:endParaRPr/>
          </a:p>
        </p:txBody>
      </p:sp>
      <p:sp>
        <p:nvSpPr>
          <p:cNvPr id="12" name="Marcador de pie de página 5"/>
          <p:cNvSpPr>
            <a:spLocks noGrp="1"/>
          </p:cNvSpPr>
          <p:nvPr>
            <p:ph type="ftr" sz="quarter" idx="18"/>
          </p:nvPr>
        </p:nvSpPr>
        <p:spPr/>
        <p:txBody>
          <a:bodyPr/>
          <a:lstStyle>
            <a:lvl1pPr>
              <a:defRPr>
                <a:solidFill>
                  <a:srgbClr val="FFFFFF"/>
                </a:solidFill>
              </a:defRPr>
            </a:lvl1pPr>
          </a:lstStyle>
          <a:p>
            <a:pPr>
              <a:defRPr/>
            </a:pPr>
            <a:r>
              <a:rPr lang="es-ES"/>
              <a:t>Advanzer</a:t>
            </a:r>
          </a:p>
        </p:txBody>
      </p:sp>
      <p:sp>
        <p:nvSpPr>
          <p:cNvPr id="14" name="Marcador de número de diapositiva 6"/>
          <p:cNvSpPr>
            <a:spLocks noGrp="1"/>
          </p:cNvSpPr>
          <p:nvPr>
            <p:ph type="sldNum" sz="quarter" idx="19"/>
          </p:nvPr>
        </p:nvSpPr>
        <p:spPr/>
        <p:txBody>
          <a:bodyPr/>
          <a:lstStyle>
            <a:lvl1pPr>
              <a:defRPr>
                <a:solidFill>
                  <a:srgbClr val="FFFFFF"/>
                </a:solidFill>
              </a:defRPr>
            </a:lvl1pPr>
          </a:lstStyle>
          <a:p>
            <a:pPr>
              <a:defRPr/>
            </a:pPr>
            <a:fld id="{E46137AC-F3E4-4C00-9F03-A774E1C9A3D0}" type="slidenum">
              <a:rPr lang="es-ES" altLang="en-US"/>
              <a:pPr>
                <a:defRPr/>
              </a:pPr>
              <a:t>‹#›</a:t>
            </a:fld>
            <a:endParaRPr lang="es-ES" altLang="en-US"/>
          </a:p>
        </p:txBody>
      </p:sp>
    </p:spTree>
    <p:extLst>
      <p:ext uri="{BB962C8B-B14F-4D97-AF65-F5344CB8AC3E}">
        <p14:creationId xmlns:p14="http://schemas.microsoft.com/office/powerpoint/2010/main" val="2685821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271463" y="682625"/>
            <a:ext cx="4194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altLang="en-US"/>
              <a:t>CLIC PARA EDITAR TÍTULO</a:t>
            </a:r>
            <a:endParaRPr lang="es-ES" altLang="en-US"/>
          </a:p>
        </p:txBody>
      </p:sp>
      <p:sp>
        <p:nvSpPr>
          <p:cNvPr id="1027" name="Marcador de texto 2"/>
          <p:cNvSpPr>
            <a:spLocks noGrp="1"/>
          </p:cNvSpPr>
          <p:nvPr>
            <p:ph type="body" idx="1"/>
          </p:nvPr>
        </p:nvSpPr>
        <p:spPr bwMode="auto">
          <a:xfrm>
            <a:off x="271463" y="1773238"/>
            <a:ext cx="4194175"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n-US"/>
              <a:t>Haga clic para modificar el estilo de texto del patrón</a:t>
            </a:r>
          </a:p>
          <a:p>
            <a:pPr lvl="1"/>
            <a:r>
              <a:rPr lang="es-ES_tradnl" altLang="en-US"/>
              <a:t>Segundo nivel</a:t>
            </a:r>
          </a:p>
          <a:p>
            <a:pPr lvl="2"/>
            <a:r>
              <a:rPr lang="es-ES_tradnl" altLang="en-US"/>
              <a:t>Tercer nivel</a:t>
            </a:r>
          </a:p>
          <a:p>
            <a:pPr lvl="3"/>
            <a:r>
              <a:rPr lang="es-ES_tradnl" altLang="en-US"/>
              <a:t>Cuarto nivel</a:t>
            </a:r>
          </a:p>
          <a:p>
            <a:pPr lvl="4"/>
            <a:r>
              <a:rPr lang="es-ES_tradnl" altLang="en-US"/>
              <a:t>Quinto nivel</a:t>
            </a:r>
            <a:endParaRPr lang="es-ES" altLang="en-US"/>
          </a:p>
        </p:txBody>
      </p:sp>
      <p:sp>
        <p:nvSpPr>
          <p:cNvPr id="4" name="Marcador de fecha 3"/>
          <p:cNvSpPr>
            <a:spLocks noGrp="1"/>
          </p:cNvSpPr>
          <p:nvPr>
            <p:ph type="dt" sz="half" idx="2"/>
          </p:nvPr>
        </p:nvSpPr>
        <p:spPr>
          <a:xfrm>
            <a:off x="6808788" y="4602163"/>
            <a:ext cx="2133600" cy="273050"/>
          </a:xfrm>
          <a:prstGeom prst="rect">
            <a:avLst/>
          </a:prstGeom>
        </p:spPr>
        <p:txBody>
          <a:bodyPr vert="horz" lIns="91440" tIns="45720" rIns="91440" bIns="45720" rtlCol="0" anchor="ctr"/>
          <a:lstStyle>
            <a:lvl1pPr algn="r" eaLnBrk="1" fontAlgn="auto" hangingPunct="1">
              <a:spcBef>
                <a:spcPts val="0"/>
              </a:spcBef>
              <a:spcAft>
                <a:spcPts val="0"/>
              </a:spcAft>
              <a:defRPr lang="es-ES" sz="1000" kern="1200">
                <a:solidFill>
                  <a:srgbClr val="506576"/>
                </a:solidFill>
                <a:latin typeface="Avenir Light"/>
                <a:ea typeface="+mn-ea"/>
                <a:cs typeface="+mn-cs"/>
              </a:defRPr>
            </a:lvl1pPr>
          </a:lstStyle>
          <a:p>
            <a:pPr>
              <a:defRPr/>
            </a:pPr>
            <a:fld id="{4ED1E1BC-F2AE-4213-A658-44B937F6371D}" type="datetime1">
              <a:rPr lang="es-MX"/>
              <a:pPr>
                <a:defRPr/>
              </a:pPr>
              <a:t>13/09/2016</a:t>
            </a:fld>
            <a:endParaRPr dirty="0"/>
          </a:p>
        </p:txBody>
      </p:sp>
      <p:sp>
        <p:nvSpPr>
          <p:cNvPr id="5" name="Marcador de pie de página 4"/>
          <p:cNvSpPr>
            <a:spLocks noGrp="1"/>
          </p:cNvSpPr>
          <p:nvPr>
            <p:ph type="ftr" sz="quarter" idx="3"/>
          </p:nvPr>
        </p:nvSpPr>
        <p:spPr>
          <a:xfrm>
            <a:off x="1150938" y="527050"/>
            <a:ext cx="2895600" cy="273050"/>
          </a:xfrm>
          <a:prstGeom prst="rect">
            <a:avLst/>
          </a:prstGeom>
        </p:spPr>
        <p:txBody>
          <a:bodyPr vert="horz" lIns="91440" tIns="45720" rIns="91440" bIns="45720" rtlCol="0" anchor="ctr"/>
          <a:lstStyle>
            <a:lvl1pPr algn="l" eaLnBrk="1" fontAlgn="auto" hangingPunct="1">
              <a:spcBef>
                <a:spcPts val="0"/>
              </a:spcBef>
              <a:spcAft>
                <a:spcPts val="0"/>
              </a:spcAft>
              <a:defRPr sz="1000">
                <a:solidFill>
                  <a:srgbClr val="506576"/>
                </a:solidFill>
                <a:latin typeface="Avenir Light"/>
                <a:cs typeface="+mn-cs"/>
              </a:defRPr>
            </a:lvl1pPr>
          </a:lstStyle>
          <a:p>
            <a:pPr>
              <a:defRPr/>
            </a:pPr>
            <a:r>
              <a:rPr lang="es-ES"/>
              <a:t>NETBASE</a:t>
            </a:r>
            <a:endParaRPr lang="es-ES" dirty="0"/>
          </a:p>
        </p:txBody>
      </p:sp>
      <p:sp>
        <p:nvSpPr>
          <p:cNvPr id="6" name="Marcador de número de diapositiva 5"/>
          <p:cNvSpPr>
            <a:spLocks noGrp="1"/>
          </p:cNvSpPr>
          <p:nvPr>
            <p:ph type="sldNum" sz="quarter" idx="4"/>
          </p:nvPr>
        </p:nvSpPr>
        <p:spPr>
          <a:xfrm>
            <a:off x="784225" y="527050"/>
            <a:ext cx="422275"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506576"/>
                </a:solidFill>
                <a:latin typeface="Avenir Light"/>
              </a:defRPr>
            </a:lvl1pPr>
          </a:lstStyle>
          <a:p>
            <a:pPr>
              <a:defRPr/>
            </a:pPr>
            <a:fld id="{2C36F897-A271-42B8-9194-6D6879DF489E}" type="slidenum">
              <a:rPr lang="es-ES" altLang="en-US"/>
              <a:pPr>
                <a:defRPr/>
              </a:pPr>
              <a:t>‹#›</a:t>
            </a:fld>
            <a:endParaRPr lang="es-ES" altLang="en-US"/>
          </a:p>
        </p:txBody>
      </p:sp>
      <p:sp>
        <p:nvSpPr>
          <p:cNvPr id="9" name="Elipse 8"/>
          <p:cNvSpPr>
            <a:spLocks noChangeAspect="1"/>
          </p:cNvSpPr>
          <p:nvPr/>
        </p:nvSpPr>
        <p:spPr>
          <a:xfrm>
            <a:off x="755650" y="620713"/>
            <a:ext cx="107950" cy="1079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s-ES" dirty="0">
              <a:latin typeface="Avenir Light"/>
            </a:endParaRPr>
          </a:p>
        </p:txBody>
      </p:sp>
      <p:sp>
        <p:nvSpPr>
          <p:cNvPr id="10" name="Elipse 9"/>
          <p:cNvSpPr>
            <a:spLocks noChangeAspect="1"/>
          </p:cNvSpPr>
          <p:nvPr/>
        </p:nvSpPr>
        <p:spPr>
          <a:xfrm>
            <a:off x="563563" y="620713"/>
            <a:ext cx="107950" cy="107950"/>
          </a:xfrm>
          <a:prstGeom prst="ellipse">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s-ES" dirty="0">
              <a:latin typeface="Avenir Light"/>
            </a:endParaRPr>
          </a:p>
        </p:txBody>
      </p:sp>
      <p:sp>
        <p:nvSpPr>
          <p:cNvPr id="11" name="Elipse 10"/>
          <p:cNvSpPr>
            <a:spLocks noChangeAspect="1"/>
          </p:cNvSpPr>
          <p:nvPr/>
        </p:nvSpPr>
        <p:spPr>
          <a:xfrm>
            <a:off x="371475" y="620713"/>
            <a:ext cx="107950" cy="107950"/>
          </a:xfrm>
          <a:prstGeom prst="ellipse">
            <a:avLst/>
          </a:prstGeom>
          <a:solidFill>
            <a:schemeClr val="accent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s-ES" dirty="0">
              <a:latin typeface="Avenir Light"/>
            </a:endParaRP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hf hdr="0" dt="0"/>
  <p:txStyles>
    <p:titleStyle>
      <a:lvl1pPr algn="l" defTabSz="457200" rtl="0" eaLnBrk="0" fontAlgn="base" hangingPunct="0">
        <a:spcBef>
          <a:spcPct val="0"/>
        </a:spcBef>
        <a:spcAft>
          <a:spcPct val="0"/>
        </a:spcAft>
        <a:defRPr sz="2500" kern="1200">
          <a:solidFill>
            <a:schemeClr val="accent1"/>
          </a:solidFill>
          <a:latin typeface="Avenir Black"/>
          <a:ea typeface="Avenir Black"/>
          <a:cs typeface="Avenir Black"/>
        </a:defRPr>
      </a:lvl1pPr>
      <a:lvl2pPr algn="l" defTabSz="457200" rtl="0" eaLnBrk="0" fontAlgn="base" hangingPunct="0">
        <a:spcBef>
          <a:spcPct val="0"/>
        </a:spcBef>
        <a:spcAft>
          <a:spcPct val="0"/>
        </a:spcAft>
        <a:defRPr sz="2500">
          <a:solidFill>
            <a:schemeClr val="accent1"/>
          </a:solidFill>
          <a:latin typeface="Avenir Black"/>
          <a:ea typeface="Avenir Black"/>
          <a:cs typeface="Avenir Black"/>
        </a:defRPr>
      </a:lvl2pPr>
      <a:lvl3pPr algn="l" defTabSz="457200" rtl="0" eaLnBrk="0" fontAlgn="base" hangingPunct="0">
        <a:spcBef>
          <a:spcPct val="0"/>
        </a:spcBef>
        <a:spcAft>
          <a:spcPct val="0"/>
        </a:spcAft>
        <a:defRPr sz="2500">
          <a:solidFill>
            <a:schemeClr val="accent1"/>
          </a:solidFill>
          <a:latin typeface="Avenir Black"/>
          <a:ea typeface="Avenir Black"/>
          <a:cs typeface="Avenir Black"/>
        </a:defRPr>
      </a:lvl3pPr>
      <a:lvl4pPr algn="l" defTabSz="457200" rtl="0" eaLnBrk="0" fontAlgn="base" hangingPunct="0">
        <a:spcBef>
          <a:spcPct val="0"/>
        </a:spcBef>
        <a:spcAft>
          <a:spcPct val="0"/>
        </a:spcAft>
        <a:defRPr sz="2500">
          <a:solidFill>
            <a:schemeClr val="accent1"/>
          </a:solidFill>
          <a:latin typeface="Avenir Black"/>
          <a:ea typeface="Avenir Black"/>
          <a:cs typeface="Avenir Black"/>
        </a:defRPr>
      </a:lvl4pPr>
      <a:lvl5pPr algn="l" defTabSz="457200" rtl="0" eaLnBrk="0" fontAlgn="base" hangingPunct="0">
        <a:spcBef>
          <a:spcPct val="0"/>
        </a:spcBef>
        <a:spcAft>
          <a:spcPct val="0"/>
        </a:spcAft>
        <a:defRPr sz="2500">
          <a:solidFill>
            <a:schemeClr val="accent1"/>
          </a:solidFill>
          <a:latin typeface="Avenir Black"/>
          <a:ea typeface="Avenir Black"/>
          <a:cs typeface="Avenir Black"/>
        </a:defRPr>
      </a:lvl5pPr>
      <a:lvl6pPr marL="457200" algn="l" defTabSz="457200" rtl="0" fontAlgn="base">
        <a:spcBef>
          <a:spcPct val="0"/>
        </a:spcBef>
        <a:spcAft>
          <a:spcPct val="0"/>
        </a:spcAft>
        <a:defRPr sz="2500">
          <a:solidFill>
            <a:schemeClr val="accent1"/>
          </a:solidFill>
          <a:latin typeface="Avenir Black"/>
          <a:ea typeface="Avenir Black"/>
          <a:cs typeface="Avenir Black"/>
        </a:defRPr>
      </a:lvl6pPr>
      <a:lvl7pPr marL="914400" algn="l" defTabSz="457200" rtl="0" fontAlgn="base">
        <a:spcBef>
          <a:spcPct val="0"/>
        </a:spcBef>
        <a:spcAft>
          <a:spcPct val="0"/>
        </a:spcAft>
        <a:defRPr sz="2500">
          <a:solidFill>
            <a:schemeClr val="accent1"/>
          </a:solidFill>
          <a:latin typeface="Avenir Black"/>
          <a:ea typeface="Avenir Black"/>
          <a:cs typeface="Avenir Black"/>
        </a:defRPr>
      </a:lvl7pPr>
      <a:lvl8pPr marL="1371600" algn="l" defTabSz="457200" rtl="0" fontAlgn="base">
        <a:spcBef>
          <a:spcPct val="0"/>
        </a:spcBef>
        <a:spcAft>
          <a:spcPct val="0"/>
        </a:spcAft>
        <a:defRPr sz="2500">
          <a:solidFill>
            <a:schemeClr val="accent1"/>
          </a:solidFill>
          <a:latin typeface="Avenir Black"/>
          <a:ea typeface="Avenir Black"/>
          <a:cs typeface="Avenir Black"/>
        </a:defRPr>
      </a:lvl8pPr>
      <a:lvl9pPr marL="1828800" algn="l" defTabSz="457200" rtl="0" fontAlgn="base">
        <a:spcBef>
          <a:spcPct val="0"/>
        </a:spcBef>
        <a:spcAft>
          <a:spcPct val="0"/>
        </a:spcAft>
        <a:defRPr sz="2500">
          <a:solidFill>
            <a:schemeClr val="accent1"/>
          </a:solidFill>
          <a:latin typeface="Avenir Black"/>
          <a:ea typeface="Avenir Black"/>
          <a:cs typeface="Avenir Black"/>
        </a:defRPr>
      </a:lvl9pPr>
    </p:titleStyle>
    <p:bodyStyle>
      <a:lvl1pPr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1pPr>
      <a:lvl2pPr marL="4572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2pPr>
      <a:lvl3pPr marL="9144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3pPr>
      <a:lvl4pPr marL="13716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4pPr>
      <a:lvl5pPr marL="18288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ransition/>
  <p:hf hdr="0" dt="0"/>
  <p:txStyles>
    <p:titleStyle>
      <a:lvl1pPr algn="l" defTabSz="457200" rtl="0" eaLnBrk="0" fontAlgn="base" hangingPunct="0">
        <a:spcBef>
          <a:spcPct val="0"/>
        </a:spcBef>
        <a:spcAft>
          <a:spcPct val="0"/>
        </a:spcAft>
        <a:defRPr sz="2500" kern="1200">
          <a:solidFill>
            <a:schemeClr val="accent1"/>
          </a:solidFill>
          <a:latin typeface="Avenir Black"/>
          <a:ea typeface="Avenir Black"/>
          <a:cs typeface="Avenir Black"/>
        </a:defRPr>
      </a:lvl1pPr>
      <a:lvl2pPr algn="l" defTabSz="457200" rtl="0" eaLnBrk="0" fontAlgn="base" hangingPunct="0">
        <a:spcBef>
          <a:spcPct val="0"/>
        </a:spcBef>
        <a:spcAft>
          <a:spcPct val="0"/>
        </a:spcAft>
        <a:defRPr sz="2500">
          <a:solidFill>
            <a:schemeClr val="accent1"/>
          </a:solidFill>
          <a:latin typeface="Avenir Black"/>
          <a:ea typeface="Avenir Black"/>
          <a:cs typeface="Avenir Black"/>
        </a:defRPr>
      </a:lvl2pPr>
      <a:lvl3pPr algn="l" defTabSz="457200" rtl="0" eaLnBrk="0" fontAlgn="base" hangingPunct="0">
        <a:spcBef>
          <a:spcPct val="0"/>
        </a:spcBef>
        <a:spcAft>
          <a:spcPct val="0"/>
        </a:spcAft>
        <a:defRPr sz="2500">
          <a:solidFill>
            <a:schemeClr val="accent1"/>
          </a:solidFill>
          <a:latin typeface="Avenir Black"/>
          <a:ea typeface="Avenir Black"/>
          <a:cs typeface="Avenir Black"/>
        </a:defRPr>
      </a:lvl3pPr>
      <a:lvl4pPr algn="l" defTabSz="457200" rtl="0" eaLnBrk="0" fontAlgn="base" hangingPunct="0">
        <a:spcBef>
          <a:spcPct val="0"/>
        </a:spcBef>
        <a:spcAft>
          <a:spcPct val="0"/>
        </a:spcAft>
        <a:defRPr sz="2500">
          <a:solidFill>
            <a:schemeClr val="accent1"/>
          </a:solidFill>
          <a:latin typeface="Avenir Black"/>
          <a:ea typeface="Avenir Black"/>
          <a:cs typeface="Avenir Black"/>
        </a:defRPr>
      </a:lvl4pPr>
      <a:lvl5pPr algn="l" defTabSz="457200" rtl="0" eaLnBrk="0" fontAlgn="base" hangingPunct="0">
        <a:spcBef>
          <a:spcPct val="0"/>
        </a:spcBef>
        <a:spcAft>
          <a:spcPct val="0"/>
        </a:spcAft>
        <a:defRPr sz="2500">
          <a:solidFill>
            <a:schemeClr val="accent1"/>
          </a:solidFill>
          <a:latin typeface="Avenir Black"/>
          <a:ea typeface="Avenir Black"/>
          <a:cs typeface="Avenir Black"/>
        </a:defRPr>
      </a:lvl5pPr>
      <a:lvl6pPr marL="457200" algn="l" defTabSz="457200" rtl="0" fontAlgn="base">
        <a:spcBef>
          <a:spcPct val="0"/>
        </a:spcBef>
        <a:spcAft>
          <a:spcPct val="0"/>
        </a:spcAft>
        <a:defRPr sz="2500">
          <a:solidFill>
            <a:schemeClr val="accent1"/>
          </a:solidFill>
          <a:latin typeface="Avenir Black"/>
          <a:ea typeface="Avenir Black"/>
          <a:cs typeface="Avenir Black"/>
        </a:defRPr>
      </a:lvl6pPr>
      <a:lvl7pPr marL="914400" algn="l" defTabSz="457200" rtl="0" fontAlgn="base">
        <a:spcBef>
          <a:spcPct val="0"/>
        </a:spcBef>
        <a:spcAft>
          <a:spcPct val="0"/>
        </a:spcAft>
        <a:defRPr sz="2500">
          <a:solidFill>
            <a:schemeClr val="accent1"/>
          </a:solidFill>
          <a:latin typeface="Avenir Black"/>
          <a:ea typeface="Avenir Black"/>
          <a:cs typeface="Avenir Black"/>
        </a:defRPr>
      </a:lvl7pPr>
      <a:lvl8pPr marL="1371600" algn="l" defTabSz="457200" rtl="0" fontAlgn="base">
        <a:spcBef>
          <a:spcPct val="0"/>
        </a:spcBef>
        <a:spcAft>
          <a:spcPct val="0"/>
        </a:spcAft>
        <a:defRPr sz="2500">
          <a:solidFill>
            <a:schemeClr val="accent1"/>
          </a:solidFill>
          <a:latin typeface="Avenir Black"/>
          <a:ea typeface="Avenir Black"/>
          <a:cs typeface="Avenir Black"/>
        </a:defRPr>
      </a:lvl8pPr>
      <a:lvl9pPr marL="1828800" algn="l" defTabSz="457200" rtl="0" fontAlgn="base">
        <a:spcBef>
          <a:spcPct val="0"/>
        </a:spcBef>
        <a:spcAft>
          <a:spcPct val="0"/>
        </a:spcAft>
        <a:defRPr sz="2500">
          <a:solidFill>
            <a:schemeClr val="accent1"/>
          </a:solidFill>
          <a:latin typeface="Avenir Black"/>
          <a:ea typeface="Avenir Black"/>
          <a:cs typeface="Avenir Black"/>
        </a:defRPr>
      </a:lvl9pPr>
    </p:titleStyle>
    <p:bodyStyle>
      <a:lvl1pPr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1pPr>
      <a:lvl2pPr marL="4572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2pPr>
      <a:lvl3pPr marL="9144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3pPr>
      <a:lvl4pPr marL="13716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4pPr>
      <a:lvl5pPr marL="1828800" algn="l" defTabSz="457200" rtl="0" eaLnBrk="0" fontAlgn="base" hangingPunct="0">
        <a:spcBef>
          <a:spcPct val="20000"/>
        </a:spcBef>
        <a:spcAft>
          <a:spcPct val="0"/>
        </a:spcAft>
        <a:buFont typeface="Arial" panose="020B0604020202020204" pitchFamily="34" charset="0"/>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s-MX" altLang="en-US" dirty="0"/>
              <a:t>Estructura de sistemas y mandantes</a:t>
            </a:r>
            <a:endParaRPr lang="en-US" altLang="en-US" dirty="0"/>
          </a:p>
        </p:txBody>
      </p:sp>
      <p:sp>
        <p:nvSpPr>
          <p:cNvPr id="33795" name="Text Placeholder 5"/>
          <p:cNvSpPr>
            <a:spLocks noGrp="1"/>
          </p:cNvSpPr>
          <p:nvPr>
            <p:ph type="body" sz="quarter" idx="14"/>
          </p:nvPr>
        </p:nvSpPr>
        <p:spPr/>
        <p:txBody>
          <a:bodyPr/>
          <a:lstStyle/>
          <a:p>
            <a:pPr eaLnBrk="1" hangingPunct="1"/>
            <a:r>
              <a:rPr lang="es-MX" altLang="en-US" dirty="0"/>
              <a:t>Solución JIT</a:t>
            </a:r>
            <a:endParaRPr lang="en-US" alt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33797" name="Slide Number Placeholder 7"/>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88C05-DCC2-499E-808D-A26467BAA17F}" type="slidenum">
              <a:rPr lang="es-ES" altLang="en-US" smtClean="0">
                <a:solidFill>
                  <a:srgbClr val="506576"/>
                </a:solidFill>
                <a:latin typeface="Avenir Light"/>
              </a:rPr>
              <a:pPr/>
              <a:t>1</a:t>
            </a:fld>
            <a:endParaRPr lang="es-ES" altLang="en-US">
              <a:solidFill>
                <a:srgbClr val="506576"/>
              </a:solidFill>
              <a:latin typeface="Avenir Light"/>
            </a:endParaRPr>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1897767801"/>
              </p:ext>
            </p:extLst>
          </p:nvPr>
        </p:nvGraphicFramePr>
        <p:xfrm>
          <a:off x="271462" y="1808163"/>
          <a:ext cx="8567737" cy="206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p:cNvSpPr/>
          <p:nvPr/>
        </p:nvSpPr>
        <p:spPr>
          <a:xfrm>
            <a:off x="6263481" y="2861694"/>
            <a:ext cx="2423319" cy="67310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s-MX" sz="1100" b="1" dirty="0">
                <a:solidFill>
                  <a:srgbClr val="FF0000"/>
                </a:solidFill>
              </a:rPr>
              <a:t>Sistema planeado</a:t>
            </a:r>
          </a:p>
          <a:p>
            <a:r>
              <a:rPr lang="es-MX" sz="1100" u="sng" dirty="0">
                <a:solidFill>
                  <a:schemeClr val="tx1"/>
                </a:solidFill>
              </a:rPr>
              <a:t>Objetivo:</a:t>
            </a:r>
            <a:r>
              <a:rPr lang="es-MX" sz="1100" dirty="0">
                <a:solidFill>
                  <a:schemeClr val="tx1"/>
                </a:solidFill>
              </a:rPr>
              <a:t> sistema limpio y preparado para exportar a cliente</a:t>
            </a:r>
            <a:endParaRPr lang="en-US" sz="1100" dirty="0">
              <a:solidFill>
                <a:schemeClr val="tx1"/>
              </a:solidFill>
            </a:endParaRPr>
          </a:p>
        </p:txBody>
      </p:sp>
      <p:sp>
        <p:nvSpPr>
          <p:cNvPr id="6" name="Rectangle: Rounded Corners 5"/>
          <p:cNvSpPr/>
          <p:nvPr/>
        </p:nvSpPr>
        <p:spPr>
          <a:xfrm>
            <a:off x="711200" y="2421050"/>
            <a:ext cx="1955800" cy="592138"/>
          </a:xfrm>
          <a:prstGeom prst="roundRect">
            <a:avLst/>
          </a:prstGeom>
          <a:noFill/>
          <a:ln w="28575">
            <a:solidFill>
              <a:srgbClr val="FF993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Rounded Corners 10"/>
          <p:cNvSpPr/>
          <p:nvPr/>
        </p:nvSpPr>
        <p:spPr>
          <a:xfrm>
            <a:off x="3577430" y="1866218"/>
            <a:ext cx="1794670" cy="265176"/>
          </a:xfrm>
          <a:prstGeom prst="roundRect">
            <a:avLst/>
          </a:prstGeom>
          <a:noFill/>
          <a:ln w="28575">
            <a:solidFill>
              <a:srgbClr val="FF993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Connector: Elbow 8"/>
          <p:cNvCxnSpPr>
            <a:stCxn id="6" idx="3"/>
          </p:cNvCxnSpPr>
          <p:nvPr/>
        </p:nvCxnSpPr>
        <p:spPr>
          <a:xfrm flipV="1">
            <a:off x="2667000" y="1834468"/>
            <a:ext cx="1807765" cy="882651"/>
          </a:xfrm>
          <a:prstGeom prst="bentConnector4">
            <a:avLst>
              <a:gd name="adj1" fmla="val 25181"/>
              <a:gd name="adj2" fmla="val 125899"/>
            </a:avLst>
          </a:prstGeom>
          <a:ln w="28575">
            <a:solidFill>
              <a:srgbClr val="FF9933"/>
            </a:solidFill>
            <a:headEnd type="none" w="med" len="med"/>
            <a:tailEnd type="triangle" w="med" len="med"/>
          </a:ln>
        </p:spPr>
        <p:style>
          <a:lnRef idx="2">
            <a:schemeClr val="accent1"/>
          </a:lnRef>
          <a:fillRef idx="1">
            <a:schemeClr val="lt1"/>
          </a:fillRef>
          <a:effectRef idx="0">
            <a:schemeClr val="accent1"/>
          </a:effectRef>
          <a:fontRef idx="minor">
            <a:schemeClr val="dk1"/>
          </a:fontRef>
        </p:style>
      </p:cxnSp>
      <p:cxnSp>
        <p:nvCxnSpPr>
          <p:cNvPr id="21" name="Straight Arrow Connector 20"/>
          <p:cNvCxnSpPr/>
          <p:nvPr/>
        </p:nvCxnSpPr>
        <p:spPr>
          <a:xfrm>
            <a:off x="478971" y="4297491"/>
            <a:ext cx="671967" cy="0"/>
          </a:xfrm>
          <a:prstGeom prst="straightConnector1">
            <a:avLst/>
          </a:prstGeom>
          <a:ln w="28575">
            <a:solidFill>
              <a:srgbClr val="FF9933"/>
            </a:solidFill>
            <a:headEnd type="none" w="med" len="med"/>
            <a:tailEnd type="triangle" w="med" len="med"/>
          </a:ln>
        </p:spPr>
        <p:style>
          <a:lnRef idx="2">
            <a:schemeClr val="accent1"/>
          </a:lnRef>
          <a:fillRef idx="1">
            <a:schemeClr val="lt1"/>
          </a:fillRef>
          <a:effectRef idx="0">
            <a:schemeClr val="accent1"/>
          </a:effectRef>
          <a:fontRef idx="minor">
            <a:schemeClr val="dk1"/>
          </a:fontRef>
        </p:style>
      </p:cxnSp>
      <p:sp>
        <p:nvSpPr>
          <p:cNvPr id="22" name="TextBox 21"/>
          <p:cNvSpPr txBox="1"/>
          <p:nvPr/>
        </p:nvSpPr>
        <p:spPr>
          <a:xfrm>
            <a:off x="1178719" y="4143603"/>
            <a:ext cx="2840038" cy="307777"/>
          </a:xfrm>
          <a:prstGeom prst="rect">
            <a:avLst/>
          </a:prstGeom>
          <a:noFill/>
        </p:spPr>
        <p:txBody>
          <a:bodyPr wrap="square" rtlCol="0">
            <a:spAutoFit/>
          </a:bodyPr>
          <a:lstStyle/>
          <a:p>
            <a:r>
              <a:rPr lang="es-MX" sz="1400" dirty="0"/>
              <a:t>Ruta de transportes</a:t>
            </a:r>
            <a:endParaRPr lang="en-US" sz="1400" dirty="0"/>
          </a:p>
        </p:txBody>
      </p:sp>
    </p:spTree>
    <p:extLst>
      <p:ext uri="{BB962C8B-B14F-4D97-AF65-F5344CB8AC3E}">
        <p14:creationId xmlns:p14="http://schemas.microsoft.com/office/powerpoint/2010/main" val="8453058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s-MX" altLang="en-US" dirty="0"/>
              <a:t>Estructura organizacional pre-configurada</a:t>
            </a:r>
            <a:endParaRPr lang="en-US" altLang="en-US" dirty="0"/>
          </a:p>
        </p:txBody>
      </p:sp>
      <p:sp>
        <p:nvSpPr>
          <p:cNvPr id="33795" name="Text Placeholder 5"/>
          <p:cNvSpPr>
            <a:spLocks noGrp="1"/>
          </p:cNvSpPr>
          <p:nvPr>
            <p:ph type="body" sz="quarter" idx="14"/>
          </p:nvPr>
        </p:nvSpPr>
        <p:spPr/>
        <p:txBody>
          <a:bodyPr/>
          <a:lstStyle/>
          <a:p>
            <a:pPr eaLnBrk="1" hangingPunct="1"/>
            <a:r>
              <a:rPr lang="es-MX" altLang="en-US" dirty="0"/>
              <a:t>Resumen</a:t>
            </a:r>
            <a:endParaRPr lang="en-US" alt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33797" name="Slide Number Placeholder 7"/>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88C05-DCC2-499E-808D-A26467BAA17F}" type="slidenum">
              <a:rPr lang="es-ES" altLang="en-US" smtClean="0">
                <a:solidFill>
                  <a:srgbClr val="506576"/>
                </a:solidFill>
                <a:latin typeface="Avenir Light"/>
              </a:rPr>
              <a:pPr/>
              <a:t>2</a:t>
            </a:fld>
            <a:endParaRPr lang="es-ES" altLang="en-US">
              <a:solidFill>
                <a:srgbClr val="506576"/>
              </a:solidFill>
              <a:latin typeface="Avenir Ligh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559427373"/>
              </p:ext>
            </p:extLst>
          </p:nvPr>
        </p:nvGraphicFramePr>
        <p:xfrm>
          <a:off x="-495299" y="1539874"/>
          <a:ext cx="10448924" cy="360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s-MX" altLang="en-US" dirty="0"/>
              <a:t>Estructura organizacional pre-</a:t>
            </a:r>
            <a:r>
              <a:rPr lang="es-MX" altLang="en-US" dirty="0" err="1"/>
              <a:t>configuradal</a:t>
            </a:r>
            <a:r>
              <a:rPr lang="es-MX" altLang="en-US" dirty="0"/>
              <a:t>	</a:t>
            </a:r>
            <a:endParaRPr lang="en-US" altLang="en-US" dirty="0"/>
          </a:p>
        </p:txBody>
      </p:sp>
      <p:sp>
        <p:nvSpPr>
          <p:cNvPr id="35843" name="Text Placeholder 5"/>
          <p:cNvSpPr>
            <a:spLocks noGrp="1"/>
          </p:cNvSpPr>
          <p:nvPr>
            <p:ph type="body" sz="quarter" idx="14"/>
          </p:nvPr>
        </p:nvSpPr>
        <p:spPr/>
        <p:txBody>
          <a:bodyPr/>
          <a:lstStyle/>
          <a:p>
            <a:r>
              <a:rPr lang="es-MX" altLang="en-US"/>
              <a:t>Finanzas</a:t>
            </a:r>
            <a:endParaRPr lang="en-US" altLang="en-US"/>
          </a:p>
        </p:txBody>
      </p:sp>
      <p:sp>
        <p:nvSpPr>
          <p:cNvPr id="7" name="Footer Placeholder 6"/>
          <p:cNvSpPr>
            <a:spLocks noGrp="1"/>
          </p:cNvSpPr>
          <p:nvPr>
            <p:ph type="ftr" sz="quarter" idx="16"/>
          </p:nvPr>
        </p:nvSpPr>
        <p:spPr/>
        <p:txBody>
          <a:bodyPr/>
          <a:lstStyle/>
          <a:p>
            <a:pPr>
              <a:defRPr/>
            </a:pPr>
            <a:r>
              <a:rPr lang="es-ES"/>
              <a:t>NETBASE</a:t>
            </a:r>
          </a:p>
        </p:txBody>
      </p:sp>
      <p:sp>
        <p:nvSpPr>
          <p:cNvPr id="35845" name="Slide Number Placeholder 7"/>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DE7BF8-2C07-41EB-9697-38BD8A948E98}" type="slidenum">
              <a:rPr lang="es-ES" altLang="en-US" smtClean="0">
                <a:solidFill>
                  <a:srgbClr val="506576"/>
                </a:solidFill>
                <a:latin typeface="Avenir Light"/>
              </a:rPr>
              <a:pPr/>
              <a:t>3</a:t>
            </a:fld>
            <a:endParaRPr lang="es-ES" altLang="en-US">
              <a:solidFill>
                <a:srgbClr val="506576"/>
              </a:solidFill>
              <a:latin typeface="Avenir Light"/>
            </a:endParaRPr>
          </a:p>
        </p:txBody>
      </p:sp>
      <p:sp>
        <p:nvSpPr>
          <p:cNvPr id="11" name="Rectangle 10"/>
          <p:cNvSpPr/>
          <p:nvPr/>
        </p:nvSpPr>
        <p:spPr>
          <a:xfrm>
            <a:off x="3684589" y="1692275"/>
            <a:ext cx="1474787" cy="552450"/>
          </a:xfrm>
          <a:prstGeom prst="rect">
            <a:avLst/>
          </a:prstGeom>
          <a:solidFill>
            <a:srgbClr val="44AD3B"/>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err="1">
                <a:solidFill>
                  <a:schemeClr val="bg1"/>
                </a:solidFill>
              </a:rPr>
              <a:t>Controlling</a:t>
            </a:r>
            <a:r>
              <a:rPr lang="es-MX" sz="1000" b="1" dirty="0">
                <a:solidFill>
                  <a:schemeClr val="bg1"/>
                </a:solidFill>
              </a:rPr>
              <a:t> </a:t>
            </a:r>
            <a:r>
              <a:rPr lang="es-MX" sz="1000" b="1" dirty="0" err="1">
                <a:solidFill>
                  <a:schemeClr val="bg1"/>
                </a:solidFill>
              </a:rPr>
              <a:t>Area</a:t>
            </a:r>
            <a:r>
              <a:rPr lang="es-MX" sz="1000" b="1" dirty="0">
                <a:solidFill>
                  <a:schemeClr val="bg1"/>
                </a:solidFill>
              </a:rPr>
              <a:t> </a:t>
            </a:r>
          </a:p>
          <a:p>
            <a:pPr algn="ctr">
              <a:defRPr/>
            </a:pPr>
            <a:r>
              <a:rPr lang="es-MX" sz="1000" b="1" dirty="0">
                <a:solidFill>
                  <a:schemeClr val="bg1"/>
                </a:solidFill>
              </a:rPr>
              <a:t>1000</a:t>
            </a:r>
            <a:endParaRPr lang="en-US" sz="1000" b="1" dirty="0">
              <a:solidFill>
                <a:schemeClr val="bg1"/>
              </a:solidFill>
            </a:endParaRPr>
          </a:p>
        </p:txBody>
      </p:sp>
      <p:sp>
        <p:nvSpPr>
          <p:cNvPr id="12" name="Rectangle 11"/>
          <p:cNvSpPr/>
          <p:nvPr/>
        </p:nvSpPr>
        <p:spPr>
          <a:xfrm>
            <a:off x="1895480" y="1692275"/>
            <a:ext cx="1473200" cy="552450"/>
          </a:xfrm>
          <a:prstGeom prst="rect">
            <a:avLst/>
          </a:prstGeom>
          <a:solidFill>
            <a:schemeClr val="bg1">
              <a:lumMod val="65000"/>
            </a:scheme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tx1">
                    <a:lumMod val="65000"/>
                    <a:lumOff val="35000"/>
                  </a:schemeClr>
                </a:solidFill>
              </a:rPr>
              <a:t>Jerarquía de Centro de Costos </a:t>
            </a:r>
          </a:p>
          <a:p>
            <a:pPr algn="ctr">
              <a:defRPr/>
            </a:pPr>
            <a:r>
              <a:rPr lang="es-MX" sz="1000" b="1" dirty="0">
                <a:solidFill>
                  <a:schemeClr val="tx1">
                    <a:lumMod val="65000"/>
                    <a:lumOff val="35000"/>
                  </a:schemeClr>
                </a:solidFill>
              </a:rPr>
              <a:t>0</a:t>
            </a:r>
            <a:endParaRPr lang="en-US" sz="1000" b="1" dirty="0">
              <a:solidFill>
                <a:schemeClr val="tx1">
                  <a:lumMod val="65000"/>
                  <a:lumOff val="35000"/>
                </a:schemeClr>
              </a:solidFill>
            </a:endParaRPr>
          </a:p>
        </p:txBody>
      </p:sp>
      <p:sp>
        <p:nvSpPr>
          <p:cNvPr id="13" name="Rectangle 12"/>
          <p:cNvSpPr/>
          <p:nvPr/>
        </p:nvSpPr>
        <p:spPr>
          <a:xfrm>
            <a:off x="5508626" y="1692275"/>
            <a:ext cx="1474788" cy="552450"/>
          </a:xfrm>
          <a:prstGeom prst="rect">
            <a:avLst/>
          </a:prstGeom>
          <a:solidFill>
            <a:schemeClr val="bg1">
              <a:lumMod val="65000"/>
            </a:scheme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tx1">
                    <a:lumMod val="65000"/>
                    <a:lumOff val="35000"/>
                  </a:schemeClr>
                </a:solidFill>
              </a:rPr>
              <a:t>Jerarquía de Centros de Beneficio</a:t>
            </a:r>
          </a:p>
          <a:p>
            <a:pPr algn="ctr">
              <a:defRPr/>
            </a:pPr>
            <a:r>
              <a:rPr lang="es-MX" sz="1000" b="1" dirty="0">
                <a:solidFill>
                  <a:schemeClr val="tx1">
                    <a:lumMod val="65000"/>
                    <a:lumOff val="35000"/>
                  </a:schemeClr>
                </a:solidFill>
              </a:rPr>
              <a:t>0</a:t>
            </a:r>
            <a:endParaRPr lang="en-US" sz="1000" b="1" dirty="0">
              <a:solidFill>
                <a:schemeClr val="tx1">
                  <a:lumMod val="65000"/>
                  <a:lumOff val="35000"/>
                </a:schemeClr>
              </a:solidFill>
            </a:endParaRPr>
          </a:p>
        </p:txBody>
      </p:sp>
      <p:sp>
        <p:nvSpPr>
          <p:cNvPr id="14" name="Rectangle 13"/>
          <p:cNvSpPr/>
          <p:nvPr/>
        </p:nvSpPr>
        <p:spPr>
          <a:xfrm>
            <a:off x="2781301" y="2607628"/>
            <a:ext cx="1474788" cy="50292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 </a:t>
            </a:r>
          </a:p>
          <a:p>
            <a:pPr algn="ctr">
              <a:defRPr/>
            </a:pPr>
            <a:r>
              <a:rPr lang="es-MX" sz="1000" b="1" dirty="0">
                <a:solidFill>
                  <a:schemeClr val="bg1"/>
                </a:solidFill>
              </a:rPr>
              <a:t>1000</a:t>
            </a:r>
            <a:endParaRPr lang="en-US" sz="1000" b="1" dirty="0">
              <a:solidFill>
                <a:schemeClr val="bg1"/>
              </a:solidFill>
            </a:endParaRPr>
          </a:p>
        </p:txBody>
      </p:sp>
      <p:sp>
        <p:nvSpPr>
          <p:cNvPr id="15" name="Rectangle 14"/>
          <p:cNvSpPr/>
          <p:nvPr/>
        </p:nvSpPr>
        <p:spPr>
          <a:xfrm>
            <a:off x="4564067" y="2608263"/>
            <a:ext cx="1474788" cy="50165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a:t>
            </a:r>
          </a:p>
          <a:p>
            <a:pPr algn="ctr">
              <a:defRPr/>
            </a:pPr>
            <a:r>
              <a:rPr lang="es-MX" sz="1000" b="1" dirty="0">
                <a:solidFill>
                  <a:schemeClr val="bg1"/>
                </a:solidFill>
              </a:rPr>
              <a:t>1010</a:t>
            </a:r>
            <a:endParaRPr lang="en-US" sz="1000" b="1" dirty="0">
              <a:solidFill>
                <a:schemeClr val="bg1"/>
              </a:solidFill>
            </a:endParaRPr>
          </a:p>
        </p:txBody>
      </p:sp>
      <p:sp>
        <p:nvSpPr>
          <p:cNvPr id="16" name="Rectangle 15"/>
          <p:cNvSpPr/>
          <p:nvPr/>
        </p:nvSpPr>
        <p:spPr>
          <a:xfrm>
            <a:off x="3668713" y="3303588"/>
            <a:ext cx="1474787" cy="552450"/>
          </a:xfrm>
          <a:prstGeom prst="rect">
            <a:avLst/>
          </a:prstGeom>
          <a:solidFill>
            <a:schemeClr val="bg1">
              <a:lumMod val="65000"/>
            </a:scheme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tx1">
                    <a:lumMod val="65000"/>
                    <a:lumOff val="35000"/>
                  </a:schemeClr>
                </a:solidFill>
              </a:rPr>
              <a:t>Plan de cuentas</a:t>
            </a:r>
          </a:p>
          <a:p>
            <a:pPr algn="ctr">
              <a:defRPr/>
            </a:pPr>
            <a:r>
              <a:rPr lang="es-MX" sz="1000" b="1" dirty="0">
                <a:solidFill>
                  <a:schemeClr val="tx1">
                    <a:lumMod val="65000"/>
                    <a:lumOff val="35000"/>
                  </a:schemeClr>
                </a:solidFill>
              </a:rPr>
              <a:t>0010</a:t>
            </a:r>
            <a:endParaRPr lang="en-US" sz="1000" b="1" dirty="0">
              <a:solidFill>
                <a:schemeClr val="tx1">
                  <a:lumMod val="65000"/>
                  <a:lumOff val="35000"/>
                </a:schemeClr>
              </a:solidFill>
            </a:endParaRPr>
          </a:p>
        </p:txBody>
      </p:sp>
      <p:sp>
        <p:nvSpPr>
          <p:cNvPr id="17" name="Rectangle 16"/>
          <p:cNvSpPr/>
          <p:nvPr/>
        </p:nvSpPr>
        <p:spPr>
          <a:xfrm>
            <a:off x="3669506" y="3972719"/>
            <a:ext cx="1473200" cy="554037"/>
          </a:xfrm>
          <a:prstGeom prst="rect">
            <a:avLst/>
          </a:prstGeom>
          <a:solidFill>
            <a:schemeClr val="bg1">
              <a:lumMod val="65000"/>
            </a:scheme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tx1">
                    <a:lumMod val="65000"/>
                    <a:lumOff val="35000"/>
                  </a:schemeClr>
                </a:solidFill>
              </a:rPr>
              <a:t>Área de control de crédito </a:t>
            </a:r>
          </a:p>
          <a:p>
            <a:pPr algn="ctr">
              <a:defRPr/>
            </a:pPr>
            <a:r>
              <a:rPr lang="es-MX" sz="1000" b="1" dirty="0">
                <a:solidFill>
                  <a:schemeClr val="tx1">
                    <a:lumMod val="65000"/>
                    <a:lumOff val="35000"/>
                  </a:schemeClr>
                </a:solidFill>
              </a:rPr>
              <a:t>1000</a:t>
            </a:r>
            <a:endParaRPr lang="en-US" sz="1000" b="1" dirty="0">
              <a:solidFill>
                <a:schemeClr val="tx1">
                  <a:lumMod val="65000"/>
                  <a:lumOff val="35000"/>
                </a:schemeClr>
              </a:solidFill>
            </a:endParaRPr>
          </a:p>
        </p:txBody>
      </p:sp>
      <p:cxnSp>
        <p:nvCxnSpPr>
          <p:cNvPr id="19" name="Connector: Elbow 18"/>
          <p:cNvCxnSpPr>
            <a:stCxn id="11" idx="2"/>
            <a:endCxn id="14" idx="0"/>
          </p:cNvCxnSpPr>
          <p:nvPr/>
        </p:nvCxnSpPr>
        <p:spPr>
          <a:xfrm rot="5400000">
            <a:off x="3788888" y="1974532"/>
            <a:ext cx="362903" cy="903288"/>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a:stCxn id="11" idx="2"/>
            <a:endCxn id="15" idx="0"/>
          </p:cNvCxnSpPr>
          <p:nvPr/>
        </p:nvCxnSpPr>
        <p:spPr>
          <a:xfrm rot="16200000" flipH="1">
            <a:off x="4679953" y="1986755"/>
            <a:ext cx="363538" cy="879478"/>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4" name="Connector: Elbow 23"/>
          <p:cNvCxnSpPr>
            <a:stCxn id="14" idx="2"/>
            <a:endCxn id="16" idx="1"/>
          </p:cNvCxnSpPr>
          <p:nvPr/>
        </p:nvCxnSpPr>
        <p:spPr>
          <a:xfrm rot="16200000" flipH="1">
            <a:off x="3359072" y="3270171"/>
            <a:ext cx="469265" cy="150018"/>
          </a:xfrm>
          <a:prstGeom prst="bentConnector2">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6" name="Connector: Elbow 25"/>
          <p:cNvCxnSpPr>
            <a:stCxn id="15" idx="2"/>
            <a:endCxn id="16" idx="3"/>
          </p:cNvCxnSpPr>
          <p:nvPr/>
        </p:nvCxnSpPr>
        <p:spPr>
          <a:xfrm rot="5400000">
            <a:off x="4987531" y="3265883"/>
            <a:ext cx="469900" cy="157961"/>
          </a:xfrm>
          <a:prstGeom prst="bentConnector2">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p:cNvCxnSpPr>
            <a:stCxn id="14" idx="2"/>
            <a:endCxn id="17" idx="1"/>
          </p:cNvCxnSpPr>
          <p:nvPr/>
        </p:nvCxnSpPr>
        <p:spPr>
          <a:xfrm rot="16200000" flipH="1">
            <a:off x="3024505" y="3604737"/>
            <a:ext cx="1139190" cy="150811"/>
          </a:xfrm>
          <a:prstGeom prst="bentConnector2">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1" name="Connector: Elbow 30"/>
          <p:cNvCxnSpPr>
            <a:stCxn id="15" idx="2"/>
            <a:endCxn id="17" idx="3"/>
          </p:cNvCxnSpPr>
          <p:nvPr/>
        </p:nvCxnSpPr>
        <p:spPr>
          <a:xfrm rot="5400000">
            <a:off x="4652172" y="3600448"/>
            <a:ext cx="1139825" cy="158755"/>
          </a:xfrm>
          <a:prstGeom prst="bentConnector2">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p:cNvCxnSpPr>
            <a:stCxn id="11" idx="1"/>
            <a:endCxn id="12" idx="3"/>
          </p:cNvCxnSpPr>
          <p:nvPr/>
        </p:nvCxnSpPr>
        <p:spPr>
          <a:xfrm flipH="1">
            <a:off x="3368680" y="1968500"/>
            <a:ext cx="315909" cy="0"/>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p:cNvCxnSpPr>
            <a:stCxn id="11" idx="3"/>
            <a:endCxn id="13" idx="1"/>
          </p:cNvCxnSpPr>
          <p:nvPr/>
        </p:nvCxnSpPr>
        <p:spPr>
          <a:xfrm>
            <a:off x="5159376" y="1968500"/>
            <a:ext cx="349250" cy="0"/>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s-MX" altLang="en-US" dirty="0"/>
              <a:t>Estructura organizacional pre-configurada</a:t>
            </a:r>
            <a:endParaRPr lang="en-US" altLang="en-US" dirty="0"/>
          </a:p>
        </p:txBody>
      </p:sp>
      <p:sp>
        <p:nvSpPr>
          <p:cNvPr id="35843" name="Text Placeholder 5"/>
          <p:cNvSpPr>
            <a:spLocks noGrp="1"/>
          </p:cNvSpPr>
          <p:nvPr>
            <p:ph type="body" sz="quarter" idx="14"/>
          </p:nvPr>
        </p:nvSpPr>
        <p:spPr/>
        <p:txBody>
          <a:bodyPr/>
          <a:lstStyle/>
          <a:p>
            <a:r>
              <a:rPr lang="es-MX" altLang="en-US" dirty="0"/>
              <a:t>Materiales y compras</a:t>
            </a:r>
            <a:endParaRPr lang="en-US" alt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35845" name="Slide Number Placeholder 7"/>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DE7BF8-2C07-41EB-9697-38BD8A948E98}" type="slidenum">
              <a:rPr lang="es-ES" altLang="en-US" smtClean="0">
                <a:solidFill>
                  <a:srgbClr val="506576"/>
                </a:solidFill>
                <a:latin typeface="Avenir Light"/>
              </a:rPr>
              <a:pPr/>
              <a:t>4</a:t>
            </a:fld>
            <a:endParaRPr lang="es-ES" altLang="en-US">
              <a:solidFill>
                <a:srgbClr val="506576"/>
              </a:solidFill>
              <a:latin typeface="Avenir Light"/>
            </a:endParaRPr>
          </a:p>
        </p:txBody>
      </p:sp>
      <p:sp>
        <p:nvSpPr>
          <p:cNvPr id="11" name="Rectangle 10"/>
          <p:cNvSpPr/>
          <p:nvPr/>
        </p:nvSpPr>
        <p:spPr>
          <a:xfrm>
            <a:off x="3684589" y="1557047"/>
            <a:ext cx="1474787" cy="552450"/>
          </a:xfrm>
          <a:prstGeom prst="rect">
            <a:avLst/>
          </a:prstGeom>
          <a:solidFill>
            <a:srgbClr val="44AD3B"/>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err="1">
                <a:solidFill>
                  <a:schemeClr val="bg1"/>
                </a:solidFill>
              </a:rPr>
              <a:t>Controlling</a:t>
            </a:r>
            <a:r>
              <a:rPr lang="es-MX" sz="1000" b="1" dirty="0">
                <a:solidFill>
                  <a:schemeClr val="bg1"/>
                </a:solidFill>
              </a:rPr>
              <a:t> </a:t>
            </a:r>
            <a:r>
              <a:rPr lang="es-MX" sz="1000" b="1" dirty="0" err="1">
                <a:solidFill>
                  <a:schemeClr val="bg1"/>
                </a:solidFill>
              </a:rPr>
              <a:t>Area</a:t>
            </a:r>
            <a:r>
              <a:rPr lang="es-MX" sz="1000" b="1" dirty="0">
                <a:solidFill>
                  <a:schemeClr val="bg1"/>
                </a:solidFill>
              </a:rPr>
              <a:t> </a:t>
            </a:r>
          </a:p>
          <a:p>
            <a:pPr algn="ctr">
              <a:defRPr/>
            </a:pPr>
            <a:r>
              <a:rPr lang="es-MX" sz="1000" b="1" dirty="0">
                <a:solidFill>
                  <a:schemeClr val="bg1"/>
                </a:solidFill>
              </a:rPr>
              <a:t>1000</a:t>
            </a:r>
            <a:endParaRPr lang="en-US" sz="1000" b="1" dirty="0">
              <a:solidFill>
                <a:schemeClr val="bg1"/>
              </a:solidFill>
            </a:endParaRPr>
          </a:p>
        </p:txBody>
      </p:sp>
      <p:sp>
        <p:nvSpPr>
          <p:cNvPr id="14" name="Rectangle 13"/>
          <p:cNvSpPr/>
          <p:nvPr/>
        </p:nvSpPr>
        <p:spPr>
          <a:xfrm>
            <a:off x="2781302" y="2295924"/>
            <a:ext cx="1474788" cy="50292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 </a:t>
            </a:r>
          </a:p>
          <a:p>
            <a:pPr algn="ctr">
              <a:defRPr/>
            </a:pPr>
            <a:r>
              <a:rPr lang="es-MX" sz="1000" b="1" dirty="0">
                <a:solidFill>
                  <a:schemeClr val="bg1"/>
                </a:solidFill>
              </a:rPr>
              <a:t>1000</a:t>
            </a:r>
            <a:endParaRPr lang="en-US" sz="1000" b="1" dirty="0">
              <a:solidFill>
                <a:schemeClr val="bg1"/>
              </a:solidFill>
            </a:endParaRPr>
          </a:p>
        </p:txBody>
      </p:sp>
      <p:sp>
        <p:nvSpPr>
          <p:cNvPr id="15" name="Rectangle 14"/>
          <p:cNvSpPr/>
          <p:nvPr/>
        </p:nvSpPr>
        <p:spPr>
          <a:xfrm>
            <a:off x="4564067" y="2296559"/>
            <a:ext cx="1474788" cy="50165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a:t>
            </a:r>
          </a:p>
          <a:p>
            <a:pPr algn="ctr">
              <a:defRPr/>
            </a:pPr>
            <a:r>
              <a:rPr lang="es-MX" sz="1000" b="1" dirty="0">
                <a:solidFill>
                  <a:schemeClr val="bg1"/>
                </a:solidFill>
              </a:rPr>
              <a:t>1010</a:t>
            </a:r>
            <a:endParaRPr lang="en-US" sz="1000" b="1" dirty="0">
              <a:solidFill>
                <a:schemeClr val="bg1"/>
              </a:solidFill>
            </a:endParaRPr>
          </a:p>
        </p:txBody>
      </p:sp>
      <p:cxnSp>
        <p:nvCxnSpPr>
          <p:cNvPr id="19" name="Connector: Elbow 18"/>
          <p:cNvCxnSpPr>
            <a:stCxn id="11" idx="2"/>
            <a:endCxn id="14" idx="0"/>
          </p:cNvCxnSpPr>
          <p:nvPr/>
        </p:nvCxnSpPr>
        <p:spPr>
          <a:xfrm rot="5400000">
            <a:off x="3877127" y="1751067"/>
            <a:ext cx="186427" cy="903287"/>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a:stCxn id="11" idx="2"/>
            <a:endCxn id="15" idx="0"/>
          </p:cNvCxnSpPr>
          <p:nvPr/>
        </p:nvCxnSpPr>
        <p:spPr>
          <a:xfrm rot="16200000" flipH="1">
            <a:off x="4768191" y="1763289"/>
            <a:ext cx="187062" cy="879478"/>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21" name="Rectangle 20"/>
          <p:cNvSpPr/>
          <p:nvPr/>
        </p:nvSpPr>
        <p:spPr>
          <a:xfrm>
            <a:off x="1933576" y="3023332"/>
            <a:ext cx="1474788" cy="552450"/>
          </a:xfrm>
          <a:prstGeom prst="rect">
            <a:avLst/>
          </a:prstGeom>
          <a:solidFill>
            <a:srgbClr val="0070C0"/>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Planta </a:t>
            </a:r>
          </a:p>
          <a:p>
            <a:pPr algn="ctr">
              <a:defRPr/>
            </a:pPr>
            <a:r>
              <a:rPr lang="es-MX" sz="1000" b="1" dirty="0">
                <a:solidFill>
                  <a:schemeClr val="bg1"/>
                </a:solidFill>
              </a:rPr>
              <a:t>1000</a:t>
            </a:r>
            <a:endParaRPr lang="en-US" sz="1000" b="1" dirty="0">
              <a:solidFill>
                <a:schemeClr val="bg1"/>
              </a:solidFill>
            </a:endParaRPr>
          </a:p>
        </p:txBody>
      </p:sp>
      <p:sp>
        <p:nvSpPr>
          <p:cNvPr id="23" name="Rectangle 22"/>
          <p:cNvSpPr/>
          <p:nvPr/>
        </p:nvSpPr>
        <p:spPr>
          <a:xfrm>
            <a:off x="3783388" y="3039204"/>
            <a:ext cx="1474788" cy="552450"/>
          </a:xfrm>
          <a:prstGeom prst="rect">
            <a:avLst/>
          </a:prstGeom>
          <a:solidFill>
            <a:srgbClr val="0070C0"/>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Planta </a:t>
            </a:r>
          </a:p>
          <a:p>
            <a:pPr algn="ctr">
              <a:defRPr/>
            </a:pPr>
            <a:r>
              <a:rPr lang="es-MX" sz="1000" b="1" dirty="0">
                <a:solidFill>
                  <a:schemeClr val="bg1"/>
                </a:solidFill>
              </a:rPr>
              <a:t>1100</a:t>
            </a:r>
            <a:endParaRPr lang="en-US" sz="1000" b="1" dirty="0">
              <a:solidFill>
                <a:schemeClr val="bg1"/>
              </a:solidFill>
            </a:endParaRPr>
          </a:p>
        </p:txBody>
      </p:sp>
      <p:sp>
        <p:nvSpPr>
          <p:cNvPr id="25" name="Rectangle 24"/>
          <p:cNvSpPr/>
          <p:nvPr/>
        </p:nvSpPr>
        <p:spPr>
          <a:xfrm>
            <a:off x="5645403" y="3034444"/>
            <a:ext cx="1474788" cy="552450"/>
          </a:xfrm>
          <a:prstGeom prst="rect">
            <a:avLst/>
          </a:prstGeom>
          <a:solidFill>
            <a:srgbClr val="0070C0"/>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Planta </a:t>
            </a:r>
          </a:p>
          <a:p>
            <a:pPr algn="ctr">
              <a:defRPr/>
            </a:pPr>
            <a:r>
              <a:rPr lang="es-MX" sz="1000" b="1" dirty="0">
                <a:solidFill>
                  <a:schemeClr val="bg1"/>
                </a:solidFill>
              </a:rPr>
              <a:t>1010</a:t>
            </a:r>
            <a:endParaRPr lang="en-US" sz="1000" b="1" dirty="0">
              <a:solidFill>
                <a:schemeClr val="bg1"/>
              </a:solidFill>
            </a:endParaRPr>
          </a:p>
        </p:txBody>
      </p:sp>
      <p:sp>
        <p:nvSpPr>
          <p:cNvPr id="27" name="Rectangle 26"/>
          <p:cNvSpPr/>
          <p:nvPr/>
        </p:nvSpPr>
        <p:spPr>
          <a:xfrm>
            <a:off x="1933576" y="3639304"/>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1010</a:t>
            </a:r>
            <a:endParaRPr lang="en-US" sz="1000" b="1" dirty="0">
              <a:solidFill>
                <a:schemeClr val="bg1"/>
              </a:solidFill>
            </a:endParaRPr>
          </a:p>
        </p:txBody>
      </p:sp>
      <p:sp>
        <p:nvSpPr>
          <p:cNvPr id="28" name="Rectangle 27"/>
          <p:cNvSpPr/>
          <p:nvPr/>
        </p:nvSpPr>
        <p:spPr>
          <a:xfrm>
            <a:off x="1933576" y="3893626"/>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a:t>
            </a:r>
          </a:p>
          <a:p>
            <a:pPr algn="ctr">
              <a:defRPr/>
            </a:pPr>
            <a:r>
              <a:rPr lang="es-MX" sz="1000" b="1" dirty="0">
                <a:solidFill>
                  <a:schemeClr val="bg1"/>
                </a:solidFill>
              </a:rPr>
              <a:t>1020</a:t>
            </a:r>
            <a:endParaRPr lang="en-US" sz="1000" b="1" dirty="0">
              <a:solidFill>
                <a:schemeClr val="bg1"/>
              </a:solidFill>
            </a:endParaRPr>
          </a:p>
        </p:txBody>
      </p:sp>
      <p:sp>
        <p:nvSpPr>
          <p:cNvPr id="30" name="Rectangle 29"/>
          <p:cNvSpPr/>
          <p:nvPr/>
        </p:nvSpPr>
        <p:spPr>
          <a:xfrm>
            <a:off x="1933576" y="4155568"/>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1030</a:t>
            </a:r>
            <a:endParaRPr lang="en-US" sz="1000" b="1" dirty="0">
              <a:solidFill>
                <a:schemeClr val="bg1"/>
              </a:solidFill>
            </a:endParaRPr>
          </a:p>
        </p:txBody>
      </p:sp>
      <p:sp>
        <p:nvSpPr>
          <p:cNvPr id="32" name="Rectangle 31"/>
          <p:cNvSpPr/>
          <p:nvPr/>
        </p:nvSpPr>
        <p:spPr>
          <a:xfrm>
            <a:off x="1933576" y="4409890"/>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1040</a:t>
            </a:r>
            <a:endParaRPr lang="en-US" sz="1000" b="1" dirty="0">
              <a:solidFill>
                <a:schemeClr val="bg1"/>
              </a:solidFill>
            </a:endParaRPr>
          </a:p>
        </p:txBody>
      </p:sp>
      <p:sp>
        <p:nvSpPr>
          <p:cNvPr id="34" name="Rectangle 33"/>
          <p:cNvSpPr/>
          <p:nvPr/>
        </p:nvSpPr>
        <p:spPr>
          <a:xfrm>
            <a:off x="3783388" y="3636130"/>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1010</a:t>
            </a:r>
            <a:endParaRPr lang="en-US" sz="1000" b="1" dirty="0">
              <a:solidFill>
                <a:schemeClr val="bg1"/>
              </a:solidFill>
            </a:endParaRPr>
          </a:p>
        </p:txBody>
      </p:sp>
      <p:sp>
        <p:nvSpPr>
          <p:cNvPr id="36" name="Rectangle 35"/>
          <p:cNvSpPr/>
          <p:nvPr/>
        </p:nvSpPr>
        <p:spPr>
          <a:xfrm>
            <a:off x="3783388" y="3890452"/>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a:t>
            </a:r>
          </a:p>
          <a:p>
            <a:pPr algn="ctr">
              <a:defRPr/>
            </a:pPr>
            <a:r>
              <a:rPr lang="es-MX" sz="1000" b="1" dirty="0">
                <a:solidFill>
                  <a:schemeClr val="bg1"/>
                </a:solidFill>
              </a:rPr>
              <a:t>1020</a:t>
            </a:r>
            <a:endParaRPr lang="en-US" sz="1000" b="1" dirty="0">
              <a:solidFill>
                <a:schemeClr val="bg1"/>
              </a:solidFill>
            </a:endParaRPr>
          </a:p>
        </p:txBody>
      </p:sp>
      <p:sp>
        <p:nvSpPr>
          <p:cNvPr id="37" name="Rectangle 36"/>
          <p:cNvSpPr/>
          <p:nvPr/>
        </p:nvSpPr>
        <p:spPr>
          <a:xfrm>
            <a:off x="3783388" y="4152394"/>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1030</a:t>
            </a:r>
            <a:endParaRPr lang="en-US" sz="1000" b="1" dirty="0">
              <a:solidFill>
                <a:schemeClr val="bg1"/>
              </a:solidFill>
            </a:endParaRPr>
          </a:p>
        </p:txBody>
      </p:sp>
      <p:sp>
        <p:nvSpPr>
          <p:cNvPr id="38" name="Rectangle 37"/>
          <p:cNvSpPr/>
          <p:nvPr/>
        </p:nvSpPr>
        <p:spPr>
          <a:xfrm>
            <a:off x="3783388" y="4406716"/>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1040</a:t>
            </a:r>
            <a:endParaRPr lang="en-US" sz="1000" b="1" dirty="0">
              <a:solidFill>
                <a:schemeClr val="bg1"/>
              </a:solidFill>
            </a:endParaRPr>
          </a:p>
        </p:txBody>
      </p:sp>
      <p:sp>
        <p:nvSpPr>
          <p:cNvPr id="39" name="Rectangle 38"/>
          <p:cNvSpPr/>
          <p:nvPr/>
        </p:nvSpPr>
        <p:spPr>
          <a:xfrm>
            <a:off x="5645403" y="3644068"/>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1010</a:t>
            </a:r>
            <a:endParaRPr lang="en-US" sz="1000" b="1" dirty="0">
              <a:solidFill>
                <a:schemeClr val="bg1"/>
              </a:solidFill>
            </a:endParaRPr>
          </a:p>
        </p:txBody>
      </p:sp>
      <p:sp>
        <p:nvSpPr>
          <p:cNvPr id="40" name="Rectangle 39"/>
          <p:cNvSpPr/>
          <p:nvPr/>
        </p:nvSpPr>
        <p:spPr>
          <a:xfrm>
            <a:off x="5645403" y="3898390"/>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a:t>
            </a:r>
          </a:p>
          <a:p>
            <a:pPr algn="ctr">
              <a:defRPr/>
            </a:pPr>
            <a:r>
              <a:rPr lang="es-MX" sz="1000" b="1" dirty="0">
                <a:solidFill>
                  <a:schemeClr val="bg1"/>
                </a:solidFill>
              </a:rPr>
              <a:t>1020</a:t>
            </a:r>
            <a:endParaRPr lang="en-US" sz="1000" b="1" dirty="0">
              <a:solidFill>
                <a:schemeClr val="bg1"/>
              </a:solidFill>
            </a:endParaRPr>
          </a:p>
        </p:txBody>
      </p:sp>
      <p:sp>
        <p:nvSpPr>
          <p:cNvPr id="41" name="Rectangle 40"/>
          <p:cNvSpPr/>
          <p:nvPr/>
        </p:nvSpPr>
        <p:spPr>
          <a:xfrm>
            <a:off x="5645403" y="4160332"/>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1030</a:t>
            </a:r>
            <a:endParaRPr lang="en-US" sz="1000" b="1" dirty="0">
              <a:solidFill>
                <a:schemeClr val="bg1"/>
              </a:solidFill>
            </a:endParaRPr>
          </a:p>
        </p:txBody>
      </p:sp>
      <p:sp>
        <p:nvSpPr>
          <p:cNvPr id="42" name="Rectangle 41"/>
          <p:cNvSpPr/>
          <p:nvPr/>
        </p:nvSpPr>
        <p:spPr>
          <a:xfrm>
            <a:off x="5645403" y="4414654"/>
            <a:ext cx="1474788" cy="233864"/>
          </a:xfrm>
          <a:prstGeom prst="rect">
            <a:avLst/>
          </a:prstGeom>
          <a:solidFill>
            <a:srgbClr val="3399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Almacén </a:t>
            </a:r>
          </a:p>
          <a:p>
            <a:pPr algn="ctr">
              <a:defRPr/>
            </a:pPr>
            <a:r>
              <a:rPr lang="es-MX" sz="1000" b="1" dirty="0">
                <a:solidFill>
                  <a:schemeClr val="bg1"/>
                </a:solidFill>
              </a:rPr>
              <a:t>1040</a:t>
            </a:r>
            <a:endParaRPr lang="en-US" sz="1000" b="1" dirty="0">
              <a:solidFill>
                <a:schemeClr val="bg1"/>
              </a:solidFill>
            </a:endParaRPr>
          </a:p>
        </p:txBody>
      </p:sp>
      <p:cxnSp>
        <p:nvCxnSpPr>
          <p:cNvPr id="3" name="Connector: Elbow 2"/>
          <p:cNvCxnSpPr>
            <a:stCxn id="14" idx="2"/>
            <a:endCxn id="21" idx="0"/>
          </p:cNvCxnSpPr>
          <p:nvPr/>
        </p:nvCxnSpPr>
        <p:spPr>
          <a:xfrm rot="5400000">
            <a:off x="2982589" y="2487225"/>
            <a:ext cx="224488" cy="847726"/>
          </a:xfrm>
          <a:prstGeom prst="bentConnector3">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5" name="Connector: Elbow 4"/>
          <p:cNvCxnSpPr>
            <a:stCxn id="14" idx="2"/>
            <a:endCxn id="23" idx="0"/>
          </p:cNvCxnSpPr>
          <p:nvPr/>
        </p:nvCxnSpPr>
        <p:spPr>
          <a:xfrm rot="16200000" flipH="1">
            <a:off x="3899559" y="2417981"/>
            <a:ext cx="240360" cy="1002086"/>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8" name="Connector: Elbow 7"/>
          <p:cNvCxnSpPr>
            <a:stCxn id="15" idx="2"/>
            <a:endCxn id="25" idx="0"/>
          </p:cNvCxnSpPr>
          <p:nvPr/>
        </p:nvCxnSpPr>
        <p:spPr>
          <a:xfrm rot="16200000" flipH="1">
            <a:off x="5724012" y="2375658"/>
            <a:ext cx="236235" cy="1081336"/>
          </a:xfrm>
          <a:prstGeom prst="bentConnector3">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10" name="Connector: Elbow 9"/>
          <p:cNvCxnSpPr>
            <a:stCxn id="21" idx="1"/>
            <a:endCxn id="27" idx="1"/>
          </p:cNvCxnSpPr>
          <p:nvPr/>
        </p:nvCxnSpPr>
        <p:spPr>
          <a:xfrm rot="10800000" flipV="1">
            <a:off x="1933576" y="3299556"/>
            <a:ext cx="12700" cy="456679"/>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p:cNvCxnSpPr>
            <a:stCxn id="21" idx="1"/>
            <a:endCxn id="28" idx="1"/>
          </p:cNvCxnSpPr>
          <p:nvPr/>
        </p:nvCxnSpPr>
        <p:spPr>
          <a:xfrm rot="10800000" flipV="1">
            <a:off x="1933576" y="3299556"/>
            <a:ext cx="12700" cy="711001"/>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1" name="Connector: Elbow 35840"/>
          <p:cNvCxnSpPr>
            <a:stCxn id="21" idx="1"/>
            <a:endCxn id="30" idx="1"/>
          </p:cNvCxnSpPr>
          <p:nvPr/>
        </p:nvCxnSpPr>
        <p:spPr>
          <a:xfrm rot="10800000" flipV="1">
            <a:off x="1933576" y="3299556"/>
            <a:ext cx="12700" cy="972943"/>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6" name="Connector: Elbow 35845"/>
          <p:cNvCxnSpPr>
            <a:stCxn id="21" idx="1"/>
            <a:endCxn id="32" idx="1"/>
          </p:cNvCxnSpPr>
          <p:nvPr/>
        </p:nvCxnSpPr>
        <p:spPr>
          <a:xfrm rot="10800000" flipV="1">
            <a:off x="1933576" y="3299556"/>
            <a:ext cx="12700" cy="1227265"/>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8" name="Connector: Elbow 35847"/>
          <p:cNvCxnSpPr>
            <a:stCxn id="23" idx="1"/>
            <a:endCxn id="34" idx="1"/>
          </p:cNvCxnSpPr>
          <p:nvPr/>
        </p:nvCxnSpPr>
        <p:spPr>
          <a:xfrm rot="10800000" flipV="1">
            <a:off x="3783388" y="3315428"/>
            <a:ext cx="12700" cy="437633"/>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0" name="Connector: Elbow 35849"/>
          <p:cNvCxnSpPr>
            <a:stCxn id="23" idx="1"/>
            <a:endCxn id="36" idx="1"/>
          </p:cNvCxnSpPr>
          <p:nvPr/>
        </p:nvCxnSpPr>
        <p:spPr>
          <a:xfrm rot="10800000" flipV="1">
            <a:off x="3783388" y="3315428"/>
            <a:ext cx="12700" cy="691955"/>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3" name="Connector: Elbow 35852"/>
          <p:cNvCxnSpPr>
            <a:stCxn id="23" idx="1"/>
            <a:endCxn id="37" idx="1"/>
          </p:cNvCxnSpPr>
          <p:nvPr/>
        </p:nvCxnSpPr>
        <p:spPr>
          <a:xfrm rot="10800000" flipV="1">
            <a:off x="3783388" y="3315428"/>
            <a:ext cx="12700" cy="953897"/>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5" name="Connector: Elbow 35854"/>
          <p:cNvCxnSpPr>
            <a:stCxn id="23" idx="1"/>
            <a:endCxn id="38" idx="1"/>
          </p:cNvCxnSpPr>
          <p:nvPr/>
        </p:nvCxnSpPr>
        <p:spPr>
          <a:xfrm rot="10800000" flipV="1">
            <a:off x="3783388" y="3315428"/>
            <a:ext cx="12700" cy="1208219"/>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7" name="Connector: Elbow 35856"/>
          <p:cNvCxnSpPr>
            <a:stCxn id="25" idx="1"/>
            <a:endCxn id="39" idx="1"/>
          </p:cNvCxnSpPr>
          <p:nvPr/>
        </p:nvCxnSpPr>
        <p:spPr>
          <a:xfrm rot="10800000" flipV="1">
            <a:off x="5645403" y="3310668"/>
            <a:ext cx="12700" cy="450331"/>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9" name="Connector: Elbow 35858"/>
          <p:cNvCxnSpPr>
            <a:stCxn id="25" idx="1"/>
            <a:endCxn id="40" idx="1"/>
          </p:cNvCxnSpPr>
          <p:nvPr/>
        </p:nvCxnSpPr>
        <p:spPr>
          <a:xfrm rot="10800000" flipV="1">
            <a:off x="5645403" y="3310668"/>
            <a:ext cx="12700" cy="704653"/>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61" name="Connector: Elbow 35860"/>
          <p:cNvCxnSpPr>
            <a:stCxn id="25" idx="1"/>
            <a:endCxn id="41" idx="1"/>
          </p:cNvCxnSpPr>
          <p:nvPr/>
        </p:nvCxnSpPr>
        <p:spPr>
          <a:xfrm rot="10800000" flipV="1">
            <a:off x="5645403" y="3310668"/>
            <a:ext cx="12700" cy="966595"/>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63" name="Connector: Elbow 35862"/>
          <p:cNvCxnSpPr>
            <a:stCxn id="25" idx="1"/>
            <a:endCxn id="42" idx="1"/>
          </p:cNvCxnSpPr>
          <p:nvPr/>
        </p:nvCxnSpPr>
        <p:spPr>
          <a:xfrm rot="10800000" flipV="1">
            <a:off x="5645403" y="3310668"/>
            <a:ext cx="12700" cy="1220917"/>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53" name="Rectangle 52"/>
          <p:cNvSpPr/>
          <p:nvPr/>
        </p:nvSpPr>
        <p:spPr>
          <a:xfrm>
            <a:off x="1933576" y="4791708"/>
            <a:ext cx="1474788" cy="233864"/>
          </a:xfrm>
          <a:prstGeom prst="rect">
            <a:avLst/>
          </a:prstGeom>
          <a:solidFill>
            <a:srgbClr val="89C4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800" b="1" dirty="0">
                <a:solidFill>
                  <a:schemeClr val="tx2">
                    <a:lumMod val="50000"/>
                  </a:schemeClr>
                </a:solidFill>
              </a:rPr>
              <a:t>Puesto de expedición</a:t>
            </a:r>
          </a:p>
          <a:p>
            <a:pPr algn="ctr">
              <a:defRPr/>
            </a:pPr>
            <a:r>
              <a:rPr lang="es-MX" sz="800" b="1" dirty="0">
                <a:solidFill>
                  <a:schemeClr val="tx2">
                    <a:lumMod val="50000"/>
                  </a:schemeClr>
                </a:solidFill>
              </a:rPr>
              <a:t>1000</a:t>
            </a:r>
            <a:endParaRPr lang="en-US" sz="800" b="1" dirty="0">
              <a:solidFill>
                <a:schemeClr val="tx2">
                  <a:lumMod val="50000"/>
                </a:schemeClr>
              </a:solidFill>
            </a:endParaRPr>
          </a:p>
        </p:txBody>
      </p:sp>
      <p:sp>
        <p:nvSpPr>
          <p:cNvPr id="55" name="Rectangle 54"/>
          <p:cNvSpPr/>
          <p:nvPr/>
        </p:nvSpPr>
        <p:spPr>
          <a:xfrm>
            <a:off x="3789737" y="4791708"/>
            <a:ext cx="1474788" cy="233864"/>
          </a:xfrm>
          <a:prstGeom prst="rect">
            <a:avLst/>
          </a:prstGeom>
          <a:solidFill>
            <a:srgbClr val="89C4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800" b="1" dirty="0">
                <a:solidFill>
                  <a:schemeClr val="tx2">
                    <a:lumMod val="50000"/>
                  </a:schemeClr>
                </a:solidFill>
              </a:rPr>
              <a:t>Puesto de expedición</a:t>
            </a:r>
          </a:p>
          <a:p>
            <a:pPr algn="ctr">
              <a:defRPr/>
            </a:pPr>
            <a:r>
              <a:rPr lang="es-MX" sz="800" b="1" dirty="0">
                <a:solidFill>
                  <a:schemeClr val="tx2">
                    <a:lumMod val="50000"/>
                  </a:schemeClr>
                </a:solidFill>
              </a:rPr>
              <a:t>1100</a:t>
            </a:r>
            <a:endParaRPr lang="en-US" sz="800" b="1" dirty="0">
              <a:solidFill>
                <a:schemeClr val="tx2">
                  <a:lumMod val="50000"/>
                </a:schemeClr>
              </a:solidFill>
            </a:endParaRPr>
          </a:p>
        </p:txBody>
      </p:sp>
      <p:sp>
        <p:nvSpPr>
          <p:cNvPr id="56" name="Rectangle 55"/>
          <p:cNvSpPr/>
          <p:nvPr/>
        </p:nvSpPr>
        <p:spPr>
          <a:xfrm>
            <a:off x="5645898" y="4791708"/>
            <a:ext cx="1474788" cy="233864"/>
          </a:xfrm>
          <a:prstGeom prst="rect">
            <a:avLst/>
          </a:prstGeom>
          <a:solidFill>
            <a:srgbClr val="89C4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800" b="1" dirty="0">
                <a:solidFill>
                  <a:schemeClr val="tx2">
                    <a:lumMod val="50000"/>
                  </a:schemeClr>
                </a:solidFill>
              </a:rPr>
              <a:t>Puesto de expedición</a:t>
            </a:r>
          </a:p>
          <a:p>
            <a:pPr algn="ctr">
              <a:defRPr/>
            </a:pPr>
            <a:r>
              <a:rPr lang="es-MX" sz="800" b="1" dirty="0">
                <a:solidFill>
                  <a:schemeClr val="tx2">
                    <a:lumMod val="50000"/>
                  </a:schemeClr>
                </a:solidFill>
              </a:rPr>
              <a:t>1010</a:t>
            </a:r>
            <a:endParaRPr lang="en-US" sz="800" b="1" dirty="0">
              <a:solidFill>
                <a:schemeClr val="tx2">
                  <a:lumMod val="50000"/>
                </a:schemeClr>
              </a:solidFill>
            </a:endParaRPr>
          </a:p>
        </p:txBody>
      </p:sp>
      <p:cxnSp>
        <p:nvCxnSpPr>
          <p:cNvPr id="35840" name="Connector: Elbow 35839"/>
          <p:cNvCxnSpPr>
            <a:stCxn id="21" idx="1"/>
            <a:endCxn id="53" idx="1"/>
          </p:cNvCxnSpPr>
          <p:nvPr/>
        </p:nvCxnSpPr>
        <p:spPr>
          <a:xfrm rot="10800000" flipV="1">
            <a:off x="1933576" y="3299556"/>
            <a:ext cx="12700" cy="1609083"/>
          </a:xfrm>
          <a:prstGeom prst="bentConnector3">
            <a:avLst>
              <a:gd name="adj1" fmla="val 180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7" name="Connector: Elbow 35846"/>
          <p:cNvCxnSpPr>
            <a:stCxn id="23" idx="1"/>
            <a:endCxn id="55" idx="1"/>
          </p:cNvCxnSpPr>
          <p:nvPr/>
        </p:nvCxnSpPr>
        <p:spPr>
          <a:xfrm rot="10800000" flipH="1" flipV="1">
            <a:off x="3783387" y="3315428"/>
            <a:ext cx="6349" cy="1593211"/>
          </a:xfrm>
          <a:prstGeom prst="bentConnector3">
            <a:avLst>
              <a:gd name="adj1" fmla="val -3600567"/>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1" name="Connector: Elbow 35850"/>
          <p:cNvCxnSpPr>
            <a:stCxn id="25" idx="1"/>
            <a:endCxn id="56" idx="1"/>
          </p:cNvCxnSpPr>
          <p:nvPr/>
        </p:nvCxnSpPr>
        <p:spPr>
          <a:xfrm rot="10800000" flipH="1" flipV="1">
            <a:off x="5645402" y="3310668"/>
            <a:ext cx="495" cy="1597971"/>
          </a:xfrm>
          <a:prstGeom prst="bentConnector3">
            <a:avLst>
              <a:gd name="adj1" fmla="val -4618181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857448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s-MX" altLang="en-US" dirty="0"/>
              <a:t>Estructura organizacional pre-configurada	</a:t>
            </a:r>
            <a:endParaRPr lang="en-US" altLang="en-US" dirty="0"/>
          </a:p>
        </p:txBody>
      </p:sp>
      <p:sp>
        <p:nvSpPr>
          <p:cNvPr id="35843" name="Text Placeholder 5"/>
          <p:cNvSpPr>
            <a:spLocks noGrp="1"/>
          </p:cNvSpPr>
          <p:nvPr>
            <p:ph type="body" sz="quarter" idx="14"/>
          </p:nvPr>
        </p:nvSpPr>
        <p:spPr/>
        <p:txBody>
          <a:bodyPr/>
          <a:lstStyle/>
          <a:p>
            <a:r>
              <a:rPr lang="es-MX" altLang="en-US" dirty="0"/>
              <a:t>Materiales y compras</a:t>
            </a:r>
            <a:endParaRPr lang="en-US" alt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35845" name="Slide Number Placeholder 7"/>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DE7BF8-2C07-41EB-9697-38BD8A948E98}" type="slidenum">
              <a:rPr lang="es-ES" altLang="en-US" smtClean="0">
                <a:solidFill>
                  <a:srgbClr val="506576"/>
                </a:solidFill>
                <a:latin typeface="Avenir Light"/>
              </a:rPr>
              <a:pPr/>
              <a:t>5</a:t>
            </a:fld>
            <a:endParaRPr lang="es-ES" altLang="en-US">
              <a:solidFill>
                <a:srgbClr val="506576"/>
              </a:solidFill>
              <a:latin typeface="Avenir Light"/>
            </a:endParaRPr>
          </a:p>
        </p:txBody>
      </p:sp>
      <p:sp>
        <p:nvSpPr>
          <p:cNvPr id="11" name="Rectangle 10"/>
          <p:cNvSpPr/>
          <p:nvPr/>
        </p:nvSpPr>
        <p:spPr>
          <a:xfrm>
            <a:off x="3684589" y="1557047"/>
            <a:ext cx="1474787" cy="552450"/>
          </a:xfrm>
          <a:prstGeom prst="rect">
            <a:avLst/>
          </a:prstGeom>
          <a:solidFill>
            <a:srgbClr val="44AD3B"/>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err="1">
                <a:solidFill>
                  <a:schemeClr val="bg1"/>
                </a:solidFill>
              </a:rPr>
              <a:t>Controlling</a:t>
            </a:r>
            <a:r>
              <a:rPr lang="es-MX" sz="1000" b="1" dirty="0">
                <a:solidFill>
                  <a:schemeClr val="bg1"/>
                </a:solidFill>
              </a:rPr>
              <a:t> </a:t>
            </a:r>
            <a:r>
              <a:rPr lang="es-MX" sz="1000" b="1" dirty="0" err="1">
                <a:solidFill>
                  <a:schemeClr val="bg1"/>
                </a:solidFill>
              </a:rPr>
              <a:t>Area</a:t>
            </a:r>
            <a:r>
              <a:rPr lang="es-MX" sz="1000" b="1" dirty="0">
                <a:solidFill>
                  <a:schemeClr val="bg1"/>
                </a:solidFill>
              </a:rPr>
              <a:t> </a:t>
            </a:r>
          </a:p>
          <a:p>
            <a:pPr algn="ctr">
              <a:defRPr/>
            </a:pPr>
            <a:r>
              <a:rPr lang="es-MX" sz="1000" b="1" dirty="0">
                <a:solidFill>
                  <a:schemeClr val="bg1"/>
                </a:solidFill>
              </a:rPr>
              <a:t>1000</a:t>
            </a:r>
            <a:endParaRPr lang="en-US" sz="1000" b="1" dirty="0">
              <a:solidFill>
                <a:schemeClr val="bg1"/>
              </a:solidFill>
            </a:endParaRPr>
          </a:p>
        </p:txBody>
      </p:sp>
      <p:sp>
        <p:nvSpPr>
          <p:cNvPr id="14" name="Rectangle 13"/>
          <p:cNvSpPr/>
          <p:nvPr/>
        </p:nvSpPr>
        <p:spPr>
          <a:xfrm>
            <a:off x="2781302" y="2295924"/>
            <a:ext cx="1474788" cy="50292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 </a:t>
            </a:r>
          </a:p>
          <a:p>
            <a:pPr algn="ctr">
              <a:defRPr/>
            </a:pPr>
            <a:r>
              <a:rPr lang="es-MX" sz="1000" b="1" dirty="0">
                <a:solidFill>
                  <a:schemeClr val="bg1"/>
                </a:solidFill>
              </a:rPr>
              <a:t>1000</a:t>
            </a:r>
            <a:endParaRPr lang="en-US" sz="1000" b="1" dirty="0">
              <a:solidFill>
                <a:schemeClr val="bg1"/>
              </a:solidFill>
            </a:endParaRPr>
          </a:p>
        </p:txBody>
      </p:sp>
      <p:sp>
        <p:nvSpPr>
          <p:cNvPr id="15" name="Rectangle 14"/>
          <p:cNvSpPr/>
          <p:nvPr/>
        </p:nvSpPr>
        <p:spPr>
          <a:xfrm>
            <a:off x="4564067" y="2296559"/>
            <a:ext cx="1474788" cy="50165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a:t>
            </a:r>
          </a:p>
          <a:p>
            <a:pPr algn="ctr">
              <a:defRPr/>
            </a:pPr>
            <a:r>
              <a:rPr lang="es-MX" sz="1000" b="1" dirty="0">
                <a:solidFill>
                  <a:schemeClr val="bg1"/>
                </a:solidFill>
              </a:rPr>
              <a:t>1010</a:t>
            </a:r>
            <a:endParaRPr lang="en-US" sz="1000" b="1" dirty="0">
              <a:solidFill>
                <a:schemeClr val="bg1"/>
              </a:solidFill>
            </a:endParaRPr>
          </a:p>
        </p:txBody>
      </p:sp>
      <p:cxnSp>
        <p:nvCxnSpPr>
          <p:cNvPr id="19" name="Connector: Elbow 18"/>
          <p:cNvCxnSpPr>
            <a:stCxn id="11" idx="2"/>
            <a:endCxn id="14" idx="0"/>
          </p:cNvCxnSpPr>
          <p:nvPr/>
        </p:nvCxnSpPr>
        <p:spPr>
          <a:xfrm rot="5400000">
            <a:off x="3877127" y="1751067"/>
            <a:ext cx="186427" cy="903287"/>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a:stCxn id="11" idx="2"/>
            <a:endCxn id="15" idx="0"/>
          </p:cNvCxnSpPr>
          <p:nvPr/>
        </p:nvCxnSpPr>
        <p:spPr>
          <a:xfrm rot="16200000" flipH="1">
            <a:off x="4768191" y="1763289"/>
            <a:ext cx="187062" cy="879478"/>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21" name="Rectangle 20"/>
          <p:cNvSpPr/>
          <p:nvPr/>
        </p:nvSpPr>
        <p:spPr>
          <a:xfrm>
            <a:off x="2781302" y="3010671"/>
            <a:ext cx="1474788" cy="552450"/>
          </a:xfrm>
          <a:prstGeom prst="rect">
            <a:avLst/>
          </a:prstGeom>
          <a:solidFill>
            <a:srgbClr val="FF33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Organización de compras</a:t>
            </a:r>
          </a:p>
          <a:p>
            <a:pPr algn="ctr">
              <a:defRPr/>
            </a:pPr>
            <a:r>
              <a:rPr lang="es-MX" sz="1000" b="1" dirty="0">
                <a:solidFill>
                  <a:schemeClr val="bg1"/>
                </a:solidFill>
              </a:rPr>
              <a:t>1000</a:t>
            </a:r>
            <a:endParaRPr lang="en-US" sz="1000" b="1" dirty="0">
              <a:solidFill>
                <a:schemeClr val="bg1"/>
              </a:solidFill>
            </a:endParaRPr>
          </a:p>
        </p:txBody>
      </p:sp>
      <p:sp>
        <p:nvSpPr>
          <p:cNvPr id="23" name="Rectangle 22"/>
          <p:cNvSpPr/>
          <p:nvPr/>
        </p:nvSpPr>
        <p:spPr>
          <a:xfrm>
            <a:off x="4564067" y="3010671"/>
            <a:ext cx="1474788" cy="552450"/>
          </a:xfrm>
          <a:prstGeom prst="rect">
            <a:avLst/>
          </a:prstGeom>
          <a:solidFill>
            <a:srgbClr val="FF33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Organización de compras</a:t>
            </a:r>
          </a:p>
          <a:p>
            <a:pPr algn="ctr">
              <a:defRPr/>
            </a:pPr>
            <a:r>
              <a:rPr lang="es-MX" sz="1000" b="1" dirty="0">
                <a:solidFill>
                  <a:schemeClr val="bg1"/>
                </a:solidFill>
              </a:rPr>
              <a:t>1010</a:t>
            </a:r>
            <a:endParaRPr lang="en-US" sz="1000" b="1" dirty="0">
              <a:solidFill>
                <a:schemeClr val="bg1"/>
              </a:solidFill>
            </a:endParaRPr>
          </a:p>
        </p:txBody>
      </p:sp>
      <p:sp>
        <p:nvSpPr>
          <p:cNvPr id="27" name="Rectangle 26"/>
          <p:cNvSpPr/>
          <p:nvPr/>
        </p:nvSpPr>
        <p:spPr>
          <a:xfrm>
            <a:off x="2784476" y="3626643"/>
            <a:ext cx="3257553"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100</a:t>
            </a:r>
            <a:endParaRPr lang="en-US" sz="600" b="1" dirty="0">
              <a:solidFill>
                <a:schemeClr val="accent2">
                  <a:lumMod val="50000"/>
                </a:schemeClr>
              </a:solidFill>
            </a:endParaRPr>
          </a:p>
        </p:txBody>
      </p:sp>
      <p:sp>
        <p:nvSpPr>
          <p:cNvPr id="28" name="Rectangle 27"/>
          <p:cNvSpPr/>
          <p:nvPr/>
        </p:nvSpPr>
        <p:spPr>
          <a:xfrm>
            <a:off x="2784476" y="4006067"/>
            <a:ext cx="3257553"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103</a:t>
            </a:r>
            <a:endParaRPr lang="en-US" sz="600" b="1" dirty="0">
              <a:solidFill>
                <a:schemeClr val="accent2">
                  <a:lumMod val="50000"/>
                </a:schemeClr>
              </a:solidFill>
            </a:endParaRPr>
          </a:p>
        </p:txBody>
      </p:sp>
      <p:sp>
        <p:nvSpPr>
          <p:cNvPr id="30" name="Rectangle 29"/>
          <p:cNvSpPr/>
          <p:nvPr/>
        </p:nvSpPr>
        <p:spPr>
          <a:xfrm>
            <a:off x="2784476" y="4385491"/>
            <a:ext cx="3257553"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105</a:t>
            </a:r>
            <a:endParaRPr lang="en-US" sz="600" b="1" dirty="0">
              <a:solidFill>
                <a:schemeClr val="accent2">
                  <a:lumMod val="50000"/>
                </a:schemeClr>
              </a:solidFill>
            </a:endParaRPr>
          </a:p>
        </p:txBody>
      </p:sp>
      <p:sp>
        <p:nvSpPr>
          <p:cNvPr id="32" name="Rectangle 31"/>
          <p:cNvSpPr/>
          <p:nvPr/>
        </p:nvSpPr>
        <p:spPr>
          <a:xfrm>
            <a:off x="2784476" y="4764915"/>
            <a:ext cx="3257552"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107</a:t>
            </a:r>
            <a:endParaRPr lang="en-US" sz="600" b="1" dirty="0">
              <a:solidFill>
                <a:schemeClr val="accent2">
                  <a:lumMod val="50000"/>
                </a:schemeClr>
              </a:solidFill>
            </a:endParaRPr>
          </a:p>
        </p:txBody>
      </p:sp>
      <p:cxnSp>
        <p:nvCxnSpPr>
          <p:cNvPr id="10" name="Connector: Elbow 9"/>
          <p:cNvCxnSpPr>
            <a:stCxn id="21" idx="1"/>
            <a:endCxn id="27" idx="1"/>
          </p:cNvCxnSpPr>
          <p:nvPr/>
        </p:nvCxnSpPr>
        <p:spPr>
          <a:xfrm rot="10800000" flipH="1" flipV="1">
            <a:off x="2781302" y="3286896"/>
            <a:ext cx="3174" cy="417534"/>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p:cNvCxnSpPr>
            <a:stCxn id="21" idx="1"/>
            <a:endCxn id="28" idx="1"/>
          </p:cNvCxnSpPr>
          <p:nvPr/>
        </p:nvCxnSpPr>
        <p:spPr>
          <a:xfrm rot="10800000" flipH="1" flipV="1">
            <a:off x="2781302" y="3286896"/>
            <a:ext cx="3174" cy="796958"/>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1" name="Connector: Elbow 35840"/>
          <p:cNvCxnSpPr>
            <a:stCxn id="21" idx="1"/>
            <a:endCxn id="30" idx="1"/>
          </p:cNvCxnSpPr>
          <p:nvPr/>
        </p:nvCxnSpPr>
        <p:spPr>
          <a:xfrm rot="10800000" flipH="1" flipV="1">
            <a:off x="2781302" y="3286896"/>
            <a:ext cx="3174" cy="1176382"/>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6" name="Connector: Elbow 35845"/>
          <p:cNvCxnSpPr>
            <a:stCxn id="21" idx="1"/>
            <a:endCxn id="32" idx="1"/>
          </p:cNvCxnSpPr>
          <p:nvPr/>
        </p:nvCxnSpPr>
        <p:spPr>
          <a:xfrm rot="10800000" flipH="1" flipV="1">
            <a:off x="2781302" y="3286896"/>
            <a:ext cx="3174" cy="1555806"/>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50" name="Rectangle 49"/>
          <p:cNvSpPr/>
          <p:nvPr/>
        </p:nvSpPr>
        <p:spPr>
          <a:xfrm>
            <a:off x="2784476" y="3816355"/>
            <a:ext cx="3257553"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102</a:t>
            </a:r>
            <a:endParaRPr lang="en-US" sz="600" b="1" dirty="0">
              <a:solidFill>
                <a:schemeClr val="accent2">
                  <a:lumMod val="50000"/>
                </a:schemeClr>
              </a:solidFill>
            </a:endParaRPr>
          </a:p>
        </p:txBody>
      </p:sp>
      <p:sp>
        <p:nvSpPr>
          <p:cNvPr id="51" name="Rectangle 50"/>
          <p:cNvSpPr/>
          <p:nvPr/>
        </p:nvSpPr>
        <p:spPr>
          <a:xfrm>
            <a:off x="2784476" y="4195779"/>
            <a:ext cx="3257553"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104</a:t>
            </a:r>
            <a:endParaRPr lang="en-US" sz="600" b="1" dirty="0">
              <a:solidFill>
                <a:schemeClr val="accent2">
                  <a:lumMod val="50000"/>
                </a:schemeClr>
              </a:solidFill>
            </a:endParaRPr>
          </a:p>
        </p:txBody>
      </p:sp>
      <p:sp>
        <p:nvSpPr>
          <p:cNvPr id="52" name="Rectangle 51"/>
          <p:cNvSpPr/>
          <p:nvPr/>
        </p:nvSpPr>
        <p:spPr>
          <a:xfrm>
            <a:off x="2784476" y="4575203"/>
            <a:ext cx="3257553"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106</a:t>
            </a:r>
            <a:endParaRPr lang="en-US" sz="600" b="1" dirty="0">
              <a:solidFill>
                <a:schemeClr val="accent2">
                  <a:lumMod val="50000"/>
                </a:schemeClr>
              </a:solidFill>
            </a:endParaRPr>
          </a:p>
        </p:txBody>
      </p:sp>
      <p:sp>
        <p:nvSpPr>
          <p:cNvPr id="53" name="Rectangle 52"/>
          <p:cNvSpPr/>
          <p:nvPr/>
        </p:nvSpPr>
        <p:spPr>
          <a:xfrm>
            <a:off x="2784476" y="4954626"/>
            <a:ext cx="3257552" cy="155573"/>
          </a:xfrm>
          <a:prstGeom prst="rect">
            <a:avLst/>
          </a:prstGeom>
          <a:solidFill>
            <a:srgbClr val="FF8585"/>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compras</a:t>
            </a:r>
          </a:p>
          <a:p>
            <a:pPr algn="ctr">
              <a:defRPr/>
            </a:pPr>
            <a:r>
              <a:rPr lang="es-MX" sz="600" b="1" dirty="0">
                <a:solidFill>
                  <a:schemeClr val="accent2">
                    <a:lumMod val="50000"/>
                  </a:schemeClr>
                </a:solidFill>
              </a:rPr>
              <a:t>108</a:t>
            </a:r>
            <a:endParaRPr lang="en-US" sz="600" b="1" dirty="0">
              <a:solidFill>
                <a:schemeClr val="accent2">
                  <a:lumMod val="50000"/>
                </a:schemeClr>
              </a:solidFill>
            </a:endParaRPr>
          </a:p>
        </p:txBody>
      </p:sp>
      <p:cxnSp>
        <p:nvCxnSpPr>
          <p:cNvPr id="29" name="Connector: Elbow 28"/>
          <p:cNvCxnSpPr>
            <a:stCxn id="21" idx="1"/>
            <a:endCxn id="50" idx="1"/>
          </p:cNvCxnSpPr>
          <p:nvPr/>
        </p:nvCxnSpPr>
        <p:spPr>
          <a:xfrm rot="10800000" flipH="1" flipV="1">
            <a:off x="2781302" y="3286896"/>
            <a:ext cx="3174" cy="607246"/>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0" name="Connector: Elbow 35839"/>
          <p:cNvCxnSpPr>
            <a:stCxn id="21" idx="1"/>
            <a:endCxn id="51" idx="1"/>
          </p:cNvCxnSpPr>
          <p:nvPr/>
        </p:nvCxnSpPr>
        <p:spPr>
          <a:xfrm rot="10800000" flipH="1" flipV="1">
            <a:off x="2781302" y="3286896"/>
            <a:ext cx="3174" cy="986670"/>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7" name="Connector: Elbow 35846"/>
          <p:cNvCxnSpPr>
            <a:stCxn id="21" idx="1"/>
            <a:endCxn id="52" idx="1"/>
          </p:cNvCxnSpPr>
          <p:nvPr/>
        </p:nvCxnSpPr>
        <p:spPr>
          <a:xfrm rot="10800000" flipH="1" flipV="1">
            <a:off x="2781302" y="3286896"/>
            <a:ext cx="3174" cy="1366094"/>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1" name="Connector: Elbow 35850"/>
          <p:cNvCxnSpPr>
            <a:stCxn id="21" idx="1"/>
            <a:endCxn id="53" idx="1"/>
          </p:cNvCxnSpPr>
          <p:nvPr/>
        </p:nvCxnSpPr>
        <p:spPr>
          <a:xfrm rot="10800000" flipH="1" flipV="1">
            <a:off x="2781302" y="3286895"/>
            <a:ext cx="3174" cy="1745517"/>
          </a:xfrm>
          <a:prstGeom prst="bentConnector3">
            <a:avLst>
              <a:gd name="adj1" fmla="val -72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4" name="Connector: Elbow 35853"/>
          <p:cNvCxnSpPr>
            <a:stCxn id="23" idx="3"/>
            <a:endCxn id="27" idx="3"/>
          </p:cNvCxnSpPr>
          <p:nvPr/>
        </p:nvCxnSpPr>
        <p:spPr>
          <a:xfrm>
            <a:off x="6038855" y="3286896"/>
            <a:ext cx="3174" cy="417534"/>
          </a:xfrm>
          <a:prstGeom prst="bentConnector3">
            <a:avLst>
              <a:gd name="adj1" fmla="val 73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8" name="Connector: Elbow 35857"/>
          <p:cNvCxnSpPr>
            <a:stCxn id="23" idx="3"/>
            <a:endCxn id="50" idx="3"/>
          </p:cNvCxnSpPr>
          <p:nvPr/>
        </p:nvCxnSpPr>
        <p:spPr>
          <a:xfrm>
            <a:off x="6038855" y="3286896"/>
            <a:ext cx="3174" cy="607246"/>
          </a:xfrm>
          <a:prstGeom prst="bentConnector3">
            <a:avLst>
              <a:gd name="adj1" fmla="val 73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62" name="Connector: Elbow 35861"/>
          <p:cNvCxnSpPr>
            <a:stCxn id="23" idx="3"/>
            <a:endCxn id="28" idx="3"/>
          </p:cNvCxnSpPr>
          <p:nvPr/>
        </p:nvCxnSpPr>
        <p:spPr>
          <a:xfrm>
            <a:off x="6038855" y="3286896"/>
            <a:ext cx="3174" cy="796958"/>
          </a:xfrm>
          <a:prstGeom prst="bentConnector3">
            <a:avLst>
              <a:gd name="adj1" fmla="val 73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65" name="Connector: Elbow 35864"/>
          <p:cNvCxnSpPr>
            <a:stCxn id="23" idx="3"/>
            <a:endCxn id="51" idx="3"/>
          </p:cNvCxnSpPr>
          <p:nvPr/>
        </p:nvCxnSpPr>
        <p:spPr>
          <a:xfrm>
            <a:off x="6038855" y="3286896"/>
            <a:ext cx="3174" cy="986670"/>
          </a:xfrm>
          <a:prstGeom prst="bentConnector3">
            <a:avLst>
              <a:gd name="adj1" fmla="val 73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67" name="Connector: Elbow 35866"/>
          <p:cNvCxnSpPr>
            <a:stCxn id="23" idx="3"/>
            <a:endCxn id="30" idx="3"/>
          </p:cNvCxnSpPr>
          <p:nvPr/>
        </p:nvCxnSpPr>
        <p:spPr>
          <a:xfrm>
            <a:off x="6038855" y="3286896"/>
            <a:ext cx="3174" cy="1176382"/>
          </a:xfrm>
          <a:prstGeom prst="bentConnector3">
            <a:avLst>
              <a:gd name="adj1" fmla="val 73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69" name="Connector: Elbow 35868"/>
          <p:cNvCxnSpPr>
            <a:stCxn id="23" idx="3"/>
            <a:endCxn id="52" idx="3"/>
          </p:cNvCxnSpPr>
          <p:nvPr/>
        </p:nvCxnSpPr>
        <p:spPr>
          <a:xfrm>
            <a:off x="6038855" y="3286896"/>
            <a:ext cx="3174" cy="1366094"/>
          </a:xfrm>
          <a:prstGeom prst="bentConnector3">
            <a:avLst>
              <a:gd name="adj1" fmla="val 730226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71" name="Connector: Elbow 35870"/>
          <p:cNvCxnSpPr>
            <a:stCxn id="23" idx="3"/>
            <a:endCxn id="32" idx="3"/>
          </p:cNvCxnSpPr>
          <p:nvPr/>
        </p:nvCxnSpPr>
        <p:spPr>
          <a:xfrm>
            <a:off x="6038855" y="3286896"/>
            <a:ext cx="3173" cy="1555806"/>
          </a:xfrm>
          <a:prstGeom prst="bentConnector3">
            <a:avLst>
              <a:gd name="adj1" fmla="val 730453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44" name="Connector: Elbow 43"/>
          <p:cNvCxnSpPr>
            <a:stCxn id="23" idx="3"/>
            <a:endCxn id="53" idx="3"/>
          </p:cNvCxnSpPr>
          <p:nvPr/>
        </p:nvCxnSpPr>
        <p:spPr>
          <a:xfrm>
            <a:off x="6038855" y="3286896"/>
            <a:ext cx="3173" cy="1745517"/>
          </a:xfrm>
          <a:prstGeom prst="bentConnector3">
            <a:avLst>
              <a:gd name="adj1" fmla="val 7304538"/>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p:cNvCxnSpPr>
            <a:stCxn id="14" idx="2"/>
            <a:endCxn id="21" idx="0"/>
          </p:cNvCxnSpPr>
          <p:nvPr/>
        </p:nvCxnSpPr>
        <p:spPr>
          <a:xfrm>
            <a:off x="3518696" y="2798844"/>
            <a:ext cx="0" cy="211827"/>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p:cNvCxnSpPr>
            <a:stCxn id="15" idx="2"/>
            <a:endCxn id="23" idx="0"/>
          </p:cNvCxnSpPr>
          <p:nvPr/>
        </p:nvCxnSpPr>
        <p:spPr>
          <a:xfrm>
            <a:off x="5301461" y="2798209"/>
            <a:ext cx="0" cy="212462"/>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551596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s-MX" altLang="en-US" dirty="0"/>
              <a:t>Estructura organizacional pre-</a:t>
            </a:r>
            <a:r>
              <a:rPr lang="es-MX" altLang="en-US" dirty="0" err="1"/>
              <a:t>configuradal</a:t>
            </a:r>
            <a:r>
              <a:rPr lang="es-MX" altLang="en-US" dirty="0"/>
              <a:t>	</a:t>
            </a:r>
            <a:endParaRPr lang="en-US" altLang="en-US" dirty="0"/>
          </a:p>
        </p:txBody>
      </p:sp>
      <p:sp>
        <p:nvSpPr>
          <p:cNvPr id="35843" name="Text Placeholder 5"/>
          <p:cNvSpPr>
            <a:spLocks noGrp="1"/>
          </p:cNvSpPr>
          <p:nvPr>
            <p:ph type="body" sz="quarter" idx="14"/>
          </p:nvPr>
        </p:nvSpPr>
        <p:spPr/>
        <p:txBody>
          <a:bodyPr/>
          <a:lstStyle/>
          <a:p>
            <a:r>
              <a:rPr lang="es-MX" altLang="en-US" dirty="0"/>
              <a:t>Materiales y compras</a:t>
            </a:r>
            <a:endParaRPr lang="en-US" alt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35845" name="Slide Number Placeholder 7"/>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DE7BF8-2C07-41EB-9697-38BD8A948E98}" type="slidenum">
              <a:rPr lang="es-ES" altLang="en-US" smtClean="0">
                <a:solidFill>
                  <a:srgbClr val="506576"/>
                </a:solidFill>
                <a:latin typeface="Avenir Light"/>
              </a:rPr>
              <a:pPr/>
              <a:t>6</a:t>
            </a:fld>
            <a:endParaRPr lang="es-ES" altLang="en-US">
              <a:solidFill>
                <a:srgbClr val="506576"/>
              </a:solidFill>
              <a:latin typeface="Avenir Light"/>
            </a:endParaRPr>
          </a:p>
        </p:txBody>
      </p:sp>
      <p:sp>
        <p:nvSpPr>
          <p:cNvPr id="11" name="Rectangle 10"/>
          <p:cNvSpPr/>
          <p:nvPr/>
        </p:nvSpPr>
        <p:spPr>
          <a:xfrm>
            <a:off x="3684589" y="1557047"/>
            <a:ext cx="1474787" cy="552450"/>
          </a:xfrm>
          <a:prstGeom prst="rect">
            <a:avLst/>
          </a:prstGeom>
          <a:solidFill>
            <a:srgbClr val="44AD3B"/>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err="1">
                <a:solidFill>
                  <a:schemeClr val="bg1"/>
                </a:solidFill>
              </a:rPr>
              <a:t>Controlling</a:t>
            </a:r>
            <a:r>
              <a:rPr lang="es-MX" sz="1000" b="1" dirty="0">
                <a:solidFill>
                  <a:schemeClr val="bg1"/>
                </a:solidFill>
              </a:rPr>
              <a:t> </a:t>
            </a:r>
            <a:r>
              <a:rPr lang="es-MX" sz="1000" b="1" dirty="0" err="1">
                <a:solidFill>
                  <a:schemeClr val="bg1"/>
                </a:solidFill>
              </a:rPr>
              <a:t>Area</a:t>
            </a:r>
            <a:r>
              <a:rPr lang="es-MX" sz="1000" b="1" dirty="0">
                <a:solidFill>
                  <a:schemeClr val="bg1"/>
                </a:solidFill>
              </a:rPr>
              <a:t> </a:t>
            </a:r>
          </a:p>
          <a:p>
            <a:pPr algn="ctr">
              <a:defRPr/>
            </a:pPr>
            <a:r>
              <a:rPr lang="es-MX" sz="1000" b="1" dirty="0">
                <a:solidFill>
                  <a:schemeClr val="bg1"/>
                </a:solidFill>
              </a:rPr>
              <a:t>1000</a:t>
            </a:r>
            <a:endParaRPr lang="en-US" sz="1000" b="1" dirty="0">
              <a:solidFill>
                <a:schemeClr val="bg1"/>
              </a:solidFill>
            </a:endParaRPr>
          </a:p>
        </p:txBody>
      </p:sp>
      <p:sp>
        <p:nvSpPr>
          <p:cNvPr id="14" name="Rectangle 13"/>
          <p:cNvSpPr/>
          <p:nvPr/>
        </p:nvSpPr>
        <p:spPr>
          <a:xfrm>
            <a:off x="2781302" y="2253379"/>
            <a:ext cx="1474788" cy="50292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 </a:t>
            </a:r>
          </a:p>
          <a:p>
            <a:pPr algn="ctr">
              <a:defRPr/>
            </a:pPr>
            <a:r>
              <a:rPr lang="es-MX" sz="1000" b="1" dirty="0">
                <a:solidFill>
                  <a:schemeClr val="bg1"/>
                </a:solidFill>
              </a:rPr>
              <a:t>1000</a:t>
            </a:r>
            <a:endParaRPr lang="en-US" sz="1000" b="1" dirty="0">
              <a:solidFill>
                <a:schemeClr val="bg1"/>
              </a:solidFill>
            </a:endParaRPr>
          </a:p>
        </p:txBody>
      </p:sp>
      <p:sp>
        <p:nvSpPr>
          <p:cNvPr id="15" name="Rectangle 14"/>
          <p:cNvSpPr/>
          <p:nvPr/>
        </p:nvSpPr>
        <p:spPr>
          <a:xfrm>
            <a:off x="4564067" y="2257723"/>
            <a:ext cx="1474788" cy="501650"/>
          </a:xfrm>
          <a:prstGeom prst="rect">
            <a:avLst/>
          </a:prstGeom>
          <a:solidFill>
            <a:srgbClr val="FF9933"/>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Sociedad FI</a:t>
            </a:r>
          </a:p>
          <a:p>
            <a:pPr algn="ctr">
              <a:defRPr/>
            </a:pPr>
            <a:r>
              <a:rPr lang="es-MX" sz="1000" b="1" dirty="0">
                <a:solidFill>
                  <a:schemeClr val="bg1"/>
                </a:solidFill>
              </a:rPr>
              <a:t>1010</a:t>
            </a:r>
            <a:endParaRPr lang="en-US" sz="1000" b="1" dirty="0">
              <a:solidFill>
                <a:schemeClr val="bg1"/>
              </a:solidFill>
            </a:endParaRPr>
          </a:p>
        </p:txBody>
      </p:sp>
      <p:cxnSp>
        <p:nvCxnSpPr>
          <p:cNvPr id="19" name="Connector: Elbow 18"/>
          <p:cNvCxnSpPr>
            <a:stCxn id="11" idx="2"/>
            <a:endCxn id="14" idx="0"/>
          </p:cNvCxnSpPr>
          <p:nvPr/>
        </p:nvCxnSpPr>
        <p:spPr>
          <a:xfrm rot="5400000">
            <a:off x="3898399" y="1729795"/>
            <a:ext cx="143882" cy="903287"/>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a:stCxn id="11" idx="2"/>
            <a:endCxn id="15" idx="0"/>
          </p:cNvCxnSpPr>
          <p:nvPr/>
        </p:nvCxnSpPr>
        <p:spPr>
          <a:xfrm rot="16200000" flipH="1">
            <a:off x="4787609" y="1743871"/>
            <a:ext cx="148226" cy="879478"/>
          </a:xfrm>
          <a:prstGeom prst="bentConnector3">
            <a:avLst>
              <a:gd name="adj1" fmla="val 50000"/>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21" name="Rectangle 20"/>
          <p:cNvSpPr/>
          <p:nvPr/>
        </p:nvSpPr>
        <p:spPr>
          <a:xfrm>
            <a:off x="2781302" y="2853191"/>
            <a:ext cx="1474788" cy="552450"/>
          </a:xfrm>
          <a:prstGeom prst="rect">
            <a:avLst/>
          </a:prstGeom>
          <a:solidFill>
            <a:srgbClr val="990099"/>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Organización de ventas</a:t>
            </a:r>
          </a:p>
          <a:p>
            <a:pPr algn="ctr">
              <a:defRPr/>
            </a:pPr>
            <a:r>
              <a:rPr lang="es-MX" sz="1000" b="1" dirty="0">
                <a:solidFill>
                  <a:schemeClr val="bg1"/>
                </a:solidFill>
              </a:rPr>
              <a:t>1000</a:t>
            </a:r>
            <a:endParaRPr lang="en-US" sz="1000" b="1" dirty="0">
              <a:solidFill>
                <a:schemeClr val="bg1"/>
              </a:solidFill>
            </a:endParaRPr>
          </a:p>
        </p:txBody>
      </p:sp>
      <p:sp>
        <p:nvSpPr>
          <p:cNvPr id="23" name="Rectangle 22"/>
          <p:cNvSpPr/>
          <p:nvPr/>
        </p:nvSpPr>
        <p:spPr>
          <a:xfrm>
            <a:off x="4564067" y="2853191"/>
            <a:ext cx="1474788" cy="552450"/>
          </a:xfrm>
          <a:prstGeom prst="rect">
            <a:avLst/>
          </a:prstGeom>
          <a:solidFill>
            <a:srgbClr val="990099"/>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1000" b="1" dirty="0">
                <a:solidFill>
                  <a:schemeClr val="bg1"/>
                </a:solidFill>
              </a:rPr>
              <a:t>Organización de ventas</a:t>
            </a:r>
          </a:p>
          <a:p>
            <a:pPr algn="ctr">
              <a:defRPr/>
            </a:pPr>
            <a:r>
              <a:rPr lang="es-MX" sz="1000" b="1" dirty="0">
                <a:solidFill>
                  <a:schemeClr val="bg1"/>
                </a:solidFill>
              </a:rPr>
              <a:t>1010</a:t>
            </a:r>
            <a:endParaRPr lang="en-US" sz="1000" b="1" dirty="0">
              <a:solidFill>
                <a:schemeClr val="bg1"/>
              </a:solidFill>
            </a:endParaRPr>
          </a:p>
        </p:txBody>
      </p:sp>
      <p:sp>
        <p:nvSpPr>
          <p:cNvPr id="27" name="Rectangle 26"/>
          <p:cNvSpPr/>
          <p:nvPr/>
        </p:nvSpPr>
        <p:spPr>
          <a:xfrm>
            <a:off x="2784476" y="3468528"/>
            <a:ext cx="3257553" cy="155573"/>
          </a:xfrm>
          <a:prstGeom prst="rect">
            <a:avLst/>
          </a:prstGeom>
          <a:solidFill>
            <a:srgbClr val="FF15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bg1"/>
                </a:solidFill>
              </a:rPr>
              <a:t>Canal de distribución</a:t>
            </a:r>
          </a:p>
          <a:p>
            <a:pPr algn="ctr">
              <a:defRPr/>
            </a:pPr>
            <a:r>
              <a:rPr lang="es-MX" sz="600" b="1" dirty="0">
                <a:solidFill>
                  <a:schemeClr val="bg1"/>
                </a:solidFill>
              </a:rPr>
              <a:t>10</a:t>
            </a:r>
            <a:endParaRPr lang="en-US" sz="600" b="1" dirty="0">
              <a:solidFill>
                <a:schemeClr val="bg1"/>
              </a:solidFill>
            </a:endParaRPr>
          </a:p>
        </p:txBody>
      </p:sp>
      <p:sp>
        <p:nvSpPr>
          <p:cNvPr id="28" name="Rectangle 27"/>
          <p:cNvSpPr/>
          <p:nvPr/>
        </p:nvSpPr>
        <p:spPr>
          <a:xfrm>
            <a:off x="2784476" y="3847952"/>
            <a:ext cx="3257553" cy="155573"/>
          </a:xfrm>
          <a:prstGeom prst="rect">
            <a:avLst/>
          </a:prstGeom>
          <a:solidFill>
            <a:srgbClr val="FF15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bg1"/>
                </a:solidFill>
              </a:rPr>
              <a:t>Canal de distribución</a:t>
            </a:r>
          </a:p>
          <a:p>
            <a:pPr algn="ctr">
              <a:defRPr/>
            </a:pPr>
            <a:r>
              <a:rPr lang="es-MX" sz="600" b="1" dirty="0">
                <a:solidFill>
                  <a:schemeClr val="bg1"/>
                </a:solidFill>
              </a:rPr>
              <a:t>30</a:t>
            </a:r>
            <a:endParaRPr lang="en-US" sz="600" b="1" dirty="0">
              <a:solidFill>
                <a:schemeClr val="bg1"/>
              </a:solidFill>
            </a:endParaRPr>
          </a:p>
        </p:txBody>
      </p:sp>
      <p:sp>
        <p:nvSpPr>
          <p:cNvPr id="30" name="Rectangle 29"/>
          <p:cNvSpPr/>
          <p:nvPr/>
        </p:nvSpPr>
        <p:spPr>
          <a:xfrm>
            <a:off x="2784476" y="4375966"/>
            <a:ext cx="3257553" cy="155573"/>
          </a:xfrm>
          <a:prstGeom prst="rect">
            <a:avLst/>
          </a:prstGeom>
          <a:solidFill>
            <a:srgbClr val="FF8F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Sector</a:t>
            </a:r>
          </a:p>
          <a:p>
            <a:pPr algn="ctr">
              <a:defRPr/>
            </a:pPr>
            <a:r>
              <a:rPr lang="es-MX" sz="600" b="1" dirty="0">
                <a:solidFill>
                  <a:schemeClr val="accent2">
                    <a:lumMod val="50000"/>
                  </a:schemeClr>
                </a:solidFill>
              </a:rPr>
              <a:t>10</a:t>
            </a:r>
            <a:endParaRPr lang="en-US" sz="600" b="1" dirty="0">
              <a:solidFill>
                <a:schemeClr val="accent2">
                  <a:lumMod val="50000"/>
                </a:schemeClr>
              </a:solidFill>
            </a:endParaRPr>
          </a:p>
        </p:txBody>
      </p:sp>
      <p:sp>
        <p:nvSpPr>
          <p:cNvPr id="32" name="Rectangle 31"/>
          <p:cNvSpPr/>
          <p:nvPr/>
        </p:nvSpPr>
        <p:spPr>
          <a:xfrm>
            <a:off x="2784476" y="4755390"/>
            <a:ext cx="3257552" cy="155573"/>
          </a:xfrm>
          <a:prstGeom prst="rect">
            <a:avLst/>
          </a:prstGeom>
          <a:solidFill>
            <a:srgbClr val="FF8F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Sector</a:t>
            </a:r>
          </a:p>
          <a:p>
            <a:pPr algn="ctr">
              <a:defRPr/>
            </a:pPr>
            <a:r>
              <a:rPr lang="es-MX" sz="600" b="1" dirty="0">
                <a:solidFill>
                  <a:schemeClr val="accent2">
                    <a:lumMod val="50000"/>
                  </a:schemeClr>
                </a:solidFill>
              </a:rPr>
              <a:t>30</a:t>
            </a:r>
            <a:endParaRPr lang="en-US" sz="600" b="1" dirty="0">
              <a:solidFill>
                <a:schemeClr val="accent2">
                  <a:lumMod val="50000"/>
                </a:schemeClr>
              </a:solidFill>
            </a:endParaRPr>
          </a:p>
        </p:txBody>
      </p:sp>
      <p:sp>
        <p:nvSpPr>
          <p:cNvPr id="50" name="Rectangle 49"/>
          <p:cNvSpPr/>
          <p:nvPr/>
        </p:nvSpPr>
        <p:spPr>
          <a:xfrm>
            <a:off x="2784476" y="3658240"/>
            <a:ext cx="3257553" cy="155573"/>
          </a:xfrm>
          <a:prstGeom prst="rect">
            <a:avLst/>
          </a:prstGeom>
          <a:solidFill>
            <a:srgbClr val="FF15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bg1"/>
                </a:solidFill>
              </a:rPr>
              <a:t>Canal de distribución</a:t>
            </a:r>
          </a:p>
          <a:p>
            <a:pPr algn="ctr">
              <a:defRPr/>
            </a:pPr>
            <a:r>
              <a:rPr lang="es-MX" sz="600" b="1" dirty="0">
                <a:solidFill>
                  <a:schemeClr val="bg1"/>
                </a:solidFill>
              </a:rPr>
              <a:t>20</a:t>
            </a:r>
            <a:endParaRPr lang="en-US" sz="600" b="1" dirty="0">
              <a:solidFill>
                <a:schemeClr val="bg1"/>
              </a:solidFill>
            </a:endParaRPr>
          </a:p>
        </p:txBody>
      </p:sp>
      <p:sp>
        <p:nvSpPr>
          <p:cNvPr id="51" name="Rectangle 50"/>
          <p:cNvSpPr/>
          <p:nvPr/>
        </p:nvSpPr>
        <p:spPr>
          <a:xfrm>
            <a:off x="2784476" y="4037664"/>
            <a:ext cx="3257553" cy="155573"/>
          </a:xfrm>
          <a:prstGeom prst="rect">
            <a:avLst/>
          </a:prstGeom>
          <a:solidFill>
            <a:srgbClr val="FF15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bg1"/>
                </a:solidFill>
              </a:rPr>
              <a:t>Canal de distribución</a:t>
            </a:r>
          </a:p>
          <a:p>
            <a:pPr algn="ctr">
              <a:defRPr/>
            </a:pPr>
            <a:r>
              <a:rPr lang="es-MX" sz="600" b="1" dirty="0">
                <a:solidFill>
                  <a:schemeClr val="bg1"/>
                </a:solidFill>
              </a:rPr>
              <a:t>40</a:t>
            </a:r>
            <a:endParaRPr lang="en-US" sz="600" b="1" dirty="0">
              <a:solidFill>
                <a:schemeClr val="bg1"/>
              </a:solidFill>
            </a:endParaRPr>
          </a:p>
        </p:txBody>
      </p:sp>
      <p:sp>
        <p:nvSpPr>
          <p:cNvPr id="52" name="Rectangle 51"/>
          <p:cNvSpPr/>
          <p:nvPr/>
        </p:nvSpPr>
        <p:spPr>
          <a:xfrm>
            <a:off x="2784476" y="4565678"/>
            <a:ext cx="3257553" cy="155573"/>
          </a:xfrm>
          <a:prstGeom prst="rect">
            <a:avLst/>
          </a:prstGeom>
          <a:solidFill>
            <a:srgbClr val="FF8F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Sector</a:t>
            </a:r>
          </a:p>
          <a:p>
            <a:pPr algn="ctr">
              <a:defRPr/>
            </a:pPr>
            <a:r>
              <a:rPr lang="es-MX" sz="600" b="1" dirty="0">
                <a:solidFill>
                  <a:schemeClr val="accent2">
                    <a:lumMod val="50000"/>
                  </a:schemeClr>
                </a:solidFill>
              </a:rPr>
              <a:t>20</a:t>
            </a:r>
            <a:endParaRPr lang="en-US" sz="600" b="1" dirty="0">
              <a:solidFill>
                <a:schemeClr val="accent2">
                  <a:lumMod val="50000"/>
                </a:schemeClr>
              </a:solidFill>
            </a:endParaRPr>
          </a:p>
        </p:txBody>
      </p:sp>
      <p:sp>
        <p:nvSpPr>
          <p:cNvPr id="53" name="Rectangle 52"/>
          <p:cNvSpPr/>
          <p:nvPr/>
        </p:nvSpPr>
        <p:spPr>
          <a:xfrm>
            <a:off x="2784476" y="4945101"/>
            <a:ext cx="3257552" cy="155573"/>
          </a:xfrm>
          <a:prstGeom prst="rect">
            <a:avLst/>
          </a:prstGeom>
          <a:solidFill>
            <a:srgbClr val="FF8F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Sector </a:t>
            </a:r>
          </a:p>
          <a:p>
            <a:pPr algn="ctr">
              <a:defRPr/>
            </a:pPr>
            <a:r>
              <a:rPr lang="es-MX" sz="600" b="1" dirty="0">
                <a:solidFill>
                  <a:schemeClr val="accent2">
                    <a:lumMod val="50000"/>
                  </a:schemeClr>
                </a:solidFill>
              </a:rPr>
              <a:t>40</a:t>
            </a:r>
            <a:endParaRPr lang="en-US" sz="600" b="1" dirty="0">
              <a:solidFill>
                <a:schemeClr val="accent2">
                  <a:lumMod val="50000"/>
                </a:schemeClr>
              </a:solidFill>
            </a:endParaRPr>
          </a:p>
        </p:txBody>
      </p:sp>
      <p:cxnSp>
        <p:nvCxnSpPr>
          <p:cNvPr id="46" name="Straight Arrow Connector 45"/>
          <p:cNvCxnSpPr>
            <a:stCxn id="14" idx="2"/>
            <a:endCxn id="21" idx="0"/>
          </p:cNvCxnSpPr>
          <p:nvPr/>
        </p:nvCxnSpPr>
        <p:spPr>
          <a:xfrm>
            <a:off x="3518696" y="2756299"/>
            <a:ext cx="0" cy="96892"/>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p:cNvCxnSpPr>
            <a:stCxn id="15" idx="2"/>
            <a:endCxn id="23" idx="0"/>
          </p:cNvCxnSpPr>
          <p:nvPr/>
        </p:nvCxnSpPr>
        <p:spPr>
          <a:xfrm>
            <a:off x="5301461" y="2759373"/>
            <a:ext cx="0" cy="93818"/>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Rounded Corners 12"/>
          <p:cNvSpPr/>
          <p:nvPr/>
        </p:nvSpPr>
        <p:spPr>
          <a:xfrm>
            <a:off x="2730500" y="3428350"/>
            <a:ext cx="3365500" cy="775350"/>
          </a:xfrm>
          <a:prstGeom prst="roundRect">
            <a:avLst/>
          </a:prstGeom>
          <a:noFill/>
          <a:ln>
            <a:solidFill>
              <a:schemeClr val="tx2">
                <a:lumMod val="60000"/>
                <a:lumOff val="4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Rounded Corners 48"/>
          <p:cNvSpPr/>
          <p:nvPr/>
        </p:nvSpPr>
        <p:spPr>
          <a:xfrm>
            <a:off x="2730500" y="4338169"/>
            <a:ext cx="3365500" cy="775350"/>
          </a:xfrm>
          <a:prstGeom prst="roundRect">
            <a:avLst/>
          </a:prstGeom>
          <a:noFill/>
          <a:ln>
            <a:solidFill>
              <a:schemeClr val="tx2">
                <a:lumMod val="60000"/>
                <a:lumOff val="4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Connector: Elbow 23"/>
          <p:cNvCxnSpPr>
            <a:stCxn id="21" idx="1"/>
            <a:endCxn id="13" idx="1"/>
          </p:cNvCxnSpPr>
          <p:nvPr/>
        </p:nvCxnSpPr>
        <p:spPr>
          <a:xfrm rot="10800000" flipV="1">
            <a:off x="2730500" y="3129415"/>
            <a:ext cx="50802" cy="686609"/>
          </a:xfrm>
          <a:prstGeom prst="bentConnector3">
            <a:avLst>
              <a:gd name="adj1" fmla="val 549982"/>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1" name="Connector: Elbow 30"/>
          <p:cNvCxnSpPr>
            <a:stCxn id="23" idx="3"/>
            <a:endCxn id="13" idx="3"/>
          </p:cNvCxnSpPr>
          <p:nvPr/>
        </p:nvCxnSpPr>
        <p:spPr>
          <a:xfrm>
            <a:off x="6038855" y="3129416"/>
            <a:ext cx="57145" cy="686609"/>
          </a:xfrm>
          <a:prstGeom prst="bentConnector3">
            <a:avLst>
              <a:gd name="adj1" fmla="val 500035"/>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48" name="Straight Arrow Connector 35847"/>
          <p:cNvCxnSpPr>
            <a:stCxn id="13" idx="2"/>
            <a:endCxn id="49" idx="0"/>
          </p:cNvCxnSpPr>
          <p:nvPr/>
        </p:nvCxnSpPr>
        <p:spPr>
          <a:xfrm>
            <a:off x="4413250" y="4203700"/>
            <a:ext cx="0" cy="134469"/>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58" name="Rectangle 57"/>
          <p:cNvSpPr/>
          <p:nvPr/>
        </p:nvSpPr>
        <p:spPr>
          <a:xfrm>
            <a:off x="6381350" y="4545055"/>
            <a:ext cx="914400" cy="155573"/>
          </a:xfrm>
          <a:prstGeom prst="rect">
            <a:avLst/>
          </a:prstGeom>
          <a:solidFill>
            <a:srgbClr val="FFAB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Oficina de ventas</a:t>
            </a:r>
          </a:p>
          <a:p>
            <a:pPr algn="ctr">
              <a:defRPr/>
            </a:pPr>
            <a:r>
              <a:rPr lang="es-MX" sz="600" b="1" dirty="0">
                <a:solidFill>
                  <a:schemeClr val="accent2">
                    <a:lumMod val="50000"/>
                  </a:schemeClr>
                </a:solidFill>
              </a:rPr>
              <a:t>100</a:t>
            </a:r>
            <a:endParaRPr lang="en-US" sz="600" b="1" dirty="0">
              <a:solidFill>
                <a:schemeClr val="accent2">
                  <a:lumMod val="50000"/>
                </a:schemeClr>
              </a:solidFill>
            </a:endParaRPr>
          </a:p>
        </p:txBody>
      </p:sp>
      <p:sp>
        <p:nvSpPr>
          <p:cNvPr id="59" name="Rectangle 58"/>
          <p:cNvSpPr/>
          <p:nvPr/>
        </p:nvSpPr>
        <p:spPr>
          <a:xfrm>
            <a:off x="6381350" y="4738721"/>
            <a:ext cx="914400" cy="155573"/>
          </a:xfrm>
          <a:prstGeom prst="rect">
            <a:avLst/>
          </a:prstGeom>
          <a:solidFill>
            <a:srgbClr val="FFAB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Oficina de ventas</a:t>
            </a:r>
          </a:p>
          <a:p>
            <a:pPr algn="ctr">
              <a:defRPr/>
            </a:pPr>
            <a:r>
              <a:rPr lang="es-MX" sz="600" b="1" dirty="0">
                <a:solidFill>
                  <a:schemeClr val="accent2">
                    <a:lumMod val="50000"/>
                  </a:schemeClr>
                </a:solidFill>
              </a:rPr>
              <a:t>110</a:t>
            </a:r>
            <a:endParaRPr lang="en-US" sz="600" b="1" dirty="0">
              <a:solidFill>
                <a:schemeClr val="accent2">
                  <a:lumMod val="50000"/>
                </a:schemeClr>
              </a:solidFill>
            </a:endParaRPr>
          </a:p>
        </p:txBody>
      </p:sp>
      <p:sp>
        <p:nvSpPr>
          <p:cNvPr id="60" name="Rectangle 59"/>
          <p:cNvSpPr/>
          <p:nvPr/>
        </p:nvSpPr>
        <p:spPr>
          <a:xfrm>
            <a:off x="7616433" y="4545055"/>
            <a:ext cx="914400" cy="155573"/>
          </a:xfrm>
          <a:prstGeom prst="rect">
            <a:avLst/>
          </a:prstGeom>
          <a:solidFill>
            <a:srgbClr val="FFE1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vendedores</a:t>
            </a:r>
          </a:p>
          <a:p>
            <a:pPr algn="ctr">
              <a:defRPr/>
            </a:pPr>
            <a:r>
              <a:rPr lang="es-MX" sz="600" b="1" dirty="0">
                <a:solidFill>
                  <a:schemeClr val="accent2">
                    <a:lumMod val="50000"/>
                  </a:schemeClr>
                </a:solidFill>
              </a:rPr>
              <a:t>100</a:t>
            </a:r>
            <a:endParaRPr lang="en-US" sz="600" b="1" dirty="0">
              <a:solidFill>
                <a:schemeClr val="accent2">
                  <a:lumMod val="50000"/>
                </a:schemeClr>
              </a:solidFill>
            </a:endParaRPr>
          </a:p>
        </p:txBody>
      </p:sp>
      <p:sp>
        <p:nvSpPr>
          <p:cNvPr id="61" name="Rectangle 60"/>
          <p:cNvSpPr/>
          <p:nvPr/>
        </p:nvSpPr>
        <p:spPr>
          <a:xfrm>
            <a:off x="7616433" y="4738721"/>
            <a:ext cx="914400" cy="155573"/>
          </a:xfrm>
          <a:prstGeom prst="rect">
            <a:avLst/>
          </a:prstGeom>
          <a:solidFill>
            <a:srgbClr val="FFE1FF"/>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s-MX" sz="600" b="1" dirty="0">
                <a:solidFill>
                  <a:schemeClr val="accent2">
                    <a:lumMod val="50000"/>
                  </a:schemeClr>
                </a:solidFill>
              </a:rPr>
              <a:t>Grupo de vendedores</a:t>
            </a:r>
          </a:p>
          <a:p>
            <a:pPr algn="ctr">
              <a:defRPr/>
            </a:pPr>
            <a:r>
              <a:rPr lang="es-MX" sz="600" b="1" dirty="0">
                <a:solidFill>
                  <a:schemeClr val="accent2">
                    <a:lumMod val="50000"/>
                  </a:schemeClr>
                </a:solidFill>
              </a:rPr>
              <a:t>110</a:t>
            </a:r>
            <a:endParaRPr lang="en-US" sz="600" b="1" dirty="0">
              <a:solidFill>
                <a:schemeClr val="accent2">
                  <a:lumMod val="50000"/>
                </a:schemeClr>
              </a:solidFill>
            </a:endParaRPr>
          </a:p>
        </p:txBody>
      </p:sp>
      <p:sp>
        <p:nvSpPr>
          <p:cNvPr id="62" name="Rectangle: Rounded Corners 61"/>
          <p:cNvSpPr/>
          <p:nvPr/>
        </p:nvSpPr>
        <p:spPr>
          <a:xfrm>
            <a:off x="6330949" y="4510354"/>
            <a:ext cx="1015203" cy="430981"/>
          </a:xfrm>
          <a:prstGeom prst="roundRect">
            <a:avLst/>
          </a:prstGeom>
          <a:noFill/>
          <a:ln>
            <a:solidFill>
              <a:schemeClr val="tx2">
                <a:lumMod val="60000"/>
                <a:lumOff val="4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Rounded Corners 62"/>
          <p:cNvSpPr/>
          <p:nvPr/>
        </p:nvSpPr>
        <p:spPr>
          <a:xfrm>
            <a:off x="7566032" y="4505760"/>
            <a:ext cx="1015203" cy="430981"/>
          </a:xfrm>
          <a:prstGeom prst="roundRect">
            <a:avLst/>
          </a:prstGeom>
          <a:noFill/>
          <a:ln>
            <a:solidFill>
              <a:schemeClr val="tx2">
                <a:lumMod val="60000"/>
                <a:lumOff val="4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5850" name="Straight Arrow Connector 35849"/>
          <p:cNvCxnSpPr>
            <a:stCxn id="49" idx="3"/>
            <a:endCxn id="62" idx="1"/>
          </p:cNvCxnSpPr>
          <p:nvPr/>
        </p:nvCxnSpPr>
        <p:spPr>
          <a:xfrm>
            <a:off x="6096000" y="4725844"/>
            <a:ext cx="234949" cy="1"/>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35853" name="Straight Arrow Connector 35852"/>
          <p:cNvCxnSpPr>
            <a:stCxn id="62" idx="3"/>
            <a:endCxn id="63" idx="1"/>
          </p:cNvCxnSpPr>
          <p:nvPr/>
        </p:nvCxnSpPr>
        <p:spPr>
          <a:xfrm flipV="1">
            <a:off x="7346152" y="4721251"/>
            <a:ext cx="219880" cy="4594"/>
          </a:xfrm>
          <a:prstGeom prst="straightConnector1">
            <a:avLst/>
          </a:prstGeom>
          <a:ln w="28575">
            <a:solidFill>
              <a:schemeClr val="accent1"/>
            </a:solidFill>
            <a:tailEnd type="triangle"/>
          </a:ln>
        </p:spPr>
        <p:style>
          <a:lnRef idx="1">
            <a:schemeClr val="accent6"/>
          </a:lnRef>
          <a:fillRef idx="0">
            <a:schemeClr val="accent6"/>
          </a:fillRef>
          <a:effectRef idx="0">
            <a:schemeClr val="accent6"/>
          </a:effectRef>
          <a:fontRef idx="minor">
            <a:schemeClr val="tx1"/>
          </a:fontRef>
        </p:style>
      </p:cxnSp>
      <p:sp>
        <p:nvSpPr>
          <p:cNvPr id="35855" name="Left Brace 35854"/>
          <p:cNvSpPr/>
          <p:nvPr/>
        </p:nvSpPr>
        <p:spPr>
          <a:xfrm>
            <a:off x="1706880" y="2853191"/>
            <a:ext cx="609600" cy="2290309"/>
          </a:xfrm>
          <a:prstGeom prst="leftBrace">
            <a:avLst/>
          </a:prstGeom>
          <a:ln w="28575">
            <a:solidFill>
              <a:srgbClr val="990099"/>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35856" name="TextBox 35855"/>
          <p:cNvSpPr txBox="1"/>
          <p:nvPr/>
        </p:nvSpPr>
        <p:spPr>
          <a:xfrm>
            <a:off x="393382" y="3872720"/>
            <a:ext cx="1203960" cy="261610"/>
          </a:xfrm>
          <a:prstGeom prst="rect">
            <a:avLst/>
          </a:prstGeom>
          <a:noFill/>
        </p:spPr>
        <p:txBody>
          <a:bodyPr wrap="square" rtlCol="0">
            <a:spAutoFit/>
          </a:bodyPr>
          <a:lstStyle/>
          <a:p>
            <a:pPr algn="ctr"/>
            <a:r>
              <a:rPr lang="es-MX" sz="1100" dirty="0">
                <a:solidFill>
                  <a:schemeClr val="tx2">
                    <a:lumMod val="50000"/>
                  </a:schemeClr>
                </a:solidFill>
              </a:rPr>
              <a:t>Área de ventas</a:t>
            </a:r>
            <a:endParaRPr lang="en-US" sz="1100" dirty="0">
              <a:solidFill>
                <a:schemeClr val="tx2">
                  <a:lumMod val="50000"/>
                </a:schemeClr>
              </a:solidFill>
            </a:endParaRPr>
          </a:p>
        </p:txBody>
      </p:sp>
    </p:spTree>
    <p:extLst>
      <p:ext uri="{BB962C8B-B14F-4D97-AF65-F5344CB8AC3E}">
        <p14:creationId xmlns:p14="http://schemas.microsoft.com/office/powerpoint/2010/main" val="6461831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Glosario</a:t>
            </a:r>
            <a:endParaRPr lang="en-US" dirty="0"/>
          </a:p>
        </p:txBody>
      </p:sp>
      <p:sp>
        <p:nvSpPr>
          <p:cNvPr id="3" name="Content Placeholder 2"/>
          <p:cNvSpPr>
            <a:spLocks noGrp="1"/>
          </p:cNvSpPr>
          <p:nvPr>
            <p:ph sz="half" idx="1"/>
          </p:nvPr>
        </p:nvSpPr>
        <p:spPr>
          <a:xfrm>
            <a:off x="227772" y="1807379"/>
            <a:ext cx="8654971" cy="3183721"/>
          </a:xfrm>
        </p:spPr>
        <p:txBody>
          <a:bodyPr>
            <a:noAutofit/>
          </a:bodyPr>
          <a:lstStyle/>
          <a:p>
            <a:pPr marL="171450" indent="-171450">
              <a:buFont typeface="Arial" panose="020B0604020202020204" pitchFamily="34" charset="0"/>
              <a:buChar char="•"/>
            </a:pPr>
            <a:r>
              <a:rPr lang="es-MX" dirty="0"/>
              <a:t>Sistema</a:t>
            </a:r>
          </a:p>
          <a:p>
            <a:r>
              <a:rPr lang="es-ES" dirty="0"/>
              <a:t>Un sistema SAP consiste de una o mas instancias y exactamente una base de datos.</a:t>
            </a:r>
          </a:p>
          <a:p>
            <a:r>
              <a:rPr lang="es-ES" dirty="0"/>
              <a:t>Una instancia es aquella que junto con la base de datos conforma un sistema SAP ejecutable.</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Mandante</a:t>
            </a:r>
          </a:p>
          <a:p>
            <a:r>
              <a:rPr lang="es-MX" dirty="0">
                <a:solidFill>
                  <a:srgbClr val="575A5D"/>
                </a:solidFill>
                <a:latin typeface="Libre SansSerif Black SSi"/>
              </a:rPr>
              <a:t>Agrupador lógico del negocio y/o unidades administrativas.</a:t>
            </a:r>
          </a:p>
          <a:p>
            <a:endParaRPr lang="es-MX" dirty="0"/>
          </a:p>
          <a:p>
            <a:pPr marL="171450" indent="-171450">
              <a:buFont typeface="Arial" panose="020B0604020202020204" pitchFamily="34" charset="0"/>
              <a:buChar char="•"/>
            </a:pPr>
            <a:r>
              <a:rPr lang="es-MX" dirty="0"/>
              <a:t>Sociedad FI</a:t>
            </a:r>
          </a:p>
          <a:p>
            <a:r>
              <a:rPr lang="es-MX" dirty="0">
                <a:solidFill>
                  <a:srgbClr val="575A5D"/>
                </a:solidFill>
                <a:latin typeface="Libre SansSerif Black SSi"/>
              </a:rPr>
              <a:t>La unidad de organización mas pequeña para la cual puede extraerse un set de cuentas independiente a efectos de información externa.</a:t>
            </a:r>
          </a:p>
          <a:p>
            <a:endParaRPr lang="es-MX" dirty="0"/>
          </a:p>
          <a:p>
            <a:pPr marL="171450" indent="-171450">
              <a:buFont typeface="Arial" panose="020B0604020202020204" pitchFamily="34" charset="0"/>
              <a:buChar char="•"/>
            </a:pPr>
            <a:r>
              <a:rPr lang="es-MX" dirty="0"/>
              <a:t>Sociedad CO</a:t>
            </a:r>
            <a:endParaRPr lang="en-US" dirty="0"/>
          </a:p>
          <a:p>
            <a:r>
              <a:rPr lang="es-MX" dirty="0">
                <a:solidFill>
                  <a:srgbClr val="575A5D"/>
                </a:solidFill>
                <a:latin typeface="Libre SansSerif Black SSi"/>
              </a:rPr>
              <a:t>Una unidad organizacional que comprende un área de explotación de información desde el punto de vista interno de la organización.</a:t>
            </a:r>
          </a:p>
        </p:txBody>
      </p:sp>
      <p:sp>
        <p:nvSpPr>
          <p:cNvPr id="6" name="Text Placeholder 5"/>
          <p:cNvSpPr>
            <a:spLocks noGrp="1"/>
          </p:cNvSpPr>
          <p:nvPr>
            <p:ph type="body" sz="quarter" idx="14"/>
          </p:nvPr>
        </p:nvSpPr>
        <p:spPr/>
        <p:txBody>
          <a:bodyPr/>
          <a:lstStyle/>
          <a:p>
            <a:r>
              <a:rPr lang="es-MX" dirty="0"/>
              <a:t>Términos utilizados en la solución JIT</a:t>
            </a:r>
            <a:endParaRPr 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8" name="Slide Number Placeholder 7"/>
          <p:cNvSpPr>
            <a:spLocks noGrp="1"/>
          </p:cNvSpPr>
          <p:nvPr>
            <p:ph type="sldNum" sz="quarter" idx="17"/>
          </p:nvPr>
        </p:nvSpPr>
        <p:spPr/>
        <p:txBody>
          <a:bodyPr/>
          <a:lstStyle/>
          <a:p>
            <a:pPr>
              <a:defRPr/>
            </a:pPr>
            <a:fld id="{27ED7152-54BE-4C63-BFD2-B372E718819E}" type="slidenum">
              <a:rPr lang="es-ES" altLang="en-US" smtClean="0"/>
              <a:pPr>
                <a:defRPr/>
              </a:pPr>
              <a:t>7</a:t>
            </a:fld>
            <a:endParaRPr lang="es-ES" altLang="en-US"/>
          </a:p>
        </p:txBody>
      </p:sp>
    </p:spTree>
    <p:extLst>
      <p:ext uri="{BB962C8B-B14F-4D97-AF65-F5344CB8AC3E}">
        <p14:creationId xmlns:p14="http://schemas.microsoft.com/office/powerpoint/2010/main" val="33778223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Glosario</a:t>
            </a:r>
            <a:endParaRPr lang="en-US" dirty="0"/>
          </a:p>
        </p:txBody>
      </p:sp>
      <p:sp>
        <p:nvSpPr>
          <p:cNvPr id="3" name="Content Placeholder 2"/>
          <p:cNvSpPr>
            <a:spLocks noGrp="1"/>
          </p:cNvSpPr>
          <p:nvPr>
            <p:ph sz="half" idx="1"/>
          </p:nvPr>
        </p:nvSpPr>
        <p:spPr>
          <a:xfrm>
            <a:off x="227772" y="1807379"/>
            <a:ext cx="8654971" cy="3183721"/>
          </a:xfrm>
        </p:spPr>
        <p:txBody>
          <a:bodyPr>
            <a:noAutofit/>
          </a:bodyPr>
          <a:lstStyle/>
          <a:p>
            <a:pPr marL="171450" indent="-171450">
              <a:buFont typeface="Arial" panose="020B0604020202020204" pitchFamily="34" charset="0"/>
              <a:buChar char="•"/>
            </a:pPr>
            <a:r>
              <a:rPr lang="es-ES" sz="1050" dirty="0"/>
              <a:t>Centro</a:t>
            </a:r>
          </a:p>
          <a:p>
            <a:r>
              <a:rPr lang="es-ES" sz="1050" dirty="0"/>
              <a:t>Una unidad de organización que sirve para subdividir una empresa en función de aspectos de producción, aprovisionamiento, mantenimiento y planificación de necesidades. </a:t>
            </a:r>
          </a:p>
          <a:p>
            <a:r>
              <a:rPr lang="es-ES" sz="1050" dirty="0"/>
              <a:t>Es un lugar en el que se producen materiales o se suministran entregas y servicios.</a:t>
            </a:r>
          </a:p>
          <a:p>
            <a:pPr marL="171450" indent="-171450">
              <a:buFont typeface="Arial" panose="020B0604020202020204" pitchFamily="34" charset="0"/>
              <a:buChar char="•"/>
            </a:pPr>
            <a:endParaRPr lang="es-ES" sz="1050" dirty="0"/>
          </a:p>
          <a:p>
            <a:pPr marL="171450" indent="-171450">
              <a:buFont typeface="Arial" panose="020B0604020202020204" pitchFamily="34" charset="0"/>
              <a:buChar char="•"/>
            </a:pPr>
            <a:r>
              <a:rPr lang="es-ES" sz="1050" dirty="0"/>
              <a:t>Almacén</a:t>
            </a:r>
          </a:p>
          <a:p>
            <a:r>
              <a:rPr lang="es-ES" sz="1050" dirty="0"/>
              <a:t>Una unidad de organización que permita la diferenciación de stocks de material en un centro.</a:t>
            </a:r>
          </a:p>
          <a:p>
            <a:r>
              <a:rPr lang="es-ES" sz="1050" dirty="0"/>
              <a:t>La dirección de un almacén puede ser diferente a la del centro al que pertenece.</a:t>
            </a:r>
          </a:p>
          <a:p>
            <a:r>
              <a:rPr lang="es-ES" sz="1050" dirty="0"/>
              <a:t>El almacén es creado para un centro.</a:t>
            </a:r>
          </a:p>
          <a:p>
            <a:endParaRPr lang="es-ES" sz="1050" dirty="0"/>
          </a:p>
          <a:p>
            <a:pPr marL="228600" indent="-171450">
              <a:buFont typeface="Arial" panose="020B0604020202020204" pitchFamily="34" charset="0"/>
              <a:buChar char="•"/>
              <a:defRPr/>
            </a:pPr>
            <a:r>
              <a:rPr lang="es-ES" sz="1050" dirty="0"/>
              <a:t>Organización de compra</a:t>
            </a:r>
          </a:p>
          <a:p>
            <a:pPr marL="57150">
              <a:defRPr/>
            </a:pPr>
            <a:r>
              <a:rPr lang="es-ES" sz="1050" dirty="0"/>
              <a:t>Unidad de organización que subdivide una empresa en función de las necesidades de gestión de compras. Esta se encarga del aprovisionamiento de materiales y servicios, negocia condiciones de compra con los proveedores y es responsable de tales operaciones.</a:t>
            </a:r>
          </a:p>
          <a:p>
            <a:pPr marL="57150">
              <a:defRPr/>
            </a:pPr>
            <a:endParaRPr lang="es-ES" sz="1050" dirty="0"/>
          </a:p>
          <a:p>
            <a:pPr marL="228600" indent="-171450">
              <a:buFont typeface="Arial" panose="020B0604020202020204" pitchFamily="34" charset="0"/>
              <a:buChar char="•"/>
              <a:defRPr/>
            </a:pPr>
            <a:r>
              <a:rPr lang="es-ES" sz="1050" dirty="0"/>
              <a:t>Grupo de compras</a:t>
            </a:r>
          </a:p>
          <a:p>
            <a:pPr marL="57150">
              <a:defRPr/>
            </a:pPr>
            <a:r>
              <a:rPr lang="es-ES" sz="1050" dirty="0"/>
              <a:t>Persona autorizada para realizar cotizaciones, pedidos o contratos de compra.</a:t>
            </a:r>
          </a:p>
          <a:p>
            <a:endParaRPr lang="es-MX" sz="1050" dirty="0"/>
          </a:p>
        </p:txBody>
      </p:sp>
      <p:sp>
        <p:nvSpPr>
          <p:cNvPr id="6" name="Text Placeholder 5"/>
          <p:cNvSpPr>
            <a:spLocks noGrp="1"/>
          </p:cNvSpPr>
          <p:nvPr>
            <p:ph type="body" sz="quarter" idx="14"/>
          </p:nvPr>
        </p:nvSpPr>
        <p:spPr/>
        <p:txBody>
          <a:bodyPr/>
          <a:lstStyle/>
          <a:p>
            <a:r>
              <a:rPr lang="es-MX" dirty="0"/>
              <a:t>Términos utilizados en la solución JIT</a:t>
            </a:r>
            <a:endParaRPr 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8" name="Slide Number Placeholder 7"/>
          <p:cNvSpPr>
            <a:spLocks noGrp="1"/>
          </p:cNvSpPr>
          <p:nvPr>
            <p:ph type="sldNum" sz="quarter" idx="17"/>
          </p:nvPr>
        </p:nvSpPr>
        <p:spPr/>
        <p:txBody>
          <a:bodyPr/>
          <a:lstStyle/>
          <a:p>
            <a:pPr>
              <a:defRPr/>
            </a:pPr>
            <a:fld id="{27ED7152-54BE-4C63-BFD2-B372E718819E}" type="slidenum">
              <a:rPr lang="es-ES" altLang="en-US" smtClean="0"/>
              <a:pPr>
                <a:defRPr/>
              </a:pPr>
              <a:t>8</a:t>
            </a:fld>
            <a:endParaRPr lang="es-ES" altLang="en-US"/>
          </a:p>
        </p:txBody>
      </p:sp>
    </p:spTree>
    <p:extLst>
      <p:ext uri="{BB962C8B-B14F-4D97-AF65-F5344CB8AC3E}">
        <p14:creationId xmlns:p14="http://schemas.microsoft.com/office/powerpoint/2010/main" val="1664720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Glosario</a:t>
            </a:r>
            <a:endParaRPr lang="en-US" dirty="0"/>
          </a:p>
        </p:txBody>
      </p:sp>
      <p:sp>
        <p:nvSpPr>
          <p:cNvPr id="3" name="Content Placeholder 2"/>
          <p:cNvSpPr>
            <a:spLocks noGrp="1"/>
          </p:cNvSpPr>
          <p:nvPr>
            <p:ph sz="half" idx="1"/>
          </p:nvPr>
        </p:nvSpPr>
        <p:spPr>
          <a:xfrm>
            <a:off x="227772" y="1807379"/>
            <a:ext cx="8654971" cy="3183721"/>
          </a:xfrm>
        </p:spPr>
        <p:txBody>
          <a:bodyPr>
            <a:noAutofit/>
          </a:bodyPr>
          <a:lstStyle/>
          <a:p>
            <a:pPr marL="171450" indent="-171450">
              <a:buFont typeface="Arial" panose="020B0604020202020204" pitchFamily="34" charset="0"/>
              <a:buChar char="•"/>
            </a:pPr>
            <a:r>
              <a:rPr lang="es-ES" sz="1050" dirty="0"/>
              <a:t>Organización de ventas</a:t>
            </a:r>
          </a:p>
          <a:p>
            <a:r>
              <a:rPr lang="es-ES" sz="1050" dirty="0"/>
              <a:t>Una organización de ventas es una unidad organizativa en logística que estructura la empresa según sus necesidades de ventas. Cada organización de ventas representa una "unidad de venta" en sentido legal.</a:t>
            </a:r>
          </a:p>
          <a:p>
            <a:pPr marL="171450" indent="-171450">
              <a:buFont typeface="Arial" panose="020B0604020202020204" pitchFamily="34" charset="0"/>
              <a:buChar char="•"/>
            </a:pPr>
            <a:endParaRPr lang="es-ES" sz="1050" dirty="0"/>
          </a:p>
          <a:p>
            <a:pPr marL="171450" indent="-171450">
              <a:buFont typeface="Arial" panose="020B0604020202020204" pitchFamily="34" charset="0"/>
              <a:buChar char="•"/>
            </a:pPr>
            <a:r>
              <a:rPr lang="es-ES" sz="1050" dirty="0"/>
              <a:t>Canal de distribución</a:t>
            </a:r>
          </a:p>
          <a:p>
            <a:r>
              <a:rPr lang="es-ES" sz="1050" dirty="0"/>
              <a:t>El canal de distribución es el canal a través del cual los materiales o los servicios vendibles llegan a los clientes. Los canales de distribución típicos incluyen las ventas al por mayor, al por menor y contra almacén.</a:t>
            </a:r>
          </a:p>
          <a:p>
            <a:endParaRPr lang="es-MX" sz="1050" dirty="0"/>
          </a:p>
          <a:p>
            <a:pPr marL="171450" indent="-171450">
              <a:buFont typeface="Arial" panose="020B0604020202020204" pitchFamily="34" charset="0"/>
              <a:buChar char="•"/>
            </a:pPr>
            <a:r>
              <a:rPr lang="es-ES" sz="1050" dirty="0"/>
              <a:t>Sector</a:t>
            </a:r>
          </a:p>
          <a:p>
            <a:r>
              <a:rPr lang="es-ES" sz="1050" dirty="0"/>
              <a:t>Un sector es una unidad organizativa basada en la responsabilidad para ventas o beneficios de materiales o servicios comercializables..</a:t>
            </a:r>
          </a:p>
          <a:p>
            <a:endParaRPr lang="es-ES" sz="1050" dirty="0"/>
          </a:p>
          <a:p>
            <a:pPr marL="171450" indent="-171450">
              <a:buFont typeface="Arial" panose="020B0604020202020204" pitchFamily="34" charset="0"/>
              <a:buChar char="•"/>
            </a:pPr>
            <a:r>
              <a:rPr lang="es-ES" sz="1050" dirty="0"/>
              <a:t>Oficina de ventas</a:t>
            </a:r>
          </a:p>
          <a:p>
            <a:r>
              <a:rPr lang="es-ES" sz="1050" dirty="0"/>
              <a:t>Una oficina de ventas es una unidad organizativa en comercial que es responsable de las ventas dentro de una zona geográfica determinada.</a:t>
            </a:r>
          </a:p>
          <a:p>
            <a:endParaRPr lang="es-ES" sz="1050" dirty="0"/>
          </a:p>
          <a:p>
            <a:pPr marL="171450" indent="-171450">
              <a:buFont typeface="Arial" panose="020B0604020202020204" pitchFamily="34" charset="0"/>
              <a:buChar char="•"/>
            </a:pPr>
            <a:r>
              <a:rPr lang="es-ES" sz="1050" dirty="0"/>
              <a:t>Grupo de vendedores</a:t>
            </a:r>
          </a:p>
          <a:p>
            <a:r>
              <a:rPr lang="es-ES" sz="1050" dirty="0"/>
              <a:t>Los empleados de una oficina de ventas se pueden asignar a los grupos de vendedores definidos para cada sector o para cada canal de distribución. Los grupos de vendedores están asignados a oficinas de ventas. </a:t>
            </a:r>
          </a:p>
          <a:p>
            <a:endParaRPr lang="es-MX" sz="1050" dirty="0"/>
          </a:p>
        </p:txBody>
      </p:sp>
      <p:sp>
        <p:nvSpPr>
          <p:cNvPr id="6" name="Text Placeholder 5"/>
          <p:cNvSpPr>
            <a:spLocks noGrp="1"/>
          </p:cNvSpPr>
          <p:nvPr>
            <p:ph type="body" sz="quarter" idx="14"/>
          </p:nvPr>
        </p:nvSpPr>
        <p:spPr/>
        <p:txBody>
          <a:bodyPr/>
          <a:lstStyle/>
          <a:p>
            <a:r>
              <a:rPr lang="es-MX" dirty="0"/>
              <a:t>Términos utilizados en la solución JIT</a:t>
            </a:r>
            <a:endParaRPr lang="en-US" dirty="0"/>
          </a:p>
        </p:txBody>
      </p:sp>
      <p:sp>
        <p:nvSpPr>
          <p:cNvPr id="7" name="Footer Placeholder 6"/>
          <p:cNvSpPr>
            <a:spLocks noGrp="1"/>
          </p:cNvSpPr>
          <p:nvPr>
            <p:ph type="ftr" sz="quarter" idx="16"/>
          </p:nvPr>
        </p:nvSpPr>
        <p:spPr/>
        <p:txBody>
          <a:bodyPr/>
          <a:lstStyle/>
          <a:p>
            <a:pPr>
              <a:defRPr/>
            </a:pPr>
            <a:r>
              <a:rPr lang="es-ES"/>
              <a:t>NETBASE</a:t>
            </a:r>
          </a:p>
        </p:txBody>
      </p:sp>
      <p:sp>
        <p:nvSpPr>
          <p:cNvPr id="8" name="Slide Number Placeholder 7"/>
          <p:cNvSpPr>
            <a:spLocks noGrp="1"/>
          </p:cNvSpPr>
          <p:nvPr>
            <p:ph type="sldNum" sz="quarter" idx="17"/>
          </p:nvPr>
        </p:nvSpPr>
        <p:spPr/>
        <p:txBody>
          <a:bodyPr/>
          <a:lstStyle/>
          <a:p>
            <a:pPr>
              <a:defRPr/>
            </a:pPr>
            <a:fld id="{27ED7152-54BE-4C63-BFD2-B372E718819E}" type="slidenum">
              <a:rPr lang="es-ES" altLang="en-US" smtClean="0"/>
              <a:pPr>
                <a:defRPr/>
              </a:pPr>
              <a:t>9</a:t>
            </a:fld>
            <a:endParaRPr lang="es-ES" altLang="en-US"/>
          </a:p>
        </p:txBody>
      </p:sp>
    </p:spTree>
    <p:extLst>
      <p:ext uri="{BB962C8B-B14F-4D97-AF65-F5344CB8AC3E}">
        <p14:creationId xmlns:p14="http://schemas.microsoft.com/office/powerpoint/2010/main" val="383983358"/>
      </p:ext>
    </p:extLst>
  </p:cSld>
  <p:clrMapOvr>
    <a:masterClrMapping/>
  </p:clrMapOvr>
  <p:transition/>
</p:sld>
</file>

<file path=ppt/theme/theme1.xml><?xml version="1.0" encoding="utf-8"?>
<a:theme xmlns:a="http://schemas.openxmlformats.org/drawingml/2006/main" name="Advanzer 2015">
  <a:themeElements>
    <a:clrScheme name="Advanzer">
      <a:dk1>
        <a:srgbClr val="000000"/>
      </a:dk1>
      <a:lt1>
        <a:sysClr val="window" lastClr="FFFFFF"/>
      </a:lt1>
      <a:dk2>
        <a:srgbClr val="506576"/>
      </a:dk2>
      <a:lt2>
        <a:srgbClr val="EEECE1"/>
      </a:lt2>
      <a:accent1>
        <a:srgbClr val="B4CD2C"/>
      </a:accent1>
      <a:accent2>
        <a:srgbClr val="506576"/>
      </a:accent2>
      <a:accent3>
        <a:srgbClr val="B4CD2C"/>
      </a:accent3>
      <a:accent4>
        <a:srgbClr val="506576"/>
      </a:accent4>
      <a:accent5>
        <a:srgbClr val="B4CD2C"/>
      </a:accent5>
      <a:accent6>
        <a:srgbClr val="506576"/>
      </a:accent6>
      <a:hlink>
        <a:srgbClr val="B4CD2C"/>
      </a:hlink>
      <a:folHlink>
        <a:srgbClr val="50657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chemeClr val="accent1"/>
          </a:solidFill>
          <a:tailEnd type="triangle"/>
        </a:ln>
      </a:spPr>
      <a:bodyPr/>
      <a:lstStyle/>
      <a:style>
        <a:lnRef idx="1">
          <a:schemeClr val="accent6"/>
        </a:lnRef>
        <a:fillRef idx="0">
          <a:schemeClr val="accent6"/>
        </a:fillRef>
        <a:effectRef idx="0">
          <a:schemeClr val="accent6"/>
        </a:effectRef>
        <a:fontRef idx="minor">
          <a:schemeClr val="tx1"/>
        </a:fontRef>
      </a:style>
    </a:lnDef>
  </a:objectDefaults>
  <a:extraClrSchemeLst/>
</a:theme>
</file>

<file path=ppt/theme/theme2.xml><?xml version="1.0" encoding="utf-8"?>
<a:theme xmlns:a="http://schemas.openxmlformats.org/drawingml/2006/main" name="1_Advanzer 2015">
  <a:themeElements>
    <a:clrScheme name="Advanzer">
      <a:dk1>
        <a:srgbClr val="000000"/>
      </a:dk1>
      <a:lt1>
        <a:sysClr val="window" lastClr="FFFFFF"/>
      </a:lt1>
      <a:dk2>
        <a:srgbClr val="506576"/>
      </a:dk2>
      <a:lt2>
        <a:srgbClr val="EEECE1"/>
      </a:lt2>
      <a:accent1>
        <a:srgbClr val="B4CD2C"/>
      </a:accent1>
      <a:accent2>
        <a:srgbClr val="506576"/>
      </a:accent2>
      <a:accent3>
        <a:srgbClr val="B4CD2C"/>
      </a:accent3>
      <a:accent4>
        <a:srgbClr val="506576"/>
      </a:accent4>
      <a:accent5>
        <a:srgbClr val="B4CD2C"/>
      </a:accent5>
      <a:accent6>
        <a:srgbClr val="506576"/>
      </a:accent6>
      <a:hlink>
        <a:srgbClr val="B4CD2C"/>
      </a:hlink>
      <a:folHlink>
        <a:srgbClr val="50657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Advanzer 2015.potx</Template>
  <TotalTime>77577</TotalTime>
  <Words>824</Words>
  <Application>Microsoft Office PowerPoint</Application>
  <PresentationFormat>On-screen Show (16:9)</PresentationFormat>
  <Paragraphs>253</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Avenir Black</vt:lpstr>
      <vt:lpstr>Avenir Light</vt:lpstr>
      <vt:lpstr>Avenir Medium</vt:lpstr>
      <vt:lpstr>Calibri</vt:lpstr>
      <vt:lpstr>Libre SansSerif Black SSi</vt:lpstr>
      <vt:lpstr>Advanzer 2015</vt:lpstr>
      <vt:lpstr>1_Advanzer 2015</vt:lpstr>
      <vt:lpstr>Estructura de sistemas y mandantes</vt:lpstr>
      <vt:lpstr>Estructura organizacional pre-configurada</vt:lpstr>
      <vt:lpstr>Estructura organizacional pre-configuradal </vt:lpstr>
      <vt:lpstr>Estructura organizacional pre-configurada</vt:lpstr>
      <vt:lpstr>Estructura organizacional pre-configurada </vt:lpstr>
      <vt:lpstr>Estructura organizacional pre-configuradal </vt:lpstr>
      <vt:lpstr>Glosario</vt:lpstr>
      <vt:lpstr>Glosario</vt:lpstr>
      <vt:lpstr>Glosario</vt:lpstr>
    </vt:vector>
  </TitlesOfParts>
  <Company>Advanzer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Estándar Advanzer 2015</dc:title>
  <dc:creator>Advanzer</dc:creator>
  <cp:lastModifiedBy>Melissa Valdés</cp:lastModifiedBy>
  <cp:revision>1005</cp:revision>
  <dcterms:created xsi:type="dcterms:W3CDTF">2015-01-15T15:32:50Z</dcterms:created>
  <dcterms:modified xsi:type="dcterms:W3CDTF">2016-09-13T16:53:46Z</dcterms:modified>
</cp:coreProperties>
</file>