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2F460-86DF-45A0-A04D-FCCD16F3A02F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06C267F2-B184-449E-987F-491723BB03CA}">
      <dgm:prSet phldrT="[Texto]"/>
      <dgm:spPr/>
      <dgm:t>
        <a:bodyPr/>
        <a:lstStyle/>
        <a:p>
          <a:r>
            <a:rPr lang="es-ES" dirty="0"/>
            <a:t>Preparar</a:t>
          </a:r>
        </a:p>
      </dgm:t>
    </dgm:pt>
    <dgm:pt modelId="{B800A8DA-34AC-49A3-81F7-83AB4A87E041}" type="parTrans" cxnId="{FCAB340C-BFC2-4D51-A412-F98F0EABA56F}">
      <dgm:prSet/>
      <dgm:spPr/>
      <dgm:t>
        <a:bodyPr/>
        <a:lstStyle/>
        <a:p>
          <a:endParaRPr lang="es-ES"/>
        </a:p>
      </dgm:t>
    </dgm:pt>
    <dgm:pt modelId="{5D39A677-DDAB-4824-947E-60D63A4A0D53}" type="sibTrans" cxnId="{FCAB340C-BFC2-4D51-A412-F98F0EABA56F}">
      <dgm:prSet/>
      <dgm:spPr/>
      <dgm:t>
        <a:bodyPr/>
        <a:lstStyle/>
        <a:p>
          <a:endParaRPr lang="es-ES"/>
        </a:p>
      </dgm:t>
    </dgm:pt>
    <dgm:pt modelId="{870E5256-2B46-48C8-AA14-B0561505BAF5}">
      <dgm:prSet phldrT="[Texto]" custT="1"/>
      <dgm:spPr/>
      <dgm:t>
        <a:bodyPr/>
        <a:lstStyle/>
        <a:p>
          <a:r>
            <a:rPr lang="es-ES" sz="1250" dirty="0"/>
            <a:t>Herramienta PMO</a:t>
          </a:r>
        </a:p>
      </dgm:t>
    </dgm:pt>
    <dgm:pt modelId="{60269EEE-2E0B-4750-9980-F8A62800DA57}" type="parTrans" cxnId="{8390B6F5-C76C-4693-B607-64D77803D2BC}">
      <dgm:prSet/>
      <dgm:spPr/>
      <dgm:t>
        <a:bodyPr/>
        <a:lstStyle/>
        <a:p>
          <a:endParaRPr lang="es-ES"/>
        </a:p>
      </dgm:t>
    </dgm:pt>
    <dgm:pt modelId="{A047AE9C-4005-4E40-892B-E90FC2B1E5BC}" type="sibTrans" cxnId="{8390B6F5-C76C-4693-B607-64D77803D2BC}">
      <dgm:prSet/>
      <dgm:spPr/>
      <dgm:t>
        <a:bodyPr/>
        <a:lstStyle/>
        <a:p>
          <a:endParaRPr lang="es-ES"/>
        </a:p>
      </dgm:t>
    </dgm:pt>
    <dgm:pt modelId="{B2F8886C-1381-487B-BFEC-155B8DF74D37}">
      <dgm:prSet phldrT="[Texto]"/>
      <dgm:spPr/>
      <dgm:t>
        <a:bodyPr/>
        <a:lstStyle/>
        <a:p>
          <a:r>
            <a:rPr lang="es-ES" dirty="0"/>
            <a:t>Personalización</a:t>
          </a:r>
        </a:p>
      </dgm:t>
    </dgm:pt>
    <dgm:pt modelId="{EF1EC75A-ADCA-42CE-9473-822558BBA742}" type="parTrans" cxnId="{67488575-612B-4AF2-811C-F6BBC9E6594D}">
      <dgm:prSet/>
      <dgm:spPr/>
      <dgm:t>
        <a:bodyPr/>
        <a:lstStyle/>
        <a:p>
          <a:endParaRPr lang="es-ES"/>
        </a:p>
      </dgm:t>
    </dgm:pt>
    <dgm:pt modelId="{64A712BA-7808-483B-B133-6362429D8A88}" type="sibTrans" cxnId="{67488575-612B-4AF2-811C-F6BBC9E6594D}">
      <dgm:prSet/>
      <dgm:spPr/>
      <dgm:t>
        <a:bodyPr/>
        <a:lstStyle/>
        <a:p>
          <a:endParaRPr lang="es-ES"/>
        </a:p>
      </dgm:t>
    </dgm:pt>
    <dgm:pt modelId="{29955520-4A0E-44C0-94D4-3B49C4A00C22}">
      <dgm:prSet phldrT="[Texto]" custT="1"/>
      <dgm:spPr/>
      <dgm:t>
        <a:bodyPr/>
        <a:lstStyle/>
        <a:p>
          <a:r>
            <a:rPr lang="es-ES" sz="1250" dirty="0"/>
            <a:t>Herramienta acelerador de configuración</a:t>
          </a:r>
        </a:p>
      </dgm:t>
    </dgm:pt>
    <dgm:pt modelId="{AFFE601E-E4DD-4656-94F5-74880C5118CC}" type="parTrans" cxnId="{18569D03-2E4A-4E7F-BDC5-3E37C56B2A90}">
      <dgm:prSet/>
      <dgm:spPr/>
      <dgm:t>
        <a:bodyPr/>
        <a:lstStyle/>
        <a:p>
          <a:endParaRPr lang="es-ES"/>
        </a:p>
      </dgm:t>
    </dgm:pt>
    <dgm:pt modelId="{8EEE40D9-3F10-43BC-BB05-30B8A314B788}" type="sibTrans" cxnId="{18569D03-2E4A-4E7F-BDC5-3E37C56B2A90}">
      <dgm:prSet/>
      <dgm:spPr/>
      <dgm:t>
        <a:bodyPr/>
        <a:lstStyle/>
        <a:p>
          <a:endParaRPr lang="es-ES"/>
        </a:p>
      </dgm:t>
    </dgm:pt>
    <dgm:pt modelId="{F6729373-0493-405E-9CB3-BF2750D8F338}">
      <dgm:prSet phldrT="[Texto]"/>
      <dgm:spPr/>
      <dgm:t>
        <a:bodyPr/>
        <a:lstStyle/>
        <a:p>
          <a:r>
            <a:rPr lang="es-ES" dirty="0"/>
            <a:t>Realización</a:t>
          </a:r>
        </a:p>
      </dgm:t>
    </dgm:pt>
    <dgm:pt modelId="{5982CF1E-076E-484B-B273-BB3E7EE23191}" type="parTrans" cxnId="{B7268018-E9E4-44A0-A2CE-B4967ECFF0AC}">
      <dgm:prSet/>
      <dgm:spPr/>
      <dgm:t>
        <a:bodyPr/>
        <a:lstStyle/>
        <a:p>
          <a:endParaRPr lang="es-ES"/>
        </a:p>
      </dgm:t>
    </dgm:pt>
    <dgm:pt modelId="{B3AC3C81-4953-48D4-96B8-174F3B23BFB5}" type="sibTrans" cxnId="{B7268018-E9E4-44A0-A2CE-B4967ECFF0AC}">
      <dgm:prSet/>
      <dgm:spPr/>
      <dgm:t>
        <a:bodyPr/>
        <a:lstStyle/>
        <a:p>
          <a:endParaRPr lang="es-ES"/>
        </a:p>
      </dgm:t>
    </dgm:pt>
    <dgm:pt modelId="{AEAFAA5D-27B7-41AE-B1B2-EC7527F4E7F7}">
      <dgm:prSet phldrT="[Texto]" custT="1"/>
      <dgm:spPr/>
      <dgm:t>
        <a:bodyPr/>
        <a:lstStyle/>
        <a:p>
          <a:r>
            <a:rPr lang="es-ES" sz="1250" dirty="0"/>
            <a:t>Configuración de gaps del cliente (20%)</a:t>
          </a:r>
        </a:p>
      </dgm:t>
    </dgm:pt>
    <dgm:pt modelId="{B0F3F329-064B-44B4-AF14-CDD10E4AE397}" type="parTrans" cxnId="{E158A737-F4B2-4A57-8376-85740ED3DFDF}">
      <dgm:prSet/>
      <dgm:spPr/>
      <dgm:t>
        <a:bodyPr/>
        <a:lstStyle/>
        <a:p>
          <a:endParaRPr lang="es-ES"/>
        </a:p>
      </dgm:t>
    </dgm:pt>
    <dgm:pt modelId="{2FB19EB0-E2E4-4D58-B73F-6A7B48E0A80A}" type="sibTrans" cxnId="{E158A737-F4B2-4A57-8376-85740ED3DFDF}">
      <dgm:prSet/>
      <dgm:spPr/>
      <dgm:t>
        <a:bodyPr/>
        <a:lstStyle/>
        <a:p>
          <a:endParaRPr lang="es-ES"/>
        </a:p>
      </dgm:t>
    </dgm:pt>
    <dgm:pt modelId="{605E5727-EB4B-48DC-8B76-76A46A8B6198}">
      <dgm:prSet phldrT="[Texto]" custT="1"/>
      <dgm:spPr/>
      <dgm:t>
        <a:bodyPr/>
        <a:lstStyle/>
        <a:p>
          <a:r>
            <a:rPr lang="es-ES" sz="1250" dirty="0"/>
            <a:t>Migración de datos maestros con aceleradores </a:t>
          </a:r>
        </a:p>
      </dgm:t>
    </dgm:pt>
    <dgm:pt modelId="{ECEE6F43-C85E-4A55-805C-DE15030C45D9}" type="parTrans" cxnId="{1439093B-78D3-4941-8F32-24FD19B217A2}">
      <dgm:prSet/>
      <dgm:spPr/>
      <dgm:t>
        <a:bodyPr/>
        <a:lstStyle/>
        <a:p>
          <a:endParaRPr lang="es-ES"/>
        </a:p>
      </dgm:t>
    </dgm:pt>
    <dgm:pt modelId="{49742042-67B3-4D6F-AB8F-C1F2B8E83D79}" type="sibTrans" cxnId="{1439093B-78D3-4941-8F32-24FD19B217A2}">
      <dgm:prSet/>
      <dgm:spPr/>
      <dgm:t>
        <a:bodyPr/>
        <a:lstStyle/>
        <a:p>
          <a:endParaRPr lang="es-ES"/>
        </a:p>
      </dgm:t>
    </dgm:pt>
    <dgm:pt modelId="{7CD70BDD-BDDD-41BC-A2C5-09A03A9E08D5}">
      <dgm:prSet phldrT="[Texto]" custT="1"/>
      <dgm:spPr/>
      <dgm:t>
        <a:bodyPr/>
        <a:lstStyle/>
        <a:p>
          <a:r>
            <a:rPr lang="es-ES" sz="1250" dirty="0" err="1"/>
            <a:t>Kick</a:t>
          </a:r>
          <a:r>
            <a:rPr lang="es-ES" sz="1250" dirty="0"/>
            <a:t>-off</a:t>
          </a:r>
        </a:p>
      </dgm:t>
    </dgm:pt>
    <dgm:pt modelId="{D1425822-A135-4654-8619-4B6E67D42798}" type="parTrans" cxnId="{8E64F69D-6BF1-4CC2-B500-2003B3F93C3F}">
      <dgm:prSet/>
      <dgm:spPr/>
      <dgm:t>
        <a:bodyPr/>
        <a:lstStyle/>
        <a:p>
          <a:endParaRPr lang="es-ES"/>
        </a:p>
      </dgm:t>
    </dgm:pt>
    <dgm:pt modelId="{D286CBAF-54A6-4D54-A691-C3B57B52AB92}" type="sibTrans" cxnId="{8E64F69D-6BF1-4CC2-B500-2003B3F93C3F}">
      <dgm:prSet/>
      <dgm:spPr/>
      <dgm:t>
        <a:bodyPr/>
        <a:lstStyle/>
        <a:p>
          <a:endParaRPr lang="es-ES"/>
        </a:p>
      </dgm:t>
    </dgm:pt>
    <dgm:pt modelId="{5D087D2B-B143-4BE6-94C8-9053FE718440}">
      <dgm:prSet phldrT="[Texto]" custT="1"/>
      <dgm:spPr/>
      <dgm:t>
        <a:bodyPr/>
        <a:lstStyle/>
        <a:p>
          <a:r>
            <a:rPr lang="es-ES" sz="1250" dirty="0"/>
            <a:t>Documentación de estructura, y flujo de operaciones  y  materiales  </a:t>
          </a:r>
        </a:p>
      </dgm:t>
    </dgm:pt>
    <dgm:pt modelId="{1B390E00-4495-4E8A-89A4-D4F700FDC9B3}" type="parTrans" cxnId="{0C941F69-BBE3-489F-AA4A-B231D743FD9D}">
      <dgm:prSet/>
      <dgm:spPr/>
      <dgm:t>
        <a:bodyPr/>
        <a:lstStyle/>
        <a:p>
          <a:endParaRPr lang="es-ES"/>
        </a:p>
      </dgm:t>
    </dgm:pt>
    <dgm:pt modelId="{9A6EDDDB-6EA4-4C32-9A9C-5FF672A567D4}" type="sibTrans" cxnId="{0C941F69-BBE3-489F-AA4A-B231D743FD9D}">
      <dgm:prSet/>
      <dgm:spPr/>
      <dgm:t>
        <a:bodyPr/>
        <a:lstStyle/>
        <a:p>
          <a:endParaRPr lang="es-ES"/>
        </a:p>
      </dgm:t>
    </dgm:pt>
    <dgm:pt modelId="{EBEAACA0-13F7-46A2-B604-B8CB649D6ED8}">
      <dgm:prSet phldrT="[Texto]" custT="1"/>
      <dgm:spPr/>
      <dgm:t>
        <a:bodyPr/>
        <a:lstStyle/>
        <a:p>
          <a:r>
            <a:rPr lang="es-ES" sz="1250" dirty="0"/>
            <a:t>Capacitación inicial a usuarios </a:t>
          </a:r>
        </a:p>
      </dgm:t>
    </dgm:pt>
    <dgm:pt modelId="{D2CE399A-6645-4716-9C99-A04F2DBFA642}" type="parTrans" cxnId="{6D461A5B-BD45-4BA0-BD40-C5B74301DA52}">
      <dgm:prSet/>
      <dgm:spPr/>
      <dgm:t>
        <a:bodyPr/>
        <a:lstStyle/>
        <a:p>
          <a:endParaRPr lang="es-ES"/>
        </a:p>
      </dgm:t>
    </dgm:pt>
    <dgm:pt modelId="{4B3711DD-44A8-4B71-8304-C42F25FB7195}" type="sibTrans" cxnId="{6D461A5B-BD45-4BA0-BD40-C5B74301DA52}">
      <dgm:prSet/>
      <dgm:spPr/>
      <dgm:t>
        <a:bodyPr/>
        <a:lstStyle/>
        <a:p>
          <a:endParaRPr lang="es-ES"/>
        </a:p>
      </dgm:t>
    </dgm:pt>
    <dgm:pt modelId="{C714DE13-7E10-4DB4-A964-2C765B673174}">
      <dgm:prSet phldrT="[Texto]" custT="1"/>
      <dgm:spPr/>
      <dgm:t>
        <a:bodyPr/>
        <a:lstStyle/>
        <a:p>
          <a:r>
            <a:rPr lang="es-ES" sz="1250" dirty="0"/>
            <a:t>Datos maestros (</a:t>
          </a:r>
          <a:r>
            <a:rPr lang="es-ES" sz="1250" dirty="0" err="1"/>
            <a:t>layouts</a:t>
          </a:r>
          <a:r>
            <a:rPr lang="es-ES" sz="1250" dirty="0"/>
            <a:t> de aceleradores)</a:t>
          </a:r>
        </a:p>
      </dgm:t>
    </dgm:pt>
    <dgm:pt modelId="{D131129C-01C3-45A3-88A2-0554B61C60ED}" type="parTrans" cxnId="{E2685561-45F9-41D8-8AA6-4A0FD972A421}">
      <dgm:prSet/>
      <dgm:spPr/>
      <dgm:t>
        <a:bodyPr/>
        <a:lstStyle/>
        <a:p>
          <a:endParaRPr lang="es-ES"/>
        </a:p>
      </dgm:t>
    </dgm:pt>
    <dgm:pt modelId="{92100672-6F94-4D6D-A538-02EC6356B430}" type="sibTrans" cxnId="{E2685561-45F9-41D8-8AA6-4A0FD972A421}">
      <dgm:prSet/>
      <dgm:spPr/>
      <dgm:t>
        <a:bodyPr/>
        <a:lstStyle/>
        <a:p>
          <a:endParaRPr lang="es-ES"/>
        </a:p>
      </dgm:t>
    </dgm:pt>
    <dgm:pt modelId="{F2528F36-A51F-49FC-819E-340C8A01635F}">
      <dgm:prSet phldrT="[Texto]" custT="1"/>
      <dgm:spPr/>
      <dgm:t>
        <a:bodyPr/>
        <a:lstStyle/>
        <a:p>
          <a:r>
            <a:rPr lang="es-ES" sz="1250" dirty="0"/>
            <a:t>Funcionalidad de la solución (sistema demo)</a:t>
          </a:r>
        </a:p>
      </dgm:t>
    </dgm:pt>
    <dgm:pt modelId="{4436F47D-98AE-4C2B-BFFE-04121BDBA2A9}" type="parTrans" cxnId="{17546A22-ED0D-4425-B85F-77E6E88DFF62}">
      <dgm:prSet/>
      <dgm:spPr/>
      <dgm:t>
        <a:bodyPr/>
        <a:lstStyle/>
        <a:p>
          <a:endParaRPr lang="es-ES"/>
        </a:p>
      </dgm:t>
    </dgm:pt>
    <dgm:pt modelId="{F2B3AC6C-920A-40D5-A1DB-E05DB881C1A6}" type="sibTrans" cxnId="{17546A22-ED0D-4425-B85F-77E6E88DFF62}">
      <dgm:prSet/>
      <dgm:spPr/>
      <dgm:t>
        <a:bodyPr/>
        <a:lstStyle/>
        <a:p>
          <a:endParaRPr lang="es-ES"/>
        </a:p>
      </dgm:t>
    </dgm:pt>
    <dgm:pt modelId="{D3FE0205-4D44-462A-9F89-1D1D8D61FF8C}">
      <dgm:prSet phldrT="[Texto]" custT="1"/>
      <dgm:spPr/>
      <dgm:t>
        <a:bodyPr/>
        <a:lstStyle/>
        <a:p>
          <a:r>
            <a:rPr lang="es-ES" sz="1250" dirty="0"/>
            <a:t> Definición de gaps del cliente (20%)</a:t>
          </a:r>
        </a:p>
      </dgm:t>
    </dgm:pt>
    <dgm:pt modelId="{DA1D67B3-89CE-453A-A105-3F45EE7BE12F}" type="parTrans" cxnId="{C9BFB2AC-CEEE-4CA9-BDDC-9E4168B83AC1}">
      <dgm:prSet/>
      <dgm:spPr/>
      <dgm:t>
        <a:bodyPr/>
        <a:lstStyle/>
        <a:p>
          <a:endParaRPr lang="es-ES"/>
        </a:p>
      </dgm:t>
    </dgm:pt>
    <dgm:pt modelId="{63C1D302-A988-4671-9291-FE67D899EB71}" type="sibTrans" cxnId="{C9BFB2AC-CEEE-4CA9-BDDC-9E4168B83AC1}">
      <dgm:prSet/>
      <dgm:spPr/>
      <dgm:t>
        <a:bodyPr/>
        <a:lstStyle/>
        <a:p>
          <a:endParaRPr lang="es-ES"/>
        </a:p>
      </dgm:t>
    </dgm:pt>
    <dgm:pt modelId="{AF20489C-A79E-4303-814A-328D0C52FE8E}">
      <dgm:prSet phldrT="[Texto]" custT="1"/>
      <dgm:spPr/>
      <dgm:t>
        <a:bodyPr/>
        <a:lstStyle/>
        <a:p>
          <a:r>
            <a:rPr lang="es-ES" sz="1250" dirty="0"/>
            <a:t>Preparación datos maestros</a:t>
          </a:r>
        </a:p>
      </dgm:t>
    </dgm:pt>
    <dgm:pt modelId="{AB604C85-5A50-4ED1-B1D1-435BB3F0A400}" type="parTrans" cxnId="{6F9CAE85-63E2-40CF-B56F-0E0EE26A9D86}">
      <dgm:prSet/>
      <dgm:spPr/>
      <dgm:t>
        <a:bodyPr/>
        <a:lstStyle/>
        <a:p>
          <a:endParaRPr lang="es-ES"/>
        </a:p>
      </dgm:t>
    </dgm:pt>
    <dgm:pt modelId="{03FD8F0E-0773-4625-AD50-0CF0D42707E9}" type="sibTrans" cxnId="{6F9CAE85-63E2-40CF-B56F-0E0EE26A9D86}">
      <dgm:prSet/>
      <dgm:spPr/>
      <dgm:t>
        <a:bodyPr/>
        <a:lstStyle/>
        <a:p>
          <a:endParaRPr lang="es-ES"/>
        </a:p>
      </dgm:t>
    </dgm:pt>
    <dgm:pt modelId="{5CE92EBE-A008-4CE1-A66C-3BA98A628B16}">
      <dgm:prSet phldrT="[Texto]" custT="1"/>
      <dgm:spPr/>
      <dgm:t>
        <a:bodyPr/>
        <a:lstStyle/>
        <a:p>
          <a:r>
            <a:rPr lang="es-ES" sz="1250" dirty="0"/>
            <a:t>Pruebas unitarias</a:t>
          </a:r>
        </a:p>
      </dgm:t>
    </dgm:pt>
    <dgm:pt modelId="{E69E83F4-B7F4-4890-A11F-50F1BB56DAAB}" type="parTrans" cxnId="{DFD726C7-E6E4-4907-9BF8-796165E4FD6B}">
      <dgm:prSet/>
      <dgm:spPr/>
      <dgm:t>
        <a:bodyPr/>
        <a:lstStyle/>
        <a:p>
          <a:endParaRPr lang="es-ES"/>
        </a:p>
      </dgm:t>
    </dgm:pt>
    <dgm:pt modelId="{7A4303C0-6569-4305-B2E4-8826DDB8EDAF}" type="sibTrans" cxnId="{DFD726C7-E6E4-4907-9BF8-796165E4FD6B}">
      <dgm:prSet/>
      <dgm:spPr/>
      <dgm:t>
        <a:bodyPr/>
        <a:lstStyle/>
        <a:p>
          <a:endParaRPr lang="es-ES"/>
        </a:p>
      </dgm:t>
    </dgm:pt>
    <dgm:pt modelId="{4892CEED-E57C-4A05-A672-461DC1063641}">
      <dgm:prSet phldrT="[Texto]" custT="1"/>
      <dgm:spPr/>
      <dgm:t>
        <a:bodyPr/>
        <a:lstStyle/>
        <a:p>
          <a:r>
            <a:rPr lang="es-ES" sz="1250" dirty="0"/>
            <a:t>Pruebas integrales</a:t>
          </a:r>
        </a:p>
      </dgm:t>
    </dgm:pt>
    <dgm:pt modelId="{D9114490-B112-4DD7-9246-5A68850D15E6}" type="parTrans" cxnId="{DDA37BD6-22ED-4C3F-8139-D9959CACD3F4}">
      <dgm:prSet/>
      <dgm:spPr/>
      <dgm:t>
        <a:bodyPr/>
        <a:lstStyle/>
        <a:p>
          <a:endParaRPr lang="es-ES"/>
        </a:p>
      </dgm:t>
    </dgm:pt>
    <dgm:pt modelId="{F6843080-33E5-464B-ABEA-DF4EBEB4BC43}" type="sibTrans" cxnId="{DDA37BD6-22ED-4C3F-8139-D9959CACD3F4}">
      <dgm:prSet/>
      <dgm:spPr/>
      <dgm:t>
        <a:bodyPr/>
        <a:lstStyle/>
        <a:p>
          <a:endParaRPr lang="es-ES"/>
        </a:p>
      </dgm:t>
    </dgm:pt>
    <dgm:pt modelId="{EEEB5839-142B-4830-B599-D03F6C701736}">
      <dgm:prSet phldrT="[Texto]" custT="1"/>
      <dgm:spPr/>
      <dgm:t>
        <a:bodyPr/>
        <a:lstStyle/>
        <a:p>
          <a:r>
            <a:rPr lang="es-ES" sz="1250" dirty="0"/>
            <a:t>Capacitación a usuarios </a:t>
          </a:r>
        </a:p>
      </dgm:t>
    </dgm:pt>
    <dgm:pt modelId="{A3EF9207-8819-4E77-9DFD-1854EBE3ECCF}" type="parTrans" cxnId="{6805502F-3EFF-4D08-9D7A-99D8DE74A40C}">
      <dgm:prSet/>
      <dgm:spPr/>
      <dgm:t>
        <a:bodyPr/>
        <a:lstStyle/>
        <a:p>
          <a:endParaRPr lang="es-ES"/>
        </a:p>
      </dgm:t>
    </dgm:pt>
    <dgm:pt modelId="{D076533C-476A-4FC9-843F-04A2BA915929}" type="sibTrans" cxnId="{6805502F-3EFF-4D08-9D7A-99D8DE74A40C}">
      <dgm:prSet/>
      <dgm:spPr/>
      <dgm:t>
        <a:bodyPr/>
        <a:lstStyle/>
        <a:p>
          <a:endParaRPr lang="es-ES"/>
        </a:p>
      </dgm:t>
    </dgm:pt>
    <dgm:pt modelId="{C0A46FFE-B350-402A-B575-7ED08877B956}">
      <dgm:prSet/>
      <dgm:spPr/>
      <dgm:t>
        <a:bodyPr/>
        <a:lstStyle/>
        <a:p>
          <a:r>
            <a:rPr lang="es-ES" dirty="0"/>
            <a:t>Despliegue</a:t>
          </a:r>
        </a:p>
      </dgm:t>
    </dgm:pt>
    <dgm:pt modelId="{4D266194-276A-452D-B2CB-9957C8948883}" type="parTrans" cxnId="{D976FE50-1BA6-4290-A9A5-5A7D458A9646}">
      <dgm:prSet/>
      <dgm:spPr/>
      <dgm:t>
        <a:bodyPr/>
        <a:lstStyle/>
        <a:p>
          <a:endParaRPr lang="es-ES"/>
        </a:p>
      </dgm:t>
    </dgm:pt>
    <dgm:pt modelId="{10F8B22A-5163-4904-BB4D-E10265243991}" type="sibTrans" cxnId="{D976FE50-1BA6-4290-A9A5-5A7D458A9646}">
      <dgm:prSet/>
      <dgm:spPr/>
      <dgm:t>
        <a:bodyPr/>
        <a:lstStyle/>
        <a:p>
          <a:endParaRPr lang="es-ES"/>
        </a:p>
      </dgm:t>
    </dgm:pt>
    <dgm:pt modelId="{B56C1BCE-4560-471A-BC49-2D381C5C9220}">
      <dgm:prSet custT="1"/>
      <dgm:spPr/>
      <dgm:t>
        <a:bodyPr/>
        <a:lstStyle/>
        <a:p>
          <a:r>
            <a:rPr lang="es-ES" sz="1250" dirty="0" err="1"/>
            <a:t>CutOver</a:t>
          </a:r>
          <a:endParaRPr lang="es-ES" sz="1250" dirty="0"/>
        </a:p>
      </dgm:t>
    </dgm:pt>
    <dgm:pt modelId="{1004F89D-1EDB-48D0-A4F0-7093DE40F58D}" type="parTrans" cxnId="{4236374A-8D2F-4CC8-9F04-AA465A535AA3}">
      <dgm:prSet/>
      <dgm:spPr/>
      <dgm:t>
        <a:bodyPr/>
        <a:lstStyle/>
        <a:p>
          <a:endParaRPr lang="es-ES"/>
        </a:p>
      </dgm:t>
    </dgm:pt>
    <dgm:pt modelId="{67C23C6B-B806-456C-AA73-B253C7BB02BE}" type="sibTrans" cxnId="{4236374A-8D2F-4CC8-9F04-AA465A535AA3}">
      <dgm:prSet/>
      <dgm:spPr/>
      <dgm:t>
        <a:bodyPr/>
        <a:lstStyle/>
        <a:p>
          <a:endParaRPr lang="es-ES"/>
        </a:p>
      </dgm:t>
    </dgm:pt>
    <dgm:pt modelId="{120A1D77-D688-4E6F-926D-C5A7848EC679}">
      <dgm:prSet custT="1"/>
      <dgm:spPr/>
      <dgm:t>
        <a:bodyPr/>
        <a:lstStyle/>
        <a:p>
          <a:r>
            <a:rPr lang="es-ES" sz="1250" dirty="0" err="1"/>
            <a:t>Go</a:t>
          </a:r>
          <a:r>
            <a:rPr lang="es-ES" sz="1250" dirty="0"/>
            <a:t> Live</a:t>
          </a:r>
        </a:p>
      </dgm:t>
    </dgm:pt>
    <dgm:pt modelId="{349522DD-47AD-432E-9D29-7D41DED41CA3}" type="parTrans" cxnId="{A3704F2B-4B49-4186-BA25-E1D69036AE37}">
      <dgm:prSet/>
      <dgm:spPr/>
      <dgm:t>
        <a:bodyPr/>
        <a:lstStyle/>
        <a:p>
          <a:endParaRPr lang="es-ES"/>
        </a:p>
      </dgm:t>
    </dgm:pt>
    <dgm:pt modelId="{E2FB99D6-789C-47CA-BE86-7234E7CA9F62}" type="sibTrans" cxnId="{A3704F2B-4B49-4186-BA25-E1D69036AE37}">
      <dgm:prSet/>
      <dgm:spPr/>
      <dgm:t>
        <a:bodyPr/>
        <a:lstStyle/>
        <a:p>
          <a:endParaRPr lang="es-ES"/>
        </a:p>
      </dgm:t>
    </dgm:pt>
    <dgm:pt modelId="{19803B94-8D77-4DBD-BC0C-AF95C94A2BBA}">
      <dgm:prSet phldrT="[Texto]" custT="1"/>
      <dgm:spPr/>
      <dgm:t>
        <a:bodyPr/>
        <a:lstStyle/>
        <a:p>
          <a:r>
            <a:rPr lang="es-ES" sz="1250" dirty="0"/>
            <a:t>Instalación de la solución </a:t>
          </a:r>
        </a:p>
      </dgm:t>
    </dgm:pt>
    <dgm:pt modelId="{59117F1E-4471-4721-8AA4-228FF09158D3}" type="parTrans" cxnId="{33EA190F-AFAE-4FB0-83EA-EDED4E6D9EB1}">
      <dgm:prSet/>
      <dgm:spPr/>
      <dgm:t>
        <a:bodyPr/>
        <a:lstStyle/>
        <a:p>
          <a:endParaRPr lang="es-ES"/>
        </a:p>
      </dgm:t>
    </dgm:pt>
    <dgm:pt modelId="{A4B1DEAC-106E-48C8-9AE8-4F817BF6CC88}" type="sibTrans" cxnId="{33EA190F-AFAE-4FB0-83EA-EDED4E6D9EB1}">
      <dgm:prSet/>
      <dgm:spPr/>
      <dgm:t>
        <a:bodyPr/>
        <a:lstStyle/>
        <a:p>
          <a:endParaRPr lang="es-ES"/>
        </a:p>
      </dgm:t>
    </dgm:pt>
    <dgm:pt modelId="{68836939-5CCA-42A6-9035-D28C300CA434}" type="pres">
      <dgm:prSet presAssocID="{7662F460-86DF-45A0-A04D-FCCD16F3A02F}" presName="Name0" presStyleCnt="0">
        <dgm:presLayoutVars>
          <dgm:dir/>
          <dgm:animLvl val="lvl"/>
          <dgm:resizeHandles val="exact"/>
        </dgm:presLayoutVars>
      </dgm:prSet>
      <dgm:spPr/>
    </dgm:pt>
    <dgm:pt modelId="{B3339E6A-2109-49FB-9674-18145622917B}" type="pres">
      <dgm:prSet presAssocID="{7662F460-86DF-45A0-A04D-FCCD16F3A02F}" presName="tSp" presStyleCnt="0"/>
      <dgm:spPr/>
    </dgm:pt>
    <dgm:pt modelId="{6CDEC76F-A0C6-46D1-9FFA-20218F54C8EC}" type="pres">
      <dgm:prSet presAssocID="{7662F460-86DF-45A0-A04D-FCCD16F3A02F}" presName="bSp" presStyleCnt="0"/>
      <dgm:spPr/>
    </dgm:pt>
    <dgm:pt modelId="{44A7EEF2-F1C2-4765-B746-4D7ED7AC728C}" type="pres">
      <dgm:prSet presAssocID="{7662F460-86DF-45A0-A04D-FCCD16F3A02F}" presName="process" presStyleCnt="0"/>
      <dgm:spPr/>
    </dgm:pt>
    <dgm:pt modelId="{C7F86223-788F-4462-BC9D-A2ECE8C85D2B}" type="pres">
      <dgm:prSet presAssocID="{06C267F2-B184-449E-987F-491723BB03CA}" presName="composite1" presStyleCnt="0"/>
      <dgm:spPr/>
    </dgm:pt>
    <dgm:pt modelId="{ED035BC6-B9E5-44F0-9679-66A0AC210474}" type="pres">
      <dgm:prSet presAssocID="{06C267F2-B184-449E-987F-491723BB03CA}" presName="dummyNode1" presStyleLbl="node1" presStyleIdx="0" presStyleCnt="4"/>
      <dgm:spPr/>
    </dgm:pt>
    <dgm:pt modelId="{F7008DE3-50E0-4E3D-BF01-9AFE0ADB3E4B}" type="pres">
      <dgm:prSet presAssocID="{06C267F2-B184-449E-987F-491723BB03CA}" presName="childNode1" presStyleLbl="bgAcc1" presStyleIdx="0" presStyleCnt="4" custScaleY="148003" custLinFactNeighborY="-12032">
        <dgm:presLayoutVars>
          <dgm:bulletEnabled val="1"/>
        </dgm:presLayoutVars>
      </dgm:prSet>
      <dgm:spPr/>
    </dgm:pt>
    <dgm:pt modelId="{1E9105DA-B6D2-4CC5-9542-A5007E2B2375}" type="pres">
      <dgm:prSet presAssocID="{06C267F2-B184-449E-987F-491723BB03CA}" presName="childNode1tx" presStyleLbl="bgAcc1" presStyleIdx="0" presStyleCnt="4">
        <dgm:presLayoutVars>
          <dgm:bulletEnabled val="1"/>
        </dgm:presLayoutVars>
      </dgm:prSet>
      <dgm:spPr/>
    </dgm:pt>
    <dgm:pt modelId="{A6F992C7-8400-4B85-AD09-CDCC48E05559}" type="pres">
      <dgm:prSet presAssocID="{06C267F2-B184-449E-987F-491723BB03C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C5794AB-CD34-4932-8731-C83455C3AB7E}" type="pres">
      <dgm:prSet presAssocID="{06C267F2-B184-449E-987F-491723BB03CA}" presName="connSite1" presStyleCnt="0"/>
      <dgm:spPr/>
    </dgm:pt>
    <dgm:pt modelId="{FCAB51C9-CF83-43F2-BACA-00D3AD085289}" type="pres">
      <dgm:prSet presAssocID="{5D39A677-DDAB-4824-947E-60D63A4A0D53}" presName="Name9" presStyleLbl="sibTrans2D1" presStyleIdx="0" presStyleCnt="3"/>
      <dgm:spPr/>
    </dgm:pt>
    <dgm:pt modelId="{209F9683-0C4E-4994-99C9-5A1D5C55D643}" type="pres">
      <dgm:prSet presAssocID="{B2F8886C-1381-487B-BFEC-155B8DF74D37}" presName="composite2" presStyleCnt="0"/>
      <dgm:spPr/>
    </dgm:pt>
    <dgm:pt modelId="{692A4680-1A77-4A1F-9F33-66BECDB69B00}" type="pres">
      <dgm:prSet presAssocID="{B2F8886C-1381-487B-BFEC-155B8DF74D37}" presName="dummyNode2" presStyleLbl="node1" presStyleIdx="0" presStyleCnt="4"/>
      <dgm:spPr/>
    </dgm:pt>
    <dgm:pt modelId="{E877636E-FD0E-4144-A211-F3E3017594E8}" type="pres">
      <dgm:prSet presAssocID="{B2F8886C-1381-487B-BFEC-155B8DF74D37}" presName="childNode2" presStyleLbl="bgAcc1" presStyleIdx="1" presStyleCnt="4" custScaleY="148003" custLinFactNeighborY="12008">
        <dgm:presLayoutVars>
          <dgm:bulletEnabled val="1"/>
        </dgm:presLayoutVars>
      </dgm:prSet>
      <dgm:spPr/>
    </dgm:pt>
    <dgm:pt modelId="{CD918437-6CB7-42BE-9742-7F0A7C8DCDF5}" type="pres">
      <dgm:prSet presAssocID="{B2F8886C-1381-487B-BFEC-155B8DF74D37}" presName="childNode2tx" presStyleLbl="bgAcc1" presStyleIdx="1" presStyleCnt="4">
        <dgm:presLayoutVars>
          <dgm:bulletEnabled val="1"/>
        </dgm:presLayoutVars>
      </dgm:prSet>
      <dgm:spPr/>
    </dgm:pt>
    <dgm:pt modelId="{2637154B-DCE6-4250-8FDE-1CFC6CE2FC85}" type="pres">
      <dgm:prSet presAssocID="{B2F8886C-1381-487B-BFEC-155B8DF74D3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E23D784-095C-4B61-A4CF-17ECFE056EC1}" type="pres">
      <dgm:prSet presAssocID="{B2F8886C-1381-487B-BFEC-155B8DF74D37}" presName="connSite2" presStyleCnt="0"/>
      <dgm:spPr/>
    </dgm:pt>
    <dgm:pt modelId="{FE1A3E42-2433-40AE-8924-2849076F3F53}" type="pres">
      <dgm:prSet presAssocID="{64A712BA-7808-483B-B133-6362429D8A88}" presName="Name18" presStyleLbl="sibTrans2D1" presStyleIdx="1" presStyleCnt="3"/>
      <dgm:spPr/>
    </dgm:pt>
    <dgm:pt modelId="{9040C6CB-DCD2-4E3F-89E6-0583D6ACF9B7}" type="pres">
      <dgm:prSet presAssocID="{F6729373-0493-405E-9CB3-BF2750D8F338}" presName="composite1" presStyleCnt="0"/>
      <dgm:spPr/>
    </dgm:pt>
    <dgm:pt modelId="{888DD68E-EDC6-4535-9927-7807166D1765}" type="pres">
      <dgm:prSet presAssocID="{F6729373-0493-405E-9CB3-BF2750D8F338}" presName="dummyNode1" presStyleLbl="node1" presStyleIdx="1" presStyleCnt="4"/>
      <dgm:spPr/>
    </dgm:pt>
    <dgm:pt modelId="{D903C7B2-1589-43C4-A46B-44A04D3C456E}" type="pres">
      <dgm:prSet presAssocID="{F6729373-0493-405E-9CB3-BF2750D8F338}" presName="childNode1" presStyleLbl="bgAcc1" presStyleIdx="2" presStyleCnt="4" custScaleY="148003" custLinFactNeighborY="-12032">
        <dgm:presLayoutVars>
          <dgm:bulletEnabled val="1"/>
        </dgm:presLayoutVars>
      </dgm:prSet>
      <dgm:spPr/>
    </dgm:pt>
    <dgm:pt modelId="{EB755E7C-59B2-4292-9588-107CF872B490}" type="pres">
      <dgm:prSet presAssocID="{F6729373-0493-405E-9CB3-BF2750D8F338}" presName="childNode1tx" presStyleLbl="bgAcc1" presStyleIdx="2" presStyleCnt="4">
        <dgm:presLayoutVars>
          <dgm:bulletEnabled val="1"/>
        </dgm:presLayoutVars>
      </dgm:prSet>
      <dgm:spPr/>
    </dgm:pt>
    <dgm:pt modelId="{55549CB7-52E7-41F5-BBBB-EBC4AB218E71}" type="pres">
      <dgm:prSet presAssocID="{F6729373-0493-405E-9CB3-BF2750D8F33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A92BE5C-B694-460A-89E5-97FA8505733C}" type="pres">
      <dgm:prSet presAssocID="{F6729373-0493-405E-9CB3-BF2750D8F338}" presName="connSite1" presStyleCnt="0"/>
      <dgm:spPr/>
    </dgm:pt>
    <dgm:pt modelId="{762E61BD-4D2F-4ADE-ACD2-612869B92E8C}" type="pres">
      <dgm:prSet presAssocID="{B3AC3C81-4953-48D4-96B8-174F3B23BFB5}" presName="Name9" presStyleLbl="sibTrans2D1" presStyleIdx="2" presStyleCnt="3"/>
      <dgm:spPr/>
    </dgm:pt>
    <dgm:pt modelId="{58D8AADB-D25E-4AB8-AF5B-BCF11951966A}" type="pres">
      <dgm:prSet presAssocID="{C0A46FFE-B350-402A-B575-7ED08877B956}" presName="composite2" presStyleCnt="0"/>
      <dgm:spPr/>
    </dgm:pt>
    <dgm:pt modelId="{4A1104ED-8579-424A-8175-C475FC5B5DEE}" type="pres">
      <dgm:prSet presAssocID="{C0A46FFE-B350-402A-B575-7ED08877B956}" presName="dummyNode2" presStyleLbl="node1" presStyleIdx="2" presStyleCnt="4"/>
      <dgm:spPr/>
    </dgm:pt>
    <dgm:pt modelId="{0485EAB4-728D-4A18-B8E3-4435DC5A3452}" type="pres">
      <dgm:prSet presAssocID="{C0A46FFE-B350-402A-B575-7ED08877B956}" presName="childNode2" presStyleLbl="bgAcc1" presStyleIdx="3" presStyleCnt="4" custScaleY="148003" custLinFactNeighborY="12008">
        <dgm:presLayoutVars>
          <dgm:bulletEnabled val="1"/>
        </dgm:presLayoutVars>
      </dgm:prSet>
      <dgm:spPr/>
    </dgm:pt>
    <dgm:pt modelId="{7E579483-F57E-4826-AD77-0B0EAAFCA0FB}" type="pres">
      <dgm:prSet presAssocID="{C0A46FFE-B350-402A-B575-7ED08877B956}" presName="childNode2tx" presStyleLbl="bgAcc1" presStyleIdx="3" presStyleCnt="4">
        <dgm:presLayoutVars>
          <dgm:bulletEnabled val="1"/>
        </dgm:presLayoutVars>
      </dgm:prSet>
      <dgm:spPr/>
    </dgm:pt>
    <dgm:pt modelId="{5873362B-2659-440E-B42A-AC99B6543F8D}" type="pres">
      <dgm:prSet presAssocID="{C0A46FFE-B350-402A-B575-7ED08877B95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BC8F5EB-2045-4DC0-85A1-6E8488472B20}" type="pres">
      <dgm:prSet presAssocID="{C0A46FFE-B350-402A-B575-7ED08877B956}" presName="connSite2" presStyleCnt="0"/>
      <dgm:spPr/>
    </dgm:pt>
  </dgm:ptLst>
  <dgm:cxnLst>
    <dgm:cxn modelId="{44E42439-8FD5-4CF1-AC7F-8EEBA6999C18}" type="presOf" srcId="{AF20489C-A79E-4303-814A-328D0C52FE8E}" destId="{E877636E-FD0E-4144-A211-F3E3017594E8}" srcOrd="0" destOrd="5" presId="urn:microsoft.com/office/officeart/2005/8/layout/hProcess4"/>
    <dgm:cxn modelId="{E857C06B-C332-4EF9-8238-A015F620BC0B}" type="presOf" srcId="{F6729373-0493-405E-9CB3-BF2750D8F338}" destId="{55549CB7-52E7-41F5-BBBB-EBC4AB218E71}" srcOrd="0" destOrd="0" presId="urn:microsoft.com/office/officeart/2005/8/layout/hProcess4"/>
    <dgm:cxn modelId="{63EAE62E-C19A-4811-9858-D51E4E7BF34F}" type="presOf" srcId="{5CE92EBE-A008-4CE1-A66C-3BA98A628B16}" destId="{D903C7B2-1589-43C4-A46B-44A04D3C456E}" srcOrd="0" destOrd="2" presId="urn:microsoft.com/office/officeart/2005/8/layout/hProcess4"/>
    <dgm:cxn modelId="{17546A22-ED0D-4425-B85F-77E6E88DFF62}" srcId="{EBEAACA0-13F7-46A2-B604-B8CB649D6ED8}" destId="{F2528F36-A51F-49FC-819E-340C8A01635F}" srcOrd="1" destOrd="0" parTransId="{4436F47D-98AE-4C2B-BFFE-04121BDBA2A9}" sibTransId="{F2B3AC6C-920A-40D5-A1DB-E05DB881C1A6}"/>
    <dgm:cxn modelId="{BFB0ED2B-8944-4D4D-9E2C-A6CFBDDCCA69}" type="presOf" srcId="{4892CEED-E57C-4A05-A672-461DC1063641}" destId="{EB755E7C-59B2-4292-9588-107CF872B490}" srcOrd="1" destOrd="3" presId="urn:microsoft.com/office/officeart/2005/8/layout/hProcess4"/>
    <dgm:cxn modelId="{75C2E718-4E19-4CCD-8282-95C352B47CA2}" type="presOf" srcId="{B56C1BCE-4560-471A-BC49-2D381C5C9220}" destId="{0485EAB4-728D-4A18-B8E3-4435DC5A3452}" srcOrd="0" destOrd="0" presId="urn:microsoft.com/office/officeart/2005/8/layout/hProcess4"/>
    <dgm:cxn modelId="{2B3B0FA5-DA5B-4ABD-AA2A-343F990AC92C}" type="presOf" srcId="{7662F460-86DF-45A0-A04D-FCCD16F3A02F}" destId="{68836939-5CCA-42A6-9035-D28C300CA434}" srcOrd="0" destOrd="0" presId="urn:microsoft.com/office/officeart/2005/8/layout/hProcess4"/>
    <dgm:cxn modelId="{109596F0-6CED-463D-9682-A076C0B1D292}" type="presOf" srcId="{29955520-4A0E-44C0-94D4-3B49C4A00C22}" destId="{CD918437-6CB7-42BE-9742-7F0A7C8DCDF5}" srcOrd="1" destOrd="0" presId="urn:microsoft.com/office/officeart/2005/8/layout/hProcess4"/>
    <dgm:cxn modelId="{61C2FE9D-39AD-4D61-97AC-2462D5D6313F}" type="presOf" srcId="{7CD70BDD-BDDD-41BC-A2C5-09A03A9E08D5}" destId="{F7008DE3-50E0-4E3D-BF01-9AFE0ADB3E4B}" srcOrd="0" destOrd="2" presId="urn:microsoft.com/office/officeart/2005/8/layout/hProcess4"/>
    <dgm:cxn modelId="{65C1DD44-A778-4D7B-88A4-1656815CF3C7}" type="presOf" srcId="{D3FE0205-4D44-462A-9F89-1D1D8D61FF8C}" destId="{CD918437-6CB7-42BE-9742-7F0A7C8DCDF5}" srcOrd="1" destOrd="4" presId="urn:microsoft.com/office/officeart/2005/8/layout/hProcess4"/>
    <dgm:cxn modelId="{B7268018-E9E4-44A0-A2CE-B4967ECFF0AC}" srcId="{7662F460-86DF-45A0-A04D-FCCD16F3A02F}" destId="{F6729373-0493-405E-9CB3-BF2750D8F338}" srcOrd="2" destOrd="0" parTransId="{5982CF1E-076E-484B-B273-BB3E7EE23191}" sibTransId="{B3AC3C81-4953-48D4-96B8-174F3B23BFB5}"/>
    <dgm:cxn modelId="{21A8236C-F07A-4678-8A9A-5D588E46FE67}" type="presOf" srcId="{5D087D2B-B143-4BE6-94C8-9053FE718440}" destId="{F7008DE3-50E0-4E3D-BF01-9AFE0ADB3E4B}" srcOrd="0" destOrd="3" presId="urn:microsoft.com/office/officeart/2005/8/layout/hProcess4"/>
    <dgm:cxn modelId="{708DE1A6-0D65-4C59-8C52-84F0F1376CF4}" type="presOf" srcId="{C714DE13-7E10-4DB4-A964-2C765B673174}" destId="{CD918437-6CB7-42BE-9742-7F0A7C8DCDF5}" srcOrd="1" destOrd="2" presId="urn:microsoft.com/office/officeart/2005/8/layout/hProcess4"/>
    <dgm:cxn modelId="{74D44769-A2D1-4806-A0AE-1EA0992B59C4}" type="presOf" srcId="{4892CEED-E57C-4A05-A672-461DC1063641}" destId="{D903C7B2-1589-43C4-A46B-44A04D3C456E}" srcOrd="0" destOrd="3" presId="urn:microsoft.com/office/officeart/2005/8/layout/hProcess4"/>
    <dgm:cxn modelId="{6D461A5B-BD45-4BA0-BD40-C5B74301DA52}" srcId="{B2F8886C-1381-487B-BFEC-155B8DF74D37}" destId="{EBEAACA0-13F7-46A2-B604-B8CB649D6ED8}" srcOrd="1" destOrd="0" parTransId="{D2CE399A-6645-4716-9C99-A04F2DBFA642}" sibTransId="{4B3711DD-44A8-4B71-8304-C42F25FB7195}"/>
    <dgm:cxn modelId="{1439093B-78D3-4941-8F32-24FD19B217A2}" srcId="{F6729373-0493-405E-9CB3-BF2750D8F338}" destId="{605E5727-EB4B-48DC-8B76-76A46A8B6198}" srcOrd="1" destOrd="0" parTransId="{ECEE6F43-C85E-4A55-805C-DE15030C45D9}" sibTransId="{49742042-67B3-4D6F-AB8F-C1F2B8E83D79}"/>
    <dgm:cxn modelId="{4236374A-8D2F-4CC8-9F04-AA465A535AA3}" srcId="{C0A46FFE-B350-402A-B575-7ED08877B956}" destId="{B56C1BCE-4560-471A-BC49-2D381C5C9220}" srcOrd="0" destOrd="0" parTransId="{1004F89D-1EDB-48D0-A4F0-7093DE40F58D}" sibTransId="{67C23C6B-B806-456C-AA73-B253C7BB02BE}"/>
    <dgm:cxn modelId="{AC19EEBA-9B53-4005-8C16-34578691D29C}" type="presOf" srcId="{605E5727-EB4B-48DC-8B76-76A46A8B6198}" destId="{D903C7B2-1589-43C4-A46B-44A04D3C456E}" srcOrd="0" destOrd="1" presId="urn:microsoft.com/office/officeart/2005/8/layout/hProcess4"/>
    <dgm:cxn modelId="{8390B6F5-C76C-4693-B607-64D77803D2BC}" srcId="{06C267F2-B184-449E-987F-491723BB03CA}" destId="{870E5256-2B46-48C8-AA14-B0561505BAF5}" srcOrd="0" destOrd="0" parTransId="{60269EEE-2E0B-4750-9980-F8A62800DA57}" sibTransId="{A047AE9C-4005-4E40-892B-E90FC2B1E5BC}"/>
    <dgm:cxn modelId="{21A9799C-E1ED-46A3-AFE4-3568F71F3A2B}" type="presOf" srcId="{AEAFAA5D-27B7-41AE-B1B2-EC7527F4E7F7}" destId="{EB755E7C-59B2-4292-9588-107CF872B490}" srcOrd="1" destOrd="0" presId="urn:microsoft.com/office/officeart/2005/8/layout/hProcess4"/>
    <dgm:cxn modelId="{0AF0E2A1-4418-40A9-9C5B-9E68A53849F4}" type="presOf" srcId="{B56C1BCE-4560-471A-BC49-2D381C5C9220}" destId="{7E579483-F57E-4826-AD77-0B0EAAFCA0FB}" srcOrd="1" destOrd="0" presId="urn:microsoft.com/office/officeart/2005/8/layout/hProcess4"/>
    <dgm:cxn modelId="{6F9CAE85-63E2-40CF-B56F-0E0EE26A9D86}" srcId="{B2F8886C-1381-487B-BFEC-155B8DF74D37}" destId="{AF20489C-A79E-4303-814A-328D0C52FE8E}" srcOrd="3" destOrd="0" parTransId="{AB604C85-5A50-4ED1-B1D1-435BB3F0A400}" sibTransId="{03FD8F0E-0773-4625-AD50-0CF0D42707E9}"/>
    <dgm:cxn modelId="{A1686E52-AA94-4D67-BB69-CBC871E16A49}" type="presOf" srcId="{605E5727-EB4B-48DC-8B76-76A46A8B6198}" destId="{EB755E7C-59B2-4292-9588-107CF872B490}" srcOrd="1" destOrd="1" presId="urn:microsoft.com/office/officeart/2005/8/layout/hProcess4"/>
    <dgm:cxn modelId="{B8DA7779-FA0F-4403-A110-797319582189}" type="presOf" srcId="{870E5256-2B46-48C8-AA14-B0561505BAF5}" destId="{F7008DE3-50E0-4E3D-BF01-9AFE0ADB3E4B}" srcOrd="0" destOrd="0" presId="urn:microsoft.com/office/officeart/2005/8/layout/hProcess4"/>
    <dgm:cxn modelId="{A3704F2B-4B49-4186-BA25-E1D69036AE37}" srcId="{C0A46FFE-B350-402A-B575-7ED08877B956}" destId="{120A1D77-D688-4E6F-926D-C5A7848EC679}" srcOrd="1" destOrd="0" parTransId="{349522DD-47AD-432E-9D29-7D41DED41CA3}" sibTransId="{E2FB99D6-789C-47CA-BE86-7234E7CA9F62}"/>
    <dgm:cxn modelId="{1EDEAAE8-14D4-484F-ABD9-F60ACE714C21}" type="presOf" srcId="{AF20489C-A79E-4303-814A-328D0C52FE8E}" destId="{CD918437-6CB7-42BE-9742-7F0A7C8DCDF5}" srcOrd="1" destOrd="5" presId="urn:microsoft.com/office/officeart/2005/8/layout/hProcess4"/>
    <dgm:cxn modelId="{E2685561-45F9-41D8-8AA6-4A0FD972A421}" srcId="{EBEAACA0-13F7-46A2-B604-B8CB649D6ED8}" destId="{C714DE13-7E10-4DB4-A964-2C765B673174}" srcOrd="0" destOrd="0" parTransId="{D131129C-01C3-45A3-88A2-0554B61C60ED}" sibTransId="{92100672-6F94-4D6D-A538-02EC6356B430}"/>
    <dgm:cxn modelId="{05F74C39-D4B4-4A24-AE42-C37BB6F094C5}" type="presOf" srcId="{19803B94-8D77-4DBD-BC0C-AF95C94A2BBA}" destId="{F7008DE3-50E0-4E3D-BF01-9AFE0ADB3E4B}" srcOrd="0" destOrd="1" presId="urn:microsoft.com/office/officeart/2005/8/layout/hProcess4"/>
    <dgm:cxn modelId="{78ED201B-27C9-47F7-AE63-12B0A7BCA7D2}" type="presOf" srcId="{B3AC3C81-4953-48D4-96B8-174F3B23BFB5}" destId="{762E61BD-4D2F-4ADE-ACD2-612869B92E8C}" srcOrd="0" destOrd="0" presId="urn:microsoft.com/office/officeart/2005/8/layout/hProcess4"/>
    <dgm:cxn modelId="{67488575-612B-4AF2-811C-F6BBC9E6594D}" srcId="{7662F460-86DF-45A0-A04D-FCCD16F3A02F}" destId="{B2F8886C-1381-487B-BFEC-155B8DF74D37}" srcOrd="1" destOrd="0" parTransId="{EF1EC75A-ADCA-42CE-9473-822558BBA742}" sibTransId="{64A712BA-7808-483B-B133-6362429D8A88}"/>
    <dgm:cxn modelId="{DDA37BD6-22ED-4C3F-8139-D9959CACD3F4}" srcId="{F6729373-0493-405E-9CB3-BF2750D8F338}" destId="{4892CEED-E57C-4A05-A672-461DC1063641}" srcOrd="3" destOrd="0" parTransId="{D9114490-B112-4DD7-9246-5A68850D15E6}" sibTransId="{F6843080-33E5-464B-ABEA-DF4EBEB4BC43}"/>
    <dgm:cxn modelId="{071A032E-4352-4516-94ED-B546EEAB5F01}" type="presOf" srcId="{EBEAACA0-13F7-46A2-B604-B8CB649D6ED8}" destId="{CD918437-6CB7-42BE-9742-7F0A7C8DCDF5}" srcOrd="1" destOrd="1" presId="urn:microsoft.com/office/officeart/2005/8/layout/hProcess4"/>
    <dgm:cxn modelId="{908EEAF7-92A6-4BCB-90CB-01DCBE60209F}" type="presOf" srcId="{B2F8886C-1381-487B-BFEC-155B8DF74D37}" destId="{2637154B-DCE6-4250-8FDE-1CFC6CE2FC85}" srcOrd="0" destOrd="0" presId="urn:microsoft.com/office/officeart/2005/8/layout/hProcess4"/>
    <dgm:cxn modelId="{D976FE50-1BA6-4290-A9A5-5A7D458A9646}" srcId="{7662F460-86DF-45A0-A04D-FCCD16F3A02F}" destId="{C0A46FFE-B350-402A-B575-7ED08877B956}" srcOrd="3" destOrd="0" parTransId="{4D266194-276A-452D-B2CB-9957C8948883}" sibTransId="{10F8B22A-5163-4904-BB4D-E10265243991}"/>
    <dgm:cxn modelId="{33EA190F-AFAE-4FB0-83EA-EDED4E6D9EB1}" srcId="{06C267F2-B184-449E-987F-491723BB03CA}" destId="{19803B94-8D77-4DBD-BC0C-AF95C94A2BBA}" srcOrd="1" destOrd="0" parTransId="{59117F1E-4471-4721-8AA4-228FF09158D3}" sibTransId="{A4B1DEAC-106E-48C8-9AE8-4F817BF6CC88}"/>
    <dgm:cxn modelId="{513B4221-D45F-4430-B2E0-2A00782EB599}" type="presOf" srcId="{5D087D2B-B143-4BE6-94C8-9053FE718440}" destId="{1E9105DA-B6D2-4CC5-9542-A5007E2B2375}" srcOrd="1" destOrd="3" presId="urn:microsoft.com/office/officeart/2005/8/layout/hProcess4"/>
    <dgm:cxn modelId="{124C11FE-64C0-4750-B4FA-36D1F5CBBD03}" type="presOf" srcId="{C0A46FFE-B350-402A-B575-7ED08877B956}" destId="{5873362B-2659-440E-B42A-AC99B6543F8D}" srcOrd="0" destOrd="0" presId="urn:microsoft.com/office/officeart/2005/8/layout/hProcess4"/>
    <dgm:cxn modelId="{052AD16A-A52D-4BF8-9E82-899CF6A6EAA7}" type="presOf" srcId="{F2528F36-A51F-49FC-819E-340C8A01635F}" destId="{CD918437-6CB7-42BE-9742-7F0A7C8DCDF5}" srcOrd="1" destOrd="3" presId="urn:microsoft.com/office/officeart/2005/8/layout/hProcess4"/>
    <dgm:cxn modelId="{BC1E22A1-9882-4A8B-A141-0A42E748320C}" type="presOf" srcId="{AEAFAA5D-27B7-41AE-B1B2-EC7527F4E7F7}" destId="{D903C7B2-1589-43C4-A46B-44A04D3C456E}" srcOrd="0" destOrd="0" presId="urn:microsoft.com/office/officeart/2005/8/layout/hProcess4"/>
    <dgm:cxn modelId="{E158A737-F4B2-4A57-8376-85740ED3DFDF}" srcId="{F6729373-0493-405E-9CB3-BF2750D8F338}" destId="{AEAFAA5D-27B7-41AE-B1B2-EC7527F4E7F7}" srcOrd="0" destOrd="0" parTransId="{B0F3F329-064B-44B4-AF14-CDD10E4AE397}" sibTransId="{2FB19EB0-E2E4-4D58-B73F-6A7B48E0A80A}"/>
    <dgm:cxn modelId="{C449529C-363E-4D74-9535-F0FA5D764298}" type="presOf" srcId="{F2528F36-A51F-49FC-819E-340C8A01635F}" destId="{E877636E-FD0E-4144-A211-F3E3017594E8}" srcOrd="0" destOrd="3" presId="urn:microsoft.com/office/officeart/2005/8/layout/hProcess4"/>
    <dgm:cxn modelId="{0FCE2820-EAE7-4036-B16B-682B6C9CCD63}" type="presOf" srcId="{7CD70BDD-BDDD-41BC-A2C5-09A03A9E08D5}" destId="{1E9105DA-B6D2-4CC5-9542-A5007E2B2375}" srcOrd="1" destOrd="2" presId="urn:microsoft.com/office/officeart/2005/8/layout/hProcess4"/>
    <dgm:cxn modelId="{6805502F-3EFF-4D08-9D7A-99D8DE74A40C}" srcId="{F6729373-0493-405E-9CB3-BF2750D8F338}" destId="{EEEB5839-142B-4830-B599-D03F6C701736}" srcOrd="4" destOrd="0" parTransId="{A3EF9207-8819-4E77-9DFD-1854EBE3ECCF}" sibTransId="{D076533C-476A-4FC9-843F-04A2BA915929}"/>
    <dgm:cxn modelId="{AC70C923-13D9-4EBF-B62C-DBE8E602C0D1}" type="presOf" srcId="{06C267F2-B184-449E-987F-491723BB03CA}" destId="{A6F992C7-8400-4B85-AD09-CDCC48E05559}" srcOrd="0" destOrd="0" presId="urn:microsoft.com/office/officeart/2005/8/layout/hProcess4"/>
    <dgm:cxn modelId="{18569D03-2E4A-4E7F-BDC5-3E37C56B2A90}" srcId="{B2F8886C-1381-487B-BFEC-155B8DF74D37}" destId="{29955520-4A0E-44C0-94D4-3B49C4A00C22}" srcOrd="0" destOrd="0" parTransId="{AFFE601E-E4DD-4656-94F5-74880C5118CC}" sibTransId="{8EEE40D9-3F10-43BC-BB05-30B8A314B788}"/>
    <dgm:cxn modelId="{DFD726C7-E6E4-4907-9BF8-796165E4FD6B}" srcId="{F6729373-0493-405E-9CB3-BF2750D8F338}" destId="{5CE92EBE-A008-4CE1-A66C-3BA98A628B16}" srcOrd="2" destOrd="0" parTransId="{E69E83F4-B7F4-4890-A11F-50F1BB56DAAB}" sibTransId="{7A4303C0-6569-4305-B2E4-8826DDB8EDAF}"/>
    <dgm:cxn modelId="{7E88BEF1-D350-4E0C-96D3-8891D3CC65C9}" type="presOf" srcId="{EEEB5839-142B-4830-B599-D03F6C701736}" destId="{EB755E7C-59B2-4292-9588-107CF872B490}" srcOrd="1" destOrd="4" presId="urn:microsoft.com/office/officeart/2005/8/layout/hProcess4"/>
    <dgm:cxn modelId="{AD8841B1-293C-48E7-9EE5-0140B0825C44}" type="presOf" srcId="{C714DE13-7E10-4DB4-A964-2C765B673174}" destId="{E877636E-FD0E-4144-A211-F3E3017594E8}" srcOrd="0" destOrd="2" presId="urn:microsoft.com/office/officeart/2005/8/layout/hProcess4"/>
    <dgm:cxn modelId="{32FEF2F9-A1C9-46D7-9B84-8082F2FE9AB6}" type="presOf" srcId="{870E5256-2B46-48C8-AA14-B0561505BAF5}" destId="{1E9105DA-B6D2-4CC5-9542-A5007E2B2375}" srcOrd="1" destOrd="0" presId="urn:microsoft.com/office/officeart/2005/8/layout/hProcess4"/>
    <dgm:cxn modelId="{A90FB8FA-2B44-44FD-8AED-B985ABC364F9}" type="presOf" srcId="{120A1D77-D688-4E6F-926D-C5A7848EC679}" destId="{0485EAB4-728D-4A18-B8E3-4435DC5A3452}" srcOrd="0" destOrd="1" presId="urn:microsoft.com/office/officeart/2005/8/layout/hProcess4"/>
    <dgm:cxn modelId="{5A4E9505-40DC-41E5-99F6-54DC4DBEA77C}" type="presOf" srcId="{D3FE0205-4D44-462A-9F89-1D1D8D61FF8C}" destId="{E877636E-FD0E-4144-A211-F3E3017594E8}" srcOrd="0" destOrd="4" presId="urn:microsoft.com/office/officeart/2005/8/layout/hProcess4"/>
    <dgm:cxn modelId="{6C894A39-2EAB-4A8E-AA42-D4C9BF4402DC}" type="presOf" srcId="{EBEAACA0-13F7-46A2-B604-B8CB649D6ED8}" destId="{E877636E-FD0E-4144-A211-F3E3017594E8}" srcOrd="0" destOrd="1" presId="urn:microsoft.com/office/officeart/2005/8/layout/hProcess4"/>
    <dgm:cxn modelId="{C086EDC4-66D4-439A-B748-8C0422686CA5}" type="presOf" srcId="{120A1D77-D688-4E6F-926D-C5A7848EC679}" destId="{7E579483-F57E-4826-AD77-0B0EAAFCA0FB}" srcOrd="1" destOrd="1" presId="urn:microsoft.com/office/officeart/2005/8/layout/hProcess4"/>
    <dgm:cxn modelId="{0C941F69-BBE3-489F-AA4A-B231D743FD9D}" srcId="{06C267F2-B184-449E-987F-491723BB03CA}" destId="{5D087D2B-B143-4BE6-94C8-9053FE718440}" srcOrd="3" destOrd="0" parTransId="{1B390E00-4495-4E8A-89A4-D4F700FDC9B3}" sibTransId="{9A6EDDDB-6EA4-4C32-9A9C-5FF672A567D4}"/>
    <dgm:cxn modelId="{8E64F69D-6BF1-4CC2-B500-2003B3F93C3F}" srcId="{06C267F2-B184-449E-987F-491723BB03CA}" destId="{7CD70BDD-BDDD-41BC-A2C5-09A03A9E08D5}" srcOrd="2" destOrd="0" parTransId="{D1425822-A135-4654-8619-4B6E67D42798}" sibTransId="{D286CBAF-54A6-4D54-A691-C3B57B52AB92}"/>
    <dgm:cxn modelId="{AB91BF36-3BCE-48D8-9546-A117C817C6E9}" type="presOf" srcId="{EEEB5839-142B-4830-B599-D03F6C701736}" destId="{D903C7B2-1589-43C4-A46B-44A04D3C456E}" srcOrd="0" destOrd="4" presId="urn:microsoft.com/office/officeart/2005/8/layout/hProcess4"/>
    <dgm:cxn modelId="{FCAB340C-BFC2-4D51-A412-F98F0EABA56F}" srcId="{7662F460-86DF-45A0-A04D-FCCD16F3A02F}" destId="{06C267F2-B184-449E-987F-491723BB03CA}" srcOrd="0" destOrd="0" parTransId="{B800A8DA-34AC-49A3-81F7-83AB4A87E041}" sibTransId="{5D39A677-DDAB-4824-947E-60D63A4A0D53}"/>
    <dgm:cxn modelId="{1B56E762-AD1F-445D-8E36-54E499B35DD0}" type="presOf" srcId="{64A712BA-7808-483B-B133-6362429D8A88}" destId="{FE1A3E42-2433-40AE-8924-2849076F3F53}" srcOrd="0" destOrd="0" presId="urn:microsoft.com/office/officeart/2005/8/layout/hProcess4"/>
    <dgm:cxn modelId="{B6B04424-3B0D-4058-8813-341BAC638465}" type="presOf" srcId="{5CE92EBE-A008-4CE1-A66C-3BA98A628B16}" destId="{EB755E7C-59B2-4292-9588-107CF872B490}" srcOrd="1" destOrd="2" presId="urn:microsoft.com/office/officeart/2005/8/layout/hProcess4"/>
    <dgm:cxn modelId="{43D5E441-0220-4B5E-8A15-226CAED828EB}" type="presOf" srcId="{29955520-4A0E-44C0-94D4-3B49C4A00C22}" destId="{E877636E-FD0E-4144-A211-F3E3017594E8}" srcOrd="0" destOrd="0" presId="urn:microsoft.com/office/officeart/2005/8/layout/hProcess4"/>
    <dgm:cxn modelId="{C9BFB2AC-CEEE-4CA9-BDDC-9E4168B83AC1}" srcId="{B2F8886C-1381-487B-BFEC-155B8DF74D37}" destId="{D3FE0205-4D44-462A-9F89-1D1D8D61FF8C}" srcOrd="2" destOrd="0" parTransId="{DA1D67B3-89CE-453A-A105-3F45EE7BE12F}" sibTransId="{63C1D302-A988-4671-9291-FE67D899EB71}"/>
    <dgm:cxn modelId="{36150221-B68D-48A8-B0F9-94A69E8F0F0D}" type="presOf" srcId="{5D39A677-DDAB-4824-947E-60D63A4A0D53}" destId="{FCAB51C9-CF83-43F2-BACA-00D3AD085289}" srcOrd="0" destOrd="0" presId="urn:microsoft.com/office/officeart/2005/8/layout/hProcess4"/>
    <dgm:cxn modelId="{B59CF15E-9763-4EA7-BFA8-0F99DE59CE15}" type="presOf" srcId="{19803B94-8D77-4DBD-BC0C-AF95C94A2BBA}" destId="{1E9105DA-B6D2-4CC5-9542-A5007E2B2375}" srcOrd="1" destOrd="1" presId="urn:microsoft.com/office/officeart/2005/8/layout/hProcess4"/>
    <dgm:cxn modelId="{54F68F4F-309B-4F7F-AC3A-E088E4A983A3}" type="presParOf" srcId="{68836939-5CCA-42A6-9035-D28C300CA434}" destId="{B3339E6A-2109-49FB-9674-18145622917B}" srcOrd="0" destOrd="0" presId="urn:microsoft.com/office/officeart/2005/8/layout/hProcess4"/>
    <dgm:cxn modelId="{4F6C8D7A-F87B-4DFE-A61D-AF8EB0B8587D}" type="presParOf" srcId="{68836939-5CCA-42A6-9035-D28C300CA434}" destId="{6CDEC76F-A0C6-46D1-9FFA-20218F54C8EC}" srcOrd="1" destOrd="0" presId="urn:microsoft.com/office/officeart/2005/8/layout/hProcess4"/>
    <dgm:cxn modelId="{2DF4D5F3-2573-43D3-8250-E8306D999221}" type="presParOf" srcId="{68836939-5CCA-42A6-9035-D28C300CA434}" destId="{44A7EEF2-F1C2-4765-B746-4D7ED7AC728C}" srcOrd="2" destOrd="0" presId="urn:microsoft.com/office/officeart/2005/8/layout/hProcess4"/>
    <dgm:cxn modelId="{7608917E-0906-4FCF-8DDD-65E78F7333A8}" type="presParOf" srcId="{44A7EEF2-F1C2-4765-B746-4D7ED7AC728C}" destId="{C7F86223-788F-4462-BC9D-A2ECE8C85D2B}" srcOrd="0" destOrd="0" presId="urn:microsoft.com/office/officeart/2005/8/layout/hProcess4"/>
    <dgm:cxn modelId="{C15933D9-C7F3-4929-A68B-30A4A6B0E36F}" type="presParOf" srcId="{C7F86223-788F-4462-BC9D-A2ECE8C85D2B}" destId="{ED035BC6-B9E5-44F0-9679-66A0AC210474}" srcOrd="0" destOrd="0" presId="urn:microsoft.com/office/officeart/2005/8/layout/hProcess4"/>
    <dgm:cxn modelId="{E9F6D1C5-4211-40E2-948B-5A6F7D6A2C56}" type="presParOf" srcId="{C7F86223-788F-4462-BC9D-A2ECE8C85D2B}" destId="{F7008DE3-50E0-4E3D-BF01-9AFE0ADB3E4B}" srcOrd="1" destOrd="0" presId="urn:microsoft.com/office/officeart/2005/8/layout/hProcess4"/>
    <dgm:cxn modelId="{AFC701F5-786E-467F-A13A-3B40C4D7F02F}" type="presParOf" srcId="{C7F86223-788F-4462-BC9D-A2ECE8C85D2B}" destId="{1E9105DA-B6D2-4CC5-9542-A5007E2B2375}" srcOrd="2" destOrd="0" presId="urn:microsoft.com/office/officeart/2005/8/layout/hProcess4"/>
    <dgm:cxn modelId="{64C79F77-00D9-428C-A6F2-303D1D436485}" type="presParOf" srcId="{C7F86223-788F-4462-BC9D-A2ECE8C85D2B}" destId="{A6F992C7-8400-4B85-AD09-CDCC48E05559}" srcOrd="3" destOrd="0" presId="urn:microsoft.com/office/officeart/2005/8/layout/hProcess4"/>
    <dgm:cxn modelId="{312F67A3-84CB-42EA-9A45-4AEA4C89317D}" type="presParOf" srcId="{C7F86223-788F-4462-BC9D-A2ECE8C85D2B}" destId="{9C5794AB-CD34-4932-8731-C83455C3AB7E}" srcOrd="4" destOrd="0" presId="urn:microsoft.com/office/officeart/2005/8/layout/hProcess4"/>
    <dgm:cxn modelId="{EF1C5EEE-19C4-48D5-BE77-2FFBB3C77CF6}" type="presParOf" srcId="{44A7EEF2-F1C2-4765-B746-4D7ED7AC728C}" destId="{FCAB51C9-CF83-43F2-BACA-00D3AD085289}" srcOrd="1" destOrd="0" presId="urn:microsoft.com/office/officeart/2005/8/layout/hProcess4"/>
    <dgm:cxn modelId="{2ABEA985-AC97-4FB6-A1FA-5A2A857381DB}" type="presParOf" srcId="{44A7EEF2-F1C2-4765-B746-4D7ED7AC728C}" destId="{209F9683-0C4E-4994-99C9-5A1D5C55D643}" srcOrd="2" destOrd="0" presId="urn:microsoft.com/office/officeart/2005/8/layout/hProcess4"/>
    <dgm:cxn modelId="{561A10F8-AD23-4D9A-8946-B81746AC914E}" type="presParOf" srcId="{209F9683-0C4E-4994-99C9-5A1D5C55D643}" destId="{692A4680-1A77-4A1F-9F33-66BECDB69B00}" srcOrd="0" destOrd="0" presId="urn:microsoft.com/office/officeart/2005/8/layout/hProcess4"/>
    <dgm:cxn modelId="{47EAD686-59C5-4BBA-8493-7CC419DBAC6C}" type="presParOf" srcId="{209F9683-0C4E-4994-99C9-5A1D5C55D643}" destId="{E877636E-FD0E-4144-A211-F3E3017594E8}" srcOrd="1" destOrd="0" presId="urn:microsoft.com/office/officeart/2005/8/layout/hProcess4"/>
    <dgm:cxn modelId="{D2E5D830-E7BA-4E44-9207-A569BB41555A}" type="presParOf" srcId="{209F9683-0C4E-4994-99C9-5A1D5C55D643}" destId="{CD918437-6CB7-42BE-9742-7F0A7C8DCDF5}" srcOrd="2" destOrd="0" presId="urn:microsoft.com/office/officeart/2005/8/layout/hProcess4"/>
    <dgm:cxn modelId="{657E34D6-9200-4284-AAA3-C2A1183649E5}" type="presParOf" srcId="{209F9683-0C4E-4994-99C9-5A1D5C55D643}" destId="{2637154B-DCE6-4250-8FDE-1CFC6CE2FC85}" srcOrd="3" destOrd="0" presId="urn:microsoft.com/office/officeart/2005/8/layout/hProcess4"/>
    <dgm:cxn modelId="{CBFA7F18-D025-4794-BB74-65C207A9CD15}" type="presParOf" srcId="{209F9683-0C4E-4994-99C9-5A1D5C55D643}" destId="{4E23D784-095C-4B61-A4CF-17ECFE056EC1}" srcOrd="4" destOrd="0" presId="urn:microsoft.com/office/officeart/2005/8/layout/hProcess4"/>
    <dgm:cxn modelId="{6270EB34-CC31-4394-9E88-1169DD2C6B50}" type="presParOf" srcId="{44A7EEF2-F1C2-4765-B746-4D7ED7AC728C}" destId="{FE1A3E42-2433-40AE-8924-2849076F3F53}" srcOrd="3" destOrd="0" presId="urn:microsoft.com/office/officeart/2005/8/layout/hProcess4"/>
    <dgm:cxn modelId="{ED1DC81B-3D03-432A-83A8-FA2BC39C89CD}" type="presParOf" srcId="{44A7EEF2-F1C2-4765-B746-4D7ED7AC728C}" destId="{9040C6CB-DCD2-4E3F-89E6-0583D6ACF9B7}" srcOrd="4" destOrd="0" presId="urn:microsoft.com/office/officeart/2005/8/layout/hProcess4"/>
    <dgm:cxn modelId="{0E4CF9EF-5470-4221-878D-A46DE83B3C90}" type="presParOf" srcId="{9040C6CB-DCD2-4E3F-89E6-0583D6ACF9B7}" destId="{888DD68E-EDC6-4535-9927-7807166D1765}" srcOrd="0" destOrd="0" presId="urn:microsoft.com/office/officeart/2005/8/layout/hProcess4"/>
    <dgm:cxn modelId="{01A27E8D-9AB4-469F-A78A-254F22BE05C0}" type="presParOf" srcId="{9040C6CB-DCD2-4E3F-89E6-0583D6ACF9B7}" destId="{D903C7B2-1589-43C4-A46B-44A04D3C456E}" srcOrd="1" destOrd="0" presId="urn:microsoft.com/office/officeart/2005/8/layout/hProcess4"/>
    <dgm:cxn modelId="{F7F3436A-43E8-4383-8511-DC63BC01170B}" type="presParOf" srcId="{9040C6CB-DCD2-4E3F-89E6-0583D6ACF9B7}" destId="{EB755E7C-59B2-4292-9588-107CF872B490}" srcOrd="2" destOrd="0" presId="urn:microsoft.com/office/officeart/2005/8/layout/hProcess4"/>
    <dgm:cxn modelId="{CA17125D-6AC3-470D-A760-C15087C8CEB0}" type="presParOf" srcId="{9040C6CB-DCD2-4E3F-89E6-0583D6ACF9B7}" destId="{55549CB7-52E7-41F5-BBBB-EBC4AB218E71}" srcOrd="3" destOrd="0" presId="urn:microsoft.com/office/officeart/2005/8/layout/hProcess4"/>
    <dgm:cxn modelId="{F359115C-44D7-4B93-A11D-B9B939E4BEE0}" type="presParOf" srcId="{9040C6CB-DCD2-4E3F-89E6-0583D6ACF9B7}" destId="{8A92BE5C-B694-460A-89E5-97FA8505733C}" srcOrd="4" destOrd="0" presId="urn:microsoft.com/office/officeart/2005/8/layout/hProcess4"/>
    <dgm:cxn modelId="{1241BAF7-D47C-46AA-9C46-2A5D8AADD152}" type="presParOf" srcId="{44A7EEF2-F1C2-4765-B746-4D7ED7AC728C}" destId="{762E61BD-4D2F-4ADE-ACD2-612869B92E8C}" srcOrd="5" destOrd="0" presId="urn:microsoft.com/office/officeart/2005/8/layout/hProcess4"/>
    <dgm:cxn modelId="{6DCEA956-8750-474F-BA9C-E58307AED9B9}" type="presParOf" srcId="{44A7EEF2-F1C2-4765-B746-4D7ED7AC728C}" destId="{58D8AADB-D25E-4AB8-AF5B-BCF11951966A}" srcOrd="6" destOrd="0" presId="urn:microsoft.com/office/officeart/2005/8/layout/hProcess4"/>
    <dgm:cxn modelId="{0665F400-D98D-486A-85D0-40ED301FB0EC}" type="presParOf" srcId="{58D8AADB-D25E-4AB8-AF5B-BCF11951966A}" destId="{4A1104ED-8579-424A-8175-C475FC5B5DEE}" srcOrd="0" destOrd="0" presId="urn:microsoft.com/office/officeart/2005/8/layout/hProcess4"/>
    <dgm:cxn modelId="{D1058135-B8DB-4229-B2ED-F0753D6C2E53}" type="presParOf" srcId="{58D8AADB-D25E-4AB8-AF5B-BCF11951966A}" destId="{0485EAB4-728D-4A18-B8E3-4435DC5A3452}" srcOrd="1" destOrd="0" presId="urn:microsoft.com/office/officeart/2005/8/layout/hProcess4"/>
    <dgm:cxn modelId="{908EE140-E79D-4A37-9A6E-3F1185E542A9}" type="presParOf" srcId="{58D8AADB-D25E-4AB8-AF5B-BCF11951966A}" destId="{7E579483-F57E-4826-AD77-0B0EAAFCA0FB}" srcOrd="2" destOrd="0" presId="urn:microsoft.com/office/officeart/2005/8/layout/hProcess4"/>
    <dgm:cxn modelId="{36A5501A-CD1C-4880-B15C-7DABAD67FDBE}" type="presParOf" srcId="{58D8AADB-D25E-4AB8-AF5B-BCF11951966A}" destId="{5873362B-2659-440E-B42A-AC99B6543F8D}" srcOrd="3" destOrd="0" presId="urn:microsoft.com/office/officeart/2005/8/layout/hProcess4"/>
    <dgm:cxn modelId="{BECE2296-D787-4418-A7C6-981EFC836F3F}" type="presParOf" srcId="{58D8AADB-D25E-4AB8-AF5B-BCF11951966A}" destId="{BBC8F5EB-2045-4DC0-85A1-6E8488472B2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08DE3-50E0-4E3D-BF01-9AFE0ADB3E4B}">
      <dsp:nvSpPr>
        <dsp:cNvPr id="0" name=""/>
        <dsp:cNvSpPr/>
      </dsp:nvSpPr>
      <dsp:spPr>
        <a:xfrm>
          <a:off x="4107" y="1506856"/>
          <a:ext cx="2397021" cy="2926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Herramienta PMO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Instalación de la solución 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 err="1"/>
            <a:t>Kick</a:t>
          </a:r>
          <a:r>
            <a:rPr lang="es-ES" sz="1250" kern="1200" dirty="0"/>
            <a:t>-off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Documentación de estructura, y flujo de operaciones  y  materiales  </a:t>
          </a:r>
        </a:p>
      </dsp:txBody>
      <dsp:txXfrm>
        <a:off x="71444" y="1574193"/>
        <a:ext cx="2262347" cy="2164389"/>
      </dsp:txXfrm>
    </dsp:sp>
    <dsp:sp modelId="{FCAB51C9-CF83-43F2-BACA-00D3AD085289}">
      <dsp:nvSpPr>
        <dsp:cNvPr id="0" name=""/>
        <dsp:cNvSpPr/>
      </dsp:nvSpPr>
      <dsp:spPr>
        <a:xfrm>
          <a:off x="1420559" y="2833348"/>
          <a:ext cx="2616471" cy="2616471"/>
        </a:xfrm>
        <a:prstGeom prst="leftCircularArrow">
          <a:avLst>
            <a:gd name="adj1" fmla="val 2971"/>
            <a:gd name="adj2" fmla="val 364057"/>
            <a:gd name="adj3" fmla="val 2534774"/>
            <a:gd name="adj4" fmla="val 9419696"/>
            <a:gd name="adj5" fmla="val 34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992C7-8400-4B85-AD09-CDCC48E05559}">
      <dsp:nvSpPr>
        <dsp:cNvPr id="0" name=""/>
        <dsp:cNvSpPr/>
      </dsp:nvSpPr>
      <dsp:spPr>
        <a:xfrm>
          <a:off x="536778" y="3772642"/>
          <a:ext cx="2130685" cy="84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Preparar</a:t>
          </a:r>
        </a:p>
      </dsp:txBody>
      <dsp:txXfrm>
        <a:off x="561595" y="3797459"/>
        <a:ext cx="2081051" cy="797669"/>
      </dsp:txXfrm>
    </dsp:sp>
    <dsp:sp modelId="{E877636E-FD0E-4144-A211-F3E3017594E8}">
      <dsp:nvSpPr>
        <dsp:cNvPr id="0" name=""/>
        <dsp:cNvSpPr/>
      </dsp:nvSpPr>
      <dsp:spPr>
        <a:xfrm>
          <a:off x="3037644" y="1982136"/>
          <a:ext cx="2397021" cy="2926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50436"/>
              <a:satOff val="-15155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Herramienta acelerador de configuración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Capacitación inicial a usuarios </a:t>
          </a:r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Datos maestros (</a:t>
          </a:r>
          <a:r>
            <a:rPr lang="es-ES" sz="1250" kern="1200" dirty="0" err="1"/>
            <a:t>layouts</a:t>
          </a:r>
          <a:r>
            <a:rPr lang="es-ES" sz="1250" kern="1200" dirty="0"/>
            <a:t> de aceleradores)</a:t>
          </a:r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Funcionalidad de la solución (sistema demo)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 Definición de gaps del cliente (20%)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Preparación datos maestros</a:t>
          </a:r>
        </a:p>
      </dsp:txBody>
      <dsp:txXfrm>
        <a:off x="3104981" y="2676491"/>
        <a:ext cx="2262347" cy="2164389"/>
      </dsp:txXfrm>
    </dsp:sp>
    <dsp:sp modelId="{FE1A3E42-2433-40AE-8924-2849076F3F53}">
      <dsp:nvSpPr>
        <dsp:cNvPr id="0" name=""/>
        <dsp:cNvSpPr/>
      </dsp:nvSpPr>
      <dsp:spPr>
        <a:xfrm>
          <a:off x="4435127" y="888843"/>
          <a:ext cx="2921015" cy="2921015"/>
        </a:xfrm>
        <a:prstGeom prst="circularArrow">
          <a:avLst>
            <a:gd name="adj1" fmla="val 2661"/>
            <a:gd name="adj2" fmla="val 323746"/>
            <a:gd name="adj3" fmla="val 19148739"/>
            <a:gd name="adj4" fmla="val 12223507"/>
            <a:gd name="adj5" fmla="val 3105"/>
          </a:avLst>
        </a:prstGeom>
        <a:solidFill>
          <a:schemeClr val="accent3">
            <a:hueOff val="4125654"/>
            <a:satOff val="-22733"/>
            <a:lumOff val="-5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7154B-DCE6-4250-8FDE-1CFC6CE2FC85}">
      <dsp:nvSpPr>
        <dsp:cNvPr id="0" name=""/>
        <dsp:cNvSpPr/>
      </dsp:nvSpPr>
      <dsp:spPr>
        <a:xfrm>
          <a:off x="3570315" y="1795601"/>
          <a:ext cx="2130685" cy="847303"/>
        </a:xfrm>
        <a:prstGeom prst="roundRect">
          <a:avLst>
            <a:gd name="adj" fmla="val 10000"/>
          </a:avLst>
        </a:prstGeom>
        <a:solidFill>
          <a:schemeClr val="accent3">
            <a:hueOff val="2750436"/>
            <a:satOff val="-15155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Personalización</a:t>
          </a:r>
        </a:p>
      </dsp:txBody>
      <dsp:txXfrm>
        <a:off x="3595132" y="1820418"/>
        <a:ext cx="2081051" cy="797669"/>
      </dsp:txXfrm>
    </dsp:sp>
    <dsp:sp modelId="{D903C7B2-1589-43C4-A46B-44A04D3C456E}">
      <dsp:nvSpPr>
        <dsp:cNvPr id="0" name=""/>
        <dsp:cNvSpPr/>
      </dsp:nvSpPr>
      <dsp:spPr>
        <a:xfrm>
          <a:off x="6071181" y="1506856"/>
          <a:ext cx="2397021" cy="2926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500872"/>
              <a:satOff val="-30311"/>
              <a:lumOff val="-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Configuración de gaps del cliente (20%)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Migración de datos maestros con aceleradores 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Pruebas unitarias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Pruebas integrales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/>
            <a:t>Capacitación a usuarios </a:t>
          </a:r>
        </a:p>
      </dsp:txBody>
      <dsp:txXfrm>
        <a:off x="6138518" y="1574193"/>
        <a:ext cx="2262347" cy="2164389"/>
      </dsp:txXfrm>
    </dsp:sp>
    <dsp:sp modelId="{762E61BD-4D2F-4ADE-ACD2-612869B92E8C}">
      <dsp:nvSpPr>
        <dsp:cNvPr id="0" name=""/>
        <dsp:cNvSpPr/>
      </dsp:nvSpPr>
      <dsp:spPr>
        <a:xfrm>
          <a:off x="7487633" y="2833348"/>
          <a:ext cx="2616471" cy="2616471"/>
        </a:xfrm>
        <a:prstGeom prst="leftCircularArrow">
          <a:avLst>
            <a:gd name="adj1" fmla="val 2971"/>
            <a:gd name="adj2" fmla="val 364057"/>
            <a:gd name="adj3" fmla="val 2534774"/>
            <a:gd name="adj4" fmla="val 9419696"/>
            <a:gd name="adj5" fmla="val 3466"/>
          </a:avLst>
        </a:prstGeom>
        <a:solidFill>
          <a:schemeClr val="accent3">
            <a:hueOff val="8251307"/>
            <a:satOff val="-45466"/>
            <a:lumOff val="-10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9CB7-52E7-41F5-BBBB-EBC4AB218E71}">
      <dsp:nvSpPr>
        <dsp:cNvPr id="0" name=""/>
        <dsp:cNvSpPr/>
      </dsp:nvSpPr>
      <dsp:spPr>
        <a:xfrm>
          <a:off x="6603852" y="3772642"/>
          <a:ext cx="2130685" cy="847303"/>
        </a:xfrm>
        <a:prstGeom prst="roundRect">
          <a:avLst>
            <a:gd name="adj" fmla="val 10000"/>
          </a:avLst>
        </a:prstGeom>
        <a:solidFill>
          <a:schemeClr val="accent3">
            <a:hueOff val="5500872"/>
            <a:satOff val="-30311"/>
            <a:lumOff val="-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Realización</a:t>
          </a:r>
        </a:p>
      </dsp:txBody>
      <dsp:txXfrm>
        <a:off x="6628669" y="3797459"/>
        <a:ext cx="2081051" cy="797669"/>
      </dsp:txXfrm>
    </dsp:sp>
    <dsp:sp modelId="{0485EAB4-728D-4A18-B8E3-4435DC5A3452}">
      <dsp:nvSpPr>
        <dsp:cNvPr id="0" name=""/>
        <dsp:cNvSpPr/>
      </dsp:nvSpPr>
      <dsp:spPr>
        <a:xfrm>
          <a:off x="9104718" y="1982136"/>
          <a:ext cx="2397021" cy="2926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251307"/>
              <a:satOff val="-45466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 err="1"/>
            <a:t>CutOver</a:t>
          </a:r>
          <a:endParaRPr lang="es-ES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50" kern="1200" dirty="0" err="1"/>
            <a:t>Go</a:t>
          </a:r>
          <a:r>
            <a:rPr lang="es-ES" sz="1250" kern="1200" dirty="0"/>
            <a:t> Live</a:t>
          </a:r>
        </a:p>
      </dsp:txBody>
      <dsp:txXfrm>
        <a:off x="9172055" y="2676491"/>
        <a:ext cx="2262347" cy="2164389"/>
      </dsp:txXfrm>
    </dsp:sp>
    <dsp:sp modelId="{5873362B-2659-440E-B42A-AC99B6543F8D}">
      <dsp:nvSpPr>
        <dsp:cNvPr id="0" name=""/>
        <dsp:cNvSpPr/>
      </dsp:nvSpPr>
      <dsp:spPr>
        <a:xfrm>
          <a:off x="9637389" y="1795601"/>
          <a:ext cx="2130685" cy="847303"/>
        </a:xfrm>
        <a:prstGeom prst="roundRect">
          <a:avLst>
            <a:gd name="adj" fmla="val 10000"/>
          </a:avLst>
        </a:prstGeom>
        <a:solidFill>
          <a:schemeClr val="accent3">
            <a:hueOff val="8251307"/>
            <a:satOff val="-45466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Despliegue</a:t>
          </a:r>
        </a:p>
      </dsp:txBody>
      <dsp:txXfrm>
        <a:off x="9662206" y="1820418"/>
        <a:ext cx="2081051" cy="79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3867"/>
            <a:ext cx="5762752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3867"/>
            <a:ext cx="5762752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0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88" y="39256"/>
            <a:ext cx="5238865" cy="15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2614304"/>
            <a:ext cx="10363200" cy="1470025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947254"/>
            <a:ext cx="8534400" cy="15932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5065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0" y="477289"/>
            <a:ext cx="2019811" cy="589704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6106523" y="980238"/>
            <a:ext cx="0" cy="914781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6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6102351" y="0"/>
            <a:ext cx="6085416" cy="6858000"/>
          </a:xfrm>
        </p:spPr>
        <p:txBody>
          <a:bodyPr/>
          <a:lstStyle/>
          <a:p>
            <a:r>
              <a:rPr lang="es-ES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563" y="1391987"/>
            <a:ext cx="5592348" cy="1362075"/>
          </a:xfrm>
        </p:spPr>
        <p:txBody>
          <a:bodyPr anchor="t">
            <a:normAutofit/>
          </a:bodyPr>
          <a:lstStyle>
            <a:lvl1pPr algn="l">
              <a:defRPr sz="3333" b="0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563" y="2777831"/>
            <a:ext cx="5592348" cy="3043968"/>
          </a:xfrm>
        </p:spPr>
        <p:txBody>
          <a:bodyPr anchor="t"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91" y="429193"/>
            <a:ext cx="2221788" cy="648675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02351" y="2829266"/>
            <a:ext cx="6085416" cy="1562100"/>
          </a:xfrm>
        </p:spPr>
        <p:txBody>
          <a:bodyPr>
            <a:noAutofit/>
          </a:bodyPr>
          <a:lstStyle>
            <a:lvl1pPr>
              <a:defRPr sz="8000" b="0" i="0" spc="-20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95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6106523" y="980238"/>
            <a:ext cx="0" cy="914781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0" y="477289"/>
            <a:ext cx="2019811" cy="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6106523" y="980238"/>
            <a:ext cx="0" cy="914781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0" y="477289"/>
            <a:ext cx="2019811" cy="589704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575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6106523" y="980238"/>
            <a:ext cx="0" cy="914781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2" y="477289"/>
            <a:ext cx="2019807" cy="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6106523" y="980238"/>
            <a:ext cx="0" cy="914781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2" y="477289"/>
            <a:ext cx="2019807" cy="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0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1754" y="910631"/>
            <a:ext cx="11562437" cy="114300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0" y="477289"/>
            <a:ext cx="2019811" cy="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3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465538" y="805080"/>
            <a:ext cx="74593" cy="14875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333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0" y="477289"/>
            <a:ext cx="2019811" cy="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ECBE-86BB-42DB-B50F-4D32C72AE6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8C29-8A61-431F-B414-90455627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61754" y="910631"/>
            <a:ext cx="559236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1754" y="2363543"/>
            <a:ext cx="5592369" cy="370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079391" y="61360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333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9918C9F9-AAFC-4D66-A0CD-7972A72DFBB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33723" y="7018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5320" y="701868"/>
            <a:ext cx="562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rgbClr val="506576"/>
                </a:solidFill>
                <a:latin typeface="Avenir Light"/>
              </a:defRPr>
            </a:lvl1pPr>
          </a:lstStyle>
          <a:p>
            <a:fld id="{E6E29527-09F2-48B7-A792-2207408A85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1007820" y="82859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751053" y="828599"/>
            <a:ext cx="144000" cy="144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494288" y="828599"/>
            <a:ext cx="144000" cy="14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Avenir Ligh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3328" y="6164665"/>
            <a:ext cx="1506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 err="1">
                <a:solidFill>
                  <a:schemeClr val="accent1"/>
                </a:solidFill>
                <a:latin typeface="Avenir Light"/>
                <a:cs typeface="Avenir Light"/>
              </a:rPr>
              <a:t>www.advanzer.com</a:t>
            </a:r>
            <a:endParaRPr lang="es-ES" sz="1200" b="0" i="0" dirty="0">
              <a:solidFill>
                <a:schemeClr val="accent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9003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3333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1219170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828754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2438339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754" y="910631"/>
            <a:ext cx="11562437" cy="627883"/>
          </a:xfrm>
        </p:spPr>
        <p:txBody>
          <a:bodyPr/>
          <a:lstStyle/>
          <a:p>
            <a:r>
              <a:rPr lang="es-MX" dirty="0"/>
              <a:t>Metodología de implementación acelerada</a:t>
            </a:r>
            <a:endParaRPr lang="en-US" dirty="0"/>
          </a:p>
        </p:txBody>
      </p:sp>
      <p:graphicFrame>
        <p:nvGraphicFramePr>
          <p:cNvPr id="7" name="Diagrama 6"/>
          <p:cNvGraphicFramePr/>
          <p:nvPr>
            <p:extLst/>
          </p:nvPr>
        </p:nvGraphicFramePr>
        <p:xfrm>
          <a:off x="152008" y="906545"/>
          <a:ext cx="11772183" cy="641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1202" y="5860542"/>
            <a:ext cx="1611748" cy="978408"/>
          </a:xfrm>
          <a:prstGeom prst="rect">
            <a:avLst/>
          </a:prstGeom>
        </p:spPr>
      </p:pic>
      <p:sp>
        <p:nvSpPr>
          <p:cNvPr id="3" name="Flecha: pentágono 2"/>
          <p:cNvSpPr/>
          <p:nvPr/>
        </p:nvSpPr>
        <p:spPr>
          <a:xfrm>
            <a:off x="152009" y="1412375"/>
            <a:ext cx="3527836" cy="409109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Instalación y personalización = 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BASE LISTA PARA OPERAR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lecha: cheurón 3"/>
          <p:cNvSpPr/>
          <p:nvPr/>
        </p:nvSpPr>
        <p:spPr>
          <a:xfrm>
            <a:off x="3642821" y="1423402"/>
            <a:ext cx="8031632" cy="40982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DATOS MAESTROS, CAPACITACIÓN,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Ajustes (20%)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90518" y="1879391"/>
            <a:ext cx="8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81428" y="1879391"/>
            <a:ext cx="8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 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16896" y="1879391"/>
            <a:ext cx="11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 4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261453" y="1879391"/>
            <a:ext cx="11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 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Imagen 12"/>
          <p:cNvPicPr preferRelativeResize="0">
            <a:picLocks/>
          </p:cNvPicPr>
          <p:nvPr/>
        </p:nvPicPr>
        <p:blipFill rotWithShape="1">
          <a:blip r:embed="rId8"/>
          <a:srcRect l="2000" t="2125" r="9999" b="69575"/>
          <a:stretch/>
        </p:blipFill>
        <p:spPr>
          <a:xfrm>
            <a:off x="5395463" y="3568277"/>
            <a:ext cx="642636" cy="72414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8"/>
          <a:srcRect l="2000" t="30787" r="9999" b="45500"/>
          <a:stretch/>
        </p:blipFill>
        <p:spPr>
          <a:xfrm>
            <a:off x="8370911" y="2211298"/>
            <a:ext cx="642636" cy="72414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Imagen 14"/>
          <p:cNvPicPr preferRelativeResize="0">
            <a:picLocks/>
          </p:cNvPicPr>
          <p:nvPr/>
        </p:nvPicPr>
        <p:blipFill rotWithShape="1">
          <a:blip r:embed="rId8"/>
          <a:srcRect l="21122" t="67332"/>
          <a:stretch/>
        </p:blipFill>
        <p:spPr>
          <a:xfrm>
            <a:off x="8384896" y="3844050"/>
            <a:ext cx="642636" cy="72414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277132" y="2398628"/>
            <a:ext cx="642636" cy="72414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7" name="Imagen 16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811280" y="4851160"/>
            <a:ext cx="642636" cy="72414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CuadroTexto 17"/>
          <p:cNvSpPr txBox="1"/>
          <p:nvPr/>
        </p:nvSpPr>
        <p:spPr>
          <a:xfrm>
            <a:off x="5572338" y="1879391"/>
            <a:ext cx="11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 3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22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0"/>
          <p:cNvSpPr txBox="1">
            <a:spLocks noChangeArrowheads="1"/>
          </p:cNvSpPr>
          <p:nvPr/>
        </p:nvSpPr>
        <p:spPr bwMode="auto">
          <a:xfrm>
            <a:off x="4234" y="5609168"/>
            <a:ext cx="3094567" cy="395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4000" tIns="24000" rIns="24000" bIns="24000"/>
          <a:lstStyle/>
          <a:p>
            <a:pPr algn="ctr">
              <a:defRPr/>
            </a:pPr>
            <a:r>
              <a:rPr lang="es-MX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bajo el estándar MMOG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3933" y="4332818"/>
            <a:ext cx="11923184" cy="1788583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4"/>
          <p:cNvPicPr preferRelativeResize="0">
            <a:picLocks noChangeAspect="1" noChangeArrowheads="1"/>
          </p:cNvPicPr>
          <p:nvPr/>
        </p:nvPicPr>
        <p:blipFill>
          <a:blip r:embed="rId2" cstate="print"/>
          <a:srcRect l="28990" t="26853" r="12152" b="24476"/>
          <a:stretch>
            <a:fillRect/>
          </a:stretch>
        </p:blipFill>
        <p:spPr bwMode="auto">
          <a:xfrm>
            <a:off x="226509" y="4378839"/>
            <a:ext cx="2544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8" name="Picture 5"/>
          <p:cNvPicPr preferRelativeResize="0">
            <a:picLocks noChangeAspect="1" noChangeArrowheads="1"/>
          </p:cNvPicPr>
          <p:nvPr/>
        </p:nvPicPr>
        <p:blipFill>
          <a:blip r:embed="rId3" cstate="print"/>
          <a:srcRect l="29795" t="23147" r="13103" b="43278"/>
          <a:stretch>
            <a:fillRect/>
          </a:stretch>
        </p:blipFill>
        <p:spPr bwMode="auto">
          <a:xfrm>
            <a:off x="3218328" y="4378839"/>
            <a:ext cx="2544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9" name="Left Arrow 38"/>
          <p:cNvSpPr/>
          <p:nvPr/>
        </p:nvSpPr>
        <p:spPr bwMode="auto">
          <a:xfrm rot="10800000">
            <a:off x="2607733" y="4739218"/>
            <a:ext cx="721784" cy="361949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5" name="Text Box 20"/>
          <p:cNvSpPr txBox="1">
            <a:spLocks noChangeArrowheads="1"/>
          </p:cNvSpPr>
          <p:nvPr/>
        </p:nvSpPr>
        <p:spPr bwMode="auto">
          <a:xfrm>
            <a:off x="3217334" y="5609168"/>
            <a:ext cx="2544233" cy="395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4000" tIns="24000" rIns="24000" bIns="24000"/>
          <a:lstStyle/>
          <a:p>
            <a:pPr algn="ctr">
              <a:defRPr/>
            </a:pPr>
            <a:r>
              <a:rPr lang="es-MX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</a:t>
            </a:r>
            <a:r>
              <a:rPr lang="es-MX" sz="186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Templates</a:t>
            </a:r>
            <a:r>
              <a:rPr lang="es-MX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de Procesos</a:t>
            </a:r>
          </a:p>
        </p:txBody>
      </p:sp>
      <p:pic>
        <p:nvPicPr>
          <p:cNvPr id="41" name="Picture 5">
            <a:hlinkClick r:id="" action="ppaction://noaction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 l="12500" r="12500"/>
          <a:stretch>
            <a:fillRect/>
          </a:stretch>
        </p:blipFill>
        <p:spPr bwMode="auto">
          <a:xfrm>
            <a:off x="6248845" y="4378839"/>
            <a:ext cx="2544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2" name="Left Arrow 41"/>
          <p:cNvSpPr/>
          <p:nvPr/>
        </p:nvSpPr>
        <p:spPr bwMode="auto">
          <a:xfrm rot="10800000">
            <a:off x="5666318" y="4739218"/>
            <a:ext cx="721783" cy="361949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8" name="Text Box 20"/>
          <p:cNvSpPr txBox="1">
            <a:spLocks noChangeArrowheads="1"/>
          </p:cNvSpPr>
          <p:nvPr/>
        </p:nvSpPr>
        <p:spPr bwMode="auto">
          <a:xfrm>
            <a:off x="6248401" y="5609168"/>
            <a:ext cx="2544233" cy="395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4000" tIns="24000" rIns="24000" bIns="24000"/>
          <a:lstStyle/>
          <a:p>
            <a:pPr algn="ctr">
              <a:defRPr/>
            </a:pPr>
            <a:r>
              <a:rPr lang="es-MX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de Proceso</a:t>
            </a:r>
          </a:p>
        </p:txBody>
      </p:sp>
      <p:pic>
        <p:nvPicPr>
          <p:cNvPr id="44" name="Picture 3"/>
          <p:cNvPicPr preferRelativeResize="0">
            <a:picLocks noChangeAspect="1" noChangeArrowheads="1"/>
          </p:cNvPicPr>
          <p:nvPr/>
        </p:nvPicPr>
        <p:blipFill>
          <a:blip r:embed="rId5" cstate="print"/>
          <a:srcRect l="17885" t="18280" r="16778" b="5592"/>
          <a:stretch>
            <a:fillRect/>
          </a:stretch>
        </p:blipFill>
        <p:spPr bwMode="auto">
          <a:xfrm>
            <a:off x="9279361" y="4378839"/>
            <a:ext cx="2544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5" name="Left Arrow 44"/>
          <p:cNvSpPr/>
          <p:nvPr/>
        </p:nvSpPr>
        <p:spPr bwMode="auto">
          <a:xfrm rot="10800000">
            <a:off x="8661400" y="4739218"/>
            <a:ext cx="719667" cy="361949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61" name="Text Box 20"/>
          <p:cNvSpPr txBox="1">
            <a:spLocks noChangeArrowheads="1"/>
          </p:cNvSpPr>
          <p:nvPr/>
        </p:nvSpPr>
        <p:spPr bwMode="auto">
          <a:xfrm>
            <a:off x="9279468" y="5609168"/>
            <a:ext cx="2544233" cy="395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24000" tIns="24000" rIns="24000" bIns="24000"/>
          <a:lstStyle/>
          <a:p>
            <a:pPr algn="ctr">
              <a:defRPr/>
            </a:pPr>
            <a:r>
              <a:rPr lang="es-MX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Manuales de Usuario</a:t>
            </a:r>
          </a:p>
        </p:txBody>
      </p:sp>
      <p:sp>
        <p:nvSpPr>
          <p:cNvPr id="47" name="Oval 46"/>
          <p:cNvSpPr/>
          <p:nvPr/>
        </p:nvSpPr>
        <p:spPr>
          <a:xfrm>
            <a:off x="10820400" y="6214534"/>
            <a:ext cx="287867" cy="2159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Arrow 47"/>
          <p:cNvSpPr/>
          <p:nvPr/>
        </p:nvSpPr>
        <p:spPr bwMode="auto">
          <a:xfrm rot="16200000">
            <a:off x="5960534" y="3771901"/>
            <a:ext cx="539751" cy="480484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Picture 3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418" y="1371601"/>
            <a:ext cx="2398183" cy="13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865" name="Text Box 27"/>
          <p:cNvSpPr txBox="1">
            <a:spLocks noChangeArrowheads="1"/>
          </p:cNvSpPr>
          <p:nvPr/>
        </p:nvSpPr>
        <p:spPr bwMode="auto">
          <a:xfrm>
            <a:off x="-16933" y="2961218"/>
            <a:ext cx="374438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itchFamily="34" charset="-128"/>
              </a:rPr>
              <a:t>Graficas “S” del Proyecto</a:t>
            </a:r>
          </a:p>
          <a:p>
            <a:pPr algn="ctr"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itchFamily="34" charset="-128"/>
              </a:rPr>
              <a:t>Matriz de puntos críticos</a:t>
            </a:r>
          </a:p>
          <a:p>
            <a:pPr algn="ctr"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itchFamily="34" charset="-128"/>
              </a:rPr>
              <a:t>Minutas y acuerdos </a:t>
            </a:r>
          </a:p>
        </p:txBody>
      </p:sp>
      <p:sp>
        <p:nvSpPr>
          <p:cNvPr id="78866" name="Text Box 11"/>
          <p:cNvSpPr txBox="1">
            <a:spLocks noChangeArrowheads="1"/>
          </p:cNvSpPr>
          <p:nvPr/>
        </p:nvSpPr>
        <p:spPr bwMode="auto">
          <a:xfrm>
            <a:off x="9381068" y="3056468"/>
            <a:ext cx="244263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itchFamily="34" charset="-128"/>
              </a:rPr>
              <a:t>Plan del proyecto</a:t>
            </a:r>
          </a:p>
          <a:p>
            <a:pPr algn="ctr">
              <a:defRPr/>
            </a:pPr>
            <a:endParaRPr lang="es-MX" sz="2000" b="1" i="1" dirty="0">
              <a:solidFill>
                <a:schemeClr val="tx1">
                  <a:lumMod val="75000"/>
                  <a:lumOff val="25000"/>
                </a:schemeClr>
              </a:solidFill>
              <a:ea typeface="MS PGothic" pitchFamily="34" charset="-128"/>
            </a:endParaRPr>
          </a:p>
        </p:txBody>
      </p:sp>
      <p:pic>
        <p:nvPicPr>
          <p:cNvPr id="52" name="Picture 10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359901" y="1659467"/>
            <a:ext cx="2400300" cy="13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Left Arrow 52"/>
          <p:cNvSpPr/>
          <p:nvPr/>
        </p:nvSpPr>
        <p:spPr bwMode="auto">
          <a:xfrm rot="10800000">
            <a:off x="8549217" y="2237318"/>
            <a:ext cx="719667" cy="361949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eft Arrow 53"/>
          <p:cNvSpPr/>
          <p:nvPr/>
        </p:nvSpPr>
        <p:spPr bwMode="auto">
          <a:xfrm>
            <a:off x="3119967" y="2237318"/>
            <a:ext cx="719667" cy="361949"/>
          </a:xfrm>
          <a:prstGeom prst="leftArrow">
            <a:avLst>
              <a:gd name="adj1" fmla="val 54083"/>
              <a:gd name="adj2" fmla="val 50000"/>
            </a:avLst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911" name="Title 7"/>
          <p:cNvSpPr txBox="1">
            <a:spLocks/>
          </p:cNvSpPr>
          <p:nvPr/>
        </p:nvSpPr>
        <p:spPr bwMode="auto">
          <a:xfrm>
            <a:off x="334434" y="260351"/>
            <a:ext cx="10657417" cy="82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MX" altLang="en-US" sz="3333">
                <a:solidFill>
                  <a:schemeClr val="accent1"/>
                </a:solidFill>
                <a:latin typeface="Avenir Black"/>
                <a:ea typeface="Avenir Black"/>
                <a:cs typeface="Avenir Black"/>
              </a:rPr>
              <a:t>Una entrega segura y acelerada </a:t>
            </a:r>
          </a:p>
        </p:txBody>
      </p:sp>
      <p:sp>
        <p:nvSpPr>
          <p:cNvPr id="78872" name="TextBox 78"/>
          <p:cNvSpPr txBox="1">
            <a:spLocks noChangeArrowheads="1"/>
          </p:cNvSpPr>
          <p:nvPr/>
        </p:nvSpPr>
        <p:spPr bwMode="auto">
          <a:xfrm>
            <a:off x="5579876" y="3337984"/>
            <a:ext cx="1483098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MX" sz="21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</a:t>
            </a:r>
          </a:p>
        </p:txBody>
      </p:sp>
      <p:sp>
        <p:nvSpPr>
          <p:cNvPr id="43" name="Marcador de pie de página 1"/>
          <p:cNvSpPr>
            <a:spLocks noGrp="1"/>
          </p:cNvSpPr>
          <p:nvPr>
            <p:ph type="ftr" sz="quarter" idx="11"/>
          </p:nvPr>
        </p:nvSpPr>
        <p:spPr bwMode="auto">
          <a:xfrm>
            <a:off x="1488018" y="734484"/>
            <a:ext cx="1282700" cy="36406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/>
              <a:t>CLIENTE</a:t>
            </a:r>
          </a:p>
        </p:txBody>
      </p:sp>
      <p:sp>
        <p:nvSpPr>
          <p:cNvPr id="46" name="Marcador de número de diapositiva 2"/>
          <p:cNvSpPr txBox="1">
            <a:spLocks/>
          </p:cNvSpPr>
          <p:nvPr/>
        </p:nvSpPr>
        <p:spPr bwMode="auto">
          <a:xfrm>
            <a:off x="1109134" y="734484"/>
            <a:ext cx="563033" cy="36406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CB36FC-DCD4-42B2-9427-4D34195E0C73}" type="slidenum">
              <a:rPr lang="es-ES" altLang="en-US" sz="1333">
                <a:solidFill>
                  <a:srgbClr val="506576"/>
                </a:solidFill>
                <a:latin typeface="Avenir Light"/>
              </a:rPr>
              <a:pPr eaLnBrk="1" hangingPunct="1"/>
              <a:t>2</a:t>
            </a:fld>
            <a:endParaRPr lang="es-ES" altLang="en-US" sz="1333">
              <a:solidFill>
                <a:srgbClr val="506576"/>
              </a:solidFill>
              <a:latin typeface="Avenir Light"/>
            </a:endParaRPr>
          </a:p>
        </p:txBody>
      </p:sp>
      <p:pic>
        <p:nvPicPr>
          <p:cNvPr id="50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37" y="938073"/>
            <a:ext cx="3658152" cy="244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vanzer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zer [solo lectura]" id="{6AEA7718-DE1A-42E3-AD21-F433FE8C6382}" vid="{9C814562-0322-45F5-9816-7734B62F5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PGothic</vt:lpstr>
      <vt:lpstr>Arial</vt:lpstr>
      <vt:lpstr>Avenir Black</vt:lpstr>
      <vt:lpstr>Avenir Light</vt:lpstr>
      <vt:lpstr>Avenir Medium</vt:lpstr>
      <vt:lpstr>Calibri</vt:lpstr>
      <vt:lpstr>Calibri Light</vt:lpstr>
      <vt:lpstr>Office Theme</vt:lpstr>
      <vt:lpstr>Advanzer</vt:lpstr>
      <vt:lpstr>Metodología de implementación acelerada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implementación acelerada</dc:title>
  <dc:creator>Melissa Valdés</dc:creator>
  <cp:lastModifiedBy>Melissa Valdés</cp:lastModifiedBy>
  <cp:revision>1</cp:revision>
  <dcterms:created xsi:type="dcterms:W3CDTF">2016-09-22T21:15:36Z</dcterms:created>
  <dcterms:modified xsi:type="dcterms:W3CDTF">2016-09-22T21:15:53Z</dcterms:modified>
</cp:coreProperties>
</file>