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1BC9-89D2-4690-B2FF-C9DB46831BF1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FF2E-4644-4476-9B21-B71CF48A1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2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1BC9-89D2-4690-B2FF-C9DB46831BF1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FF2E-4644-4476-9B21-B71CF48A1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1BC9-89D2-4690-B2FF-C9DB46831BF1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FF2E-4644-4476-9B21-B71CF48A1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78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6" descr="ADVANZER_TEMPLATE PRESinsitucional-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2573867"/>
            <a:ext cx="5763684" cy="168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512428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6" descr="ADVANZER_TEMPLATE PRESinsitucional-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2573867"/>
            <a:ext cx="5763684" cy="168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65259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667" y="40218"/>
            <a:ext cx="5238751" cy="1528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50461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8"/>
          <p:cNvSpPr txBox="1"/>
          <p:nvPr userDrawn="1"/>
        </p:nvSpPr>
        <p:spPr>
          <a:xfrm>
            <a:off x="1464733" y="804334"/>
            <a:ext cx="76200" cy="148759"/>
          </a:xfrm>
          <a:prstGeom prst="rect">
            <a:avLst/>
          </a:prstGeom>
          <a:noFill/>
        </p:spPr>
        <p:txBody>
          <a:bodyPr bIns="0">
            <a:spAutoFit/>
          </a:bodyPr>
          <a:lstStyle/>
          <a:p>
            <a:pPr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333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5" name="Imagen 9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885" y="476251"/>
            <a:ext cx="2019300" cy="590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ector recto 10"/>
          <p:cNvCxnSpPr/>
          <p:nvPr userDrawn="1"/>
        </p:nvCxnSpPr>
        <p:spPr>
          <a:xfrm>
            <a:off x="6106584" y="980017"/>
            <a:ext cx="0" cy="914400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614304"/>
            <a:ext cx="10363200" cy="1470025"/>
          </a:xfrm>
        </p:spPr>
        <p:txBody>
          <a:bodyPr>
            <a:normAutofit/>
          </a:bodyPr>
          <a:lstStyle>
            <a:lvl1pPr algn="ctr">
              <a:defRPr sz="4267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947254"/>
            <a:ext cx="8534400" cy="159327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50657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2CD63-7A01-43BE-8DBF-82D2B689D850}" type="datetime1">
              <a:rPr lang="es-MX"/>
              <a:pPr>
                <a:defRPr/>
              </a:pPr>
              <a:t>22/09/2016</a:t>
            </a:fld>
            <a:endParaRPr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NETBASE</a:t>
            </a:r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6E5E7-057E-4187-96A5-E4CDCD3F9E3C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5245554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6"/>
          <p:cNvSpPr txBox="1"/>
          <p:nvPr userDrawn="1"/>
        </p:nvSpPr>
        <p:spPr>
          <a:xfrm>
            <a:off x="1464733" y="804334"/>
            <a:ext cx="76200" cy="148759"/>
          </a:xfrm>
          <a:prstGeom prst="rect">
            <a:avLst/>
          </a:prstGeom>
          <a:noFill/>
        </p:spPr>
        <p:txBody>
          <a:bodyPr bIns="0">
            <a:spAutoFit/>
          </a:bodyPr>
          <a:lstStyle/>
          <a:p>
            <a:pPr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333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7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400" y="429685"/>
            <a:ext cx="2220384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Marcador de posición de imagen 12"/>
          <p:cNvSpPr>
            <a:spLocks noGrp="1"/>
          </p:cNvSpPr>
          <p:nvPr>
            <p:ph type="pic" sz="quarter" idx="14"/>
          </p:nvPr>
        </p:nvSpPr>
        <p:spPr>
          <a:xfrm>
            <a:off x="6102351" y="0"/>
            <a:ext cx="6085416" cy="6858000"/>
          </a:xfrm>
        </p:spPr>
        <p:txBody>
          <a:bodyPr rtlCol="0">
            <a:normAutofit/>
          </a:bodyPr>
          <a:lstStyle/>
          <a:p>
            <a:pPr lvl="0"/>
            <a:r>
              <a:rPr lang="es-ES_tradnl" noProof="0"/>
              <a:t>Arrastre la imagen al marcador de posición o haga clic en el icono para agregar</a:t>
            </a:r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4563" y="1391987"/>
            <a:ext cx="5592348" cy="1362075"/>
          </a:xfrm>
        </p:spPr>
        <p:txBody>
          <a:bodyPr anchor="t">
            <a:normAutofit/>
          </a:bodyPr>
          <a:lstStyle>
            <a:lvl1pPr algn="l">
              <a:defRPr sz="3333" b="0" cap="all"/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24563" y="2777831"/>
            <a:ext cx="5592348" cy="3043968"/>
          </a:xfrm>
        </p:spPr>
        <p:txBody>
          <a:bodyPr>
            <a:normAutofit/>
          </a:bodyPr>
          <a:lstStyle>
            <a:lvl1pPr marL="0" indent="0">
              <a:buNone/>
              <a:defRPr sz="3733">
                <a:solidFill>
                  <a:schemeClr val="tx2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3"/>
          </p:nvPr>
        </p:nvSpPr>
        <p:spPr>
          <a:xfrm>
            <a:off x="6102351" y="2829266"/>
            <a:ext cx="6085416" cy="1562100"/>
          </a:xfrm>
        </p:spPr>
        <p:txBody>
          <a:bodyPr>
            <a:noAutofit/>
          </a:bodyPr>
          <a:lstStyle>
            <a:lvl1pPr>
              <a:defRPr sz="8000" b="0" i="0" spc="-200">
                <a:solidFill>
                  <a:schemeClr val="bg1"/>
                </a:solidFill>
                <a:latin typeface="Avenir Medium"/>
                <a:cs typeface="Avenir Medium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8355B-EE45-437F-BDD1-541EA4BF6121}" type="datetime1">
              <a:rPr lang="es-MX"/>
              <a:pPr>
                <a:defRPr/>
              </a:pPr>
              <a:t>22/09/2016</a:t>
            </a:fld>
            <a:endParaRPr/>
          </a:p>
        </p:txBody>
      </p:sp>
      <p:sp>
        <p:nvSpPr>
          <p:cNvPr id="9" name="Marcador de pie de página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NETBASE</a:t>
            </a:r>
          </a:p>
        </p:txBody>
      </p:sp>
      <p:sp>
        <p:nvSpPr>
          <p:cNvPr id="10" name="Marcador de número de diapositiva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91E36CF1-C72F-444D-AF7C-E707A9143A5B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45876446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14"/>
          <p:cNvSpPr txBox="1"/>
          <p:nvPr userDrawn="1"/>
        </p:nvSpPr>
        <p:spPr>
          <a:xfrm>
            <a:off x="1464733" y="804334"/>
            <a:ext cx="76200" cy="148759"/>
          </a:xfrm>
          <a:prstGeom prst="rect">
            <a:avLst/>
          </a:prstGeom>
          <a:noFill/>
        </p:spPr>
        <p:txBody>
          <a:bodyPr bIns="0">
            <a:spAutoFit/>
          </a:bodyPr>
          <a:lstStyle/>
          <a:p>
            <a:pPr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333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8" name="Imagen 1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885" y="476251"/>
            <a:ext cx="2019300" cy="590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61753" y="2409840"/>
            <a:ext cx="5384800" cy="33940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2409841"/>
            <a:ext cx="5384800" cy="14239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3"/>
          </p:nvPr>
        </p:nvSpPr>
        <p:spPr>
          <a:xfrm>
            <a:off x="6197600" y="3833285"/>
            <a:ext cx="5384800" cy="1970631"/>
          </a:xfrm>
        </p:spPr>
        <p:txBody>
          <a:bodyPr>
            <a:noAutofit/>
          </a:bodyPr>
          <a:lstStyle>
            <a:lvl1pPr>
              <a:defRPr sz="2667">
                <a:solidFill>
                  <a:schemeClr val="accent1"/>
                </a:solidFill>
              </a:defRPr>
            </a:lvl1pPr>
            <a:lvl2pPr>
              <a:defRPr sz="2667">
                <a:solidFill>
                  <a:schemeClr val="accent1"/>
                </a:solidFill>
              </a:defRPr>
            </a:lvl2pPr>
            <a:lvl3pPr>
              <a:defRPr sz="2667">
                <a:solidFill>
                  <a:schemeClr val="accent1"/>
                </a:solidFill>
              </a:defRPr>
            </a:lvl3pPr>
            <a:lvl4pPr>
              <a:defRPr sz="2667">
                <a:solidFill>
                  <a:schemeClr val="accent1"/>
                </a:solidFill>
              </a:defRPr>
            </a:lvl4pPr>
            <a:lvl5pPr>
              <a:defRPr sz="2667">
                <a:solidFill>
                  <a:schemeClr val="accent1"/>
                </a:solidFill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/>
          </p:nvPr>
        </p:nvSpPr>
        <p:spPr>
          <a:xfrm>
            <a:off x="6197600" y="910167"/>
            <a:ext cx="5384800" cy="1143000"/>
          </a:xfrm>
        </p:spPr>
        <p:txBody>
          <a:bodyPr anchor="b">
            <a:normAutofit/>
          </a:bodyPr>
          <a:lstStyle>
            <a:lvl1pPr>
              <a:defRPr sz="26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Marcador de fecha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86FBA-693B-4D15-8139-1E42DC97C7C8}" type="datetime1">
              <a:rPr lang="es-MX"/>
              <a:pPr>
                <a:defRPr/>
              </a:pPr>
              <a:t>22/09/2016</a:t>
            </a:fld>
            <a:endParaRPr/>
          </a:p>
        </p:txBody>
      </p:sp>
      <p:sp>
        <p:nvSpPr>
          <p:cNvPr id="11" name="Marcador de pie de página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NETBASE</a:t>
            </a:r>
          </a:p>
        </p:txBody>
      </p:sp>
      <p:sp>
        <p:nvSpPr>
          <p:cNvPr id="12" name="Marcador de número de diapositiva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0D6CA4B2-6F65-40CF-8E7A-BC23AC0E023D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75301331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13"/>
          <p:cNvCxnSpPr/>
          <p:nvPr userDrawn="1"/>
        </p:nvCxnSpPr>
        <p:spPr>
          <a:xfrm>
            <a:off x="6106584" y="980017"/>
            <a:ext cx="0" cy="914400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14"/>
          <p:cNvSpPr txBox="1"/>
          <p:nvPr userDrawn="1"/>
        </p:nvSpPr>
        <p:spPr>
          <a:xfrm>
            <a:off x="1464733" y="804334"/>
            <a:ext cx="76200" cy="148759"/>
          </a:xfrm>
          <a:prstGeom prst="rect">
            <a:avLst/>
          </a:prstGeom>
          <a:noFill/>
        </p:spPr>
        <p:txBody>
          <a:bodyPr bIns="0">
            <a:spAutoFit/>
          </a:bodyPr>
          <a:lstStyle/>
          <a:p>
            <a:pPr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333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0" name="Imagen 1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885" y="476251"/>
            <a:ext cx="2019300" cy="590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61753" y="2409840"/>
            <a:ext cx="2880000" cy="33940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3511" y="2409840"/>
            <a:ext cx="2880000" cy="33940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/>
          </p:nvPr>
        </p:nvSpPr>
        <p:spPr>
          <a:xfrm>
            <a:off x="6197600" y="910167"/>
            <a:ext cx="5384800" cy="1143000"/>
          </a:xfrm>
        </p:spPr>
        <p:txBody>
          <a:bodyPr anchor="b">
            <a:normAutofit/>
          </a:bodyPr>
          <a:lstStyle>
            <a:lvl1pPr>
              <a:defRPr sz="26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Marcador de contenido 16"/>
          <p:cNvSpPr>
            <a:spLocks noGrp="1"/>
          </p:cNvSpPr>
          <p:nvPr>
            <p:ph sz="quarter" idx="15"/>
          </p:nvPr>
        </p:nvSpPr>
        <p:spPr>
          <a:xfrm>
            <a:off x="3267632" y="2409841"/>
            <a:ext cx="2880000" cy="33940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9" name="Marcador de contenido 18"/>
          <p:cNvSpPr>
            <a:spLocks noGrp="1"/>
          </p:cNvSpPr>
          <p:nvPr>
            <p:ph sz="quarter" idx="16"/>
          </p:nvPr>
        </p:nvSpPr>
        <p:spPr>
          <a:xfrm>
            <a:off x="9079389" y="2409840"/>
            <a:ext cx="2880000" cy="339407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1" name="Marcador de fecha 4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CB904-4D82-4B6A-8A33-80D1E8E76F8F}" type="datetime1">
              <a:rPr lang="es-MX"/>
              <a:pPr>
                <a:defRPr/>
              </a:pPr>
              <a:t>22/09/2016</a:t>
            </a:fld>
            <a:endParaRPr/>
          </a:p>
        </p:txBody>
      </p:sp>
      <p:sp>
        <p:nvSpPr>
          <p:cNvPr id="12" name="Marcador de pie de página 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NETBASE</a:t>
            </a:r>
          </a:p>
        </p:txBody>
      </p:sp>
      <p:sp>
        <p:nvSpPr>
          <p:cNvPr id="14" name="Marcador de número de diapositiva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88044353-C467-45C2-B6E2-FC16D50C236F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86922816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13"/>
          <p:cNvCxnSpPr/>
          <p:nvPr userDrawn="1"/>
        </p:nvCxnSpPr>
        <p:spPr>
          <a:xfrm>
            <a:off x="6106584" y="980017"/>
            <a:ext cx="0" cy="914400"/>
          </a:xfrm>
          <a:prstGeom prst="line">
            <a:avLst/>
          </a:prstGeom>
          <a:ln w="15875" cap="rnd">
            <a:solidFill>
              <a:srgbClr val="FFFFFF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10"/>
          <p:cNvSpPr txBox="1"/>
          <p:nvPr userDrawn="1"/>
        </p:nvSpPr>
        <p:spPr>
          <a:xfrm>
            <a:off x="1464733" y="804334"/>
            <a:ext cx="76200" cy="148759"/>
          </a:xfrm>
          <a:prstGeom prst="rect">
            <a:avLst/>
          </a:prstGeom>
          <a:noFill/>
        </p:spPr>
        <p:txBody>
          <a:bodyPr bIns="0">
            <a:spAutoFit/>
          </a:bodyPr>
          <a:lstStyle/>
          <a:p>
            <a:pPr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333" dirty="0">
                <a:solidFill>
                  <a:srgbClr val="FFFFFF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9" name="Imagen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885" y="476251"/>
            <a:ext cx="2019300" cy="590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61753" y="2409840"/>
            <a:ext cx="5384800" cy="3394075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2409841"/>
            <a:ext cx="5384800" cy="142394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3"/>
          </p:nvPr>
        </p:nvSpPr>
        <p:spPr>
          <a:xfrm>
            <a:off x="6197600" y="3833285"/>
            <a:ext cx="5384800" cy="1970631"/>
          </a:xfrm>
        </p:spPr>
        <p:txBody>
          <a:bodyPr>
            <a:noAutofit/>
          </a:bodyPr>
          <a:lstStyle>
            <a:lvl1pPr>
              <a:defRPr sz="2667">
                <a:solidFill>
                  <a:schemeClr val="accent1"/>
                </a:solidFill>
              </a:defRPr>
            </a:lvl1pPr>
            <a:lvl2pPr>
              <a:defRPr sz="2667">
                <a:solidFill>
                  <a:schemeClr val="accent1"/>
                </a:solidFill>
              </a:defRPr>
            </a:lvl2pPr>
            <a:lvl3pPr>
              <a:defRPr sz="2667">
                <a:solidFill>
                  <a:schemeClr val="accent1"/>
                </a:solidFill>
              </a:defRPr>
            </a:lvl3pPr>
            <a:lvl4pPr>
              <a:defRPr sz="2667">
                <a:solidFill>
                  <a:schemeClr val="accent1"/>
                </a:solidFill>
              </a:defRPr>
            </a:lvl4pPr>
            <a:lvl5pPr>
              <a:defRPr sz="2667">
                <a:solidFill>
                  <a:schemeClr val="accent1"/>
                </a:solidFill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/>
          </p:nvPr>
        </p:nvSpPr>
        <p:spPr>
          <a:xfrm>
            <a:off x="6197600" y="910167"/>
            <a:ext cx="5384800" cy="1143000"/>
          </a:xfrm>
        </p:spPr>
        <p:txBody>
          <a:bodyPr anchor="b">
            <a:normAutofit/>
          </a:bodyPr>
          <a:lstStyle>
            <a:lvl1pPr>
              <a:defRPr sz="2667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Marcador de fecha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E9A320C-2C80-4F08-A7EF-FECD6F605BCB}" type="datetime1">
              <a:rPr lang="es-MX"/>
              <a:pPr>
                <a:defRPr/>
              </a:pPr>
              <a:t>22/09/2016</a:t>
            </a:fld>
            <a:endParaRPr/>
          </a:p>
        </p:txBody>
      </p:sp>
      <p:sp>
        <p:nvSpPr>
          <p:cNvPr id="12" name="Marcador de pie de página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s-ES"/>
              <a:t>NETBASE</a:t>
            </a:r>
          </a:p>
        </p:txBody>
      </p:sp>
      <p:sp>
        <p:nvSpPr>
          <p:cNvPr id="14" name="Marcador de número de diapositiva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ECBE9EB-ABD3-443E-A836-02AB49DCB00D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85337348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1BC9-89D2-4690-B2FF-C9DB46831BF1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FF2E-4644-4476-9B21-B71CF48A1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186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os obje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13"/>
          <p:cNvCxnSpPr/>
          <p:nvPr userDrawn="1"/>
        </p:nvCxnSpPr>
        <p:spPr>
          <a:xfrm>
            <a:off x="6106584" y="980017"/>
            <a:ext cx="0" cy="914400"/>
          </a:xfrm>
          <a:prstGeom prst="line">
            <a:avLst/>
          </a:prstGeom>
          <a:ln w="15875" cap="rnd">
            <a:solidFill>
              <a:srgbClr val="FFFFFF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14"/>
          <p:cNvSpPr txBox="1"/>
          <p:nvPr userDrawn="1"/>
        </p:nvSpPr>
        <p:spPr>
          <a:xfrm>
            <a:off x="1464733" y="804334"/>
            <a:ext cx="76200" cy="148759"/>
          </a:xfrm>
          <a:prstGeom prst="rect">
            <a:avLst/>
          </a:prstGeom>
          <a:noFill/>
        </p:spPr>
        <p:txBody>
          <a:bodyPr bIns="0">
            <a:spAutoFit/>
          </a:bodyPr>
          <a:lstStyle/>
          <a:p>
            <a:pPr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333" dirty="0">
                <a:solidFill>
                  <a:srgbClr val="FFFFFF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0" name="Imagen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885" y="476251"/>
            <a:ext cx="2019300" cy="590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61753" y="2409840"/>
            <a:ext cx="2880000" cy="3394075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3511" y="2409840"/>
            <a:ext cx="2880000" cy="3394075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/>
          </p:nvPr>
        </p:nvSpPr>
        <p:spPr>
          <a:xfrm>
            <a:off x="6197600" y="910167"/>
            <a:ext cx="5384800" cy="1143000"/>
          </a:xfrm>
        </p:spPr>
        <p:txBody>
          <a:bodyPr anchor="b">
            <a:normAutofit/>
          </a:bodyPr>
          <a:lstStyle>
            <a:lvl1pPr>
              <a:defRPr sz="2667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Marcador de contenido 16"/>
          <p:cNvSpPr>
            <a:spLocks noGrp="1"/>
          </p:cNvSpPr>
          <p:nvPr>
            <p:ph sz="quarter" idx="15"/>
          </p:nvPr>
        </p:nvSpPr>
        <p:spPr>
          <a:xfrm>
            <a:off x="3267632" y="2409841"/>
            <a:ext cx="2880000" cy="339406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9" name="Marcador de contenido 18"/>
          <p:cNvSpPr>
            <a:spLocks noGrp="1"/>
          </p:cNvSpPr>
          <p:nvPr>
            <p:ph sz="quarter" idx="16"/>
          </p:nvPr>
        </p:nvSpPr>
        <p:spPr>
          <a:xfrm>
            <a:off x="9079389" y="2409840"/>
            <a:ext cx="2880000" cy="3394075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1" name="Marcador de fecha 4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822A1A6-D6E1-4759-9E83-5836714BBDEE}" type="datetime1">
              <a:rPr lang="es-MX"/>
              <a:pPr>
                <a:defRPr/>
              </a:pPr>
              <a:t>22/09/2016</a:t>
            </a:fld>
            <a:endParaRPr/>
          </a:p>
        </p:txBody>
      </p:sp>
      <p:sp>
        <p:nvSpPr>
          <p:cNvPr id="12" name="Marcador de pie de página 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dirty="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s-ES"/>
              <a:t>Advanzer</a:t>
            </a:r>
          </a:p>
        </p:txBody>
      </p:sp>
      <p:sp>
        <p:nvSpPr>
          <p:cNvPr id="14" name="Marcador de número de diapositiva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5A3FD6-FA70-4F66-8BAD-E10A1A395060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0540372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7"/>
          <p:cNvSpPr txBox="1"/>
          <p:nvPr userDrawn="1"/>
        </p:nvSpPr>
        <p:spPr>
          <a:xfrm>
            <a:off x="1464733" y="804334"/>
            <a:ext cx="76200" cy="148759"/>
          </a:xfrm>
          <a:prstGeom prst="rect">
            <a:avLst/>
          </a:prstGeom>
          <a:noFill/>
        </p:spPr>
        <p:txBody>
          <a:bodyPr bIns="0">
            <a:spAutoFit/>
          </a:bodyPr>
          <a:lstStyle/>
          <a:p>
            <a:pPr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333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4" name="Imagen 8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885" y="476251"/>
            <a:ext cx="2019300" cy="590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1754" y="910631"/>
            <a:ext cx="115624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5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DC79C-87D6-482A-B9BE-C8F5A4895FB7}" type="datetime1">
              <a:rPr lang="es-MX"/>
              <a:pPr>
                <a:defRPr/>
              </a:pPr>
              <a:t>22/09/2016</a:t>
            </a:fld>
            <a:endParaRPr/>
          </a:p>
        </p:txBody>
      </p:sp>
      <p:sp>
        <p:nvSpPr>
          <p:cNvPr id="6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s-ES"/>
              <a:t>Advanzer</a:t>
            </a:r>
          </a:p>
        </p:txBody>
      </p:sp>
      <p:sp>
        <p:nvSpPr>
          <p:cNvPr id="7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E8401C-C533-4749-BC11-2E8248DF4047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97542924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4"/>
          <p:cNvSpPr txBox="1"/>
          <p:nvPr userDrawn="1"/>
        </p:nvSpPr>
        <p:spPr>
          <a:xfrm>
            <a:off x="1464733" y="804334"/>
            <a:ext cx="76200" cy="148759"/>
          </a:xfrm>
          <a:prstGeom prst="rect">
            <a:avLst/>
          </a:prstGeom>
          <a:noFill/>
        </p:spPr>
        <p:txBody>
          <a:bodyPr bIns="0">
            <a:spAutoFit/>
          </a:bodyPr>
          <a:lstStyle/>
          <a:p>
            <a:pPr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333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3" name="Imagen 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885" y="476251"/>
            <a:ext cx="2019300" cy="590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10E8B-BE7B-4DC1-AFAC-A7B8C5405013}" type="datetime1">
              <a:rPr lang="es-MX"/>
              <a:pPr>
                <a:defRPr/>
              </a:pPr>
              <a:t>22/09/2016</a:t>
            </a:fld>
            <a:endParaRPr/>
          </a:p>
        </p:txBody>
      </p:sp>
      <p:sp>
        <p:nvSpPr>
          <p:cNvPr id="5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s-ES"/>
              <a:t>Advanzer</a:t>
            </a:r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81CCA-7039-433E-91FE-9A3103A81D6F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058941648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882976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423980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1BC9-89D2-4690-B2FF-C9DB46831BF1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FF2E-4644-4476-9B21-B71CF48A1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9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1BC9-89D2-4690-B2FF-C9DB46831BF1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FF2E-4644-4476-9B21-B71CF48A1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6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1BC9-89D2-4690-B2FF-C9DB46831BF1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FF2E-4644-4476-9B21-B71CF48A1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8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1BC9-89D2-4690-B2FF-C9DB46831BF1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FF2E-4644-4476-9B21-B71CF48A1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5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1BC9-89D2-4690-B2FF-C9DB46831BF1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FF2E-4644-4476-9B21-B71CF48A1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3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1BC9-89D2-4690-B2FF-C9DB46831BF1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FF2E-4644-4476-9B21-B71CF48A1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2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1BC9-89D2-4690-B2FF-C9DB46831BF1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FF2E-4644-4476-9B21-B71CF48A1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1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11BC9-89D2-4690-B2FF-C9DB46831BF1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FFF2E-4644-4476-9B21-B71CF48A1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361952" y="910167"/>
            <a:ext cx="55922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n-US"/>
              <a:t>CLIC PARA EDITAR TÍTULO</a:t>
            </a:r>
            <a:endParaRPr lang="es-ES" altLang="en-US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361952" y="2364317"/>
            <a:ext cx="5592233" cy="370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n-US"/>
              <a:t>Haga clic para modificar el estilo de texto del patrón</a:t>
            </a:r>
          </a:p>
          <a:p>
            <a:pPr lvl="1"/>
            <a:r>
              <a:rPr lang="es-ES_tradnl" altLang="en-US"/>
              <a:t>Segundo nivel</a:t>
            </a:r>
          </a:p>
          <a:p>
            <a:pPr lvl="2"/>
            <a:r>
              <a:rPr lang="es-ES_tradnl" altLang="en-US"/>
              <a:t>Tercer nivel</a:t>
            </a:r>
          </a:p>
          <a:p>
            <a:pPr lvl="3"/>
            <a:r>
              <a:rPr lang="es-ES_tradnl" altLang="en-US"/>
              <a:t>Cuarto nivel</a:t>
            </a:r>
          </a:p>
          <a:p>
            <a:pPr lvl="4"/>
            <a:r>
              <a:rPr lang="es-ES_tradnl" altLang="en-US"/>
              <a:t>Quinto nivel</a:t>
            </a:r>
            <a:endParaRPr lang="es-ES" alt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9078384" y="6136217"/>
            <a:ext cx="2844800" cy="364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lang="es-ES" sz="1333" kern="1200" smtClean="0">
                <a:solidFill>
                  <a:srgbClr val="506576"/>
                </a:solidFill>
                <a:latin typeface="Avenir Light"/>
                <a:ea typeface="+mn-ea"/>
                <a:cs typeface="+mn-cs"/>
              </a:defRPr>
            </a:lvl1pPr>
          </a:lstStyle>
          <a:p>
            <a:pPr>
              <a:defRPr/>
            </a:pPr>
            <a:fld id="{16590064-B22A-4F66-BA0C-740F50C8F130}" type="datetime1">
              <a:rPr lang="es-MX"/>
              <a:pPr>
                <a:defRPr/>
              </a:pPr>
              <a:t>22/09/2016</a:t>
            </a:fld>
            <a:endParaRPr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534584" y="702733"/>
            <a:ext cx="3860800" cy="364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33" smtClean="0">
                <a:solidFill>
                  <a:srgbClr val="506576"/>
                </a:solidFill>
                <a:latin typeface="Avenir Light"/>
                <a:cs typeface="+mn-cs"/>
              </a:defRPr>
            </a:lvl1pPr>
          </a:lstStyle>
          <a:p>
            <a:pPr>
              <a:defRPr/>
            </a:pPr>
            <a:r>
              <a:rPr lang="es-ES"/>
              <a:t>NETBASE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45634" y="702733"/>
            <a:ext cx="563033" cy="36406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333">
                <a:solidFill>
                  <a:srgbClr val="506576"/>
                </a:solidFill>
                <a:latin typeface="Avenir Light"/>
              </a:defRPr>
            </a:lvl1pPr>
          </a:lstStyle>
          <a:p>
            <a:fld id="{DD00C880-8FB8-4DDA-A99B-FB4EAD21A14B}" type="slidenum">
              <a:rPr lang="es-ES" altLang="en-US"/>
              <a:pPr/>
              <a:t>‹#›</a:t>
            </a:fld>
            <a:endParaRPr lang="es-ES" altLang="en-US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1007534" y="827618"/>
            <a:ext cx="143933" cy="1439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>
              <a:latin typeface="Avenir Light"/>
            </a:endParaRPr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751418" y="827618"/>
            <a:ext cx="143933" cy="143933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>
              <a:latin typeface="Avenir Light"/>
            </a:endParaRPr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495300" y="827618"/>
            <a:ext cx="143933" cy="143933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>
              <a:latin typeface="Avenir Light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72533" y="6163734"/>
            <a:ext cx="150624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 err="1">
                <a:solidFill>
                  <a:schemeClr val="accent1"/>
                </a:solidFill>
                <a:latin typeface="Avenir Light"/>
                <a:cs typeface="Avenir Light"/>
              </a:rPr>
              <a:t>www.advanzer.com</a:t>
            </a:r>
            <a:endParaRPr lang="es-ES" sz="1200" dirty="0">
              <a:solidFill>
                <a:schemeClr val="accent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52231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hf hdr="0" dt="0"/>
  <p:txStyles>
    <p:titleStyle>
      <a:lvl1pPr algn="l" defTabSz="609585" rtl="0" fontAlgn="base">
        <a:spcBef>
          <a:spcPct val="0"/>
        </a:spcBef>
        <a:spcAft>
          <a:spcPct val="0"/>
        </a:spcAft>
        <a:defRPr sz="3333" kern="1200">
          <a:solidFill>
            <a:schemeClr val="accent1"/>
          </a:solidFill>
          <a:latin typeface="Avenir Black"/>
          <a:ea typeface="Avenir Black"/>
          <a:cs typeface="Avenir Black"/>
        </a:defRPr>
      </a:lvl1pPr>
      <a:lvl2pPr algn="l" defTabSz="609585" rtl="0" fontAlgn="base">
        <a:spcBef>
          <a:spcPct val="0"/>
        </a:spcBef>
        <a:spcAft>
          <a:spcPct val="0"/>
        </a:spcAft>
        <a:defRPr sz="3333">
          <a:solidFill>
            <a:schemeClr val="accent1"/>
          </a:solidFill>
          <a:latin typeface="Avenir Black"/>
          <a:ea typeface="Avenir Black"/>
          <a:cs typeface="Avenir Black"/>
        </a:defRPr>
      </a:lvl2pPr>
      <a:lvl3pPr algn="l" defTabSz="609585" rtl="0" fontAlgn="base">
        <a:spcBef>
          <a:spcPct val="0"/>
        </a:spcBef>
        <a:spcAft>
          <a:spcPct val="0"/>
        </a:spcAft>
        <a:defRPr sz="3333">
          <a:solidFill>
            <a:schemeClr val="accent1"/>
          </a:solidFill>
          <a:latin typeface="Avenir Black"/>
          <a:ea typeface="Avenir Black"/>
          <a:cs typeface="Avenir Black"/>
        </a:defRPr>
      </a:lvl3pPr>
      <a:lvl4pPr algn="l" defTabSz="609585" rtl="0" fontAlgn="base">
        <a:spcBef>
          <a:spcPct val="0"/>
        </a:spcBef>
        <a:spcAft>
          <a:spcPct val="0"/>
        </a:spcAft>
        <a:defRPr sz="3333">
          <a:solidFill>
            <a:schemeClr val="accent1"/>
          </a:solidFill>
          <a:latin typeface="Avenir Black"/>
          <a:ea typeface="Avenir Black"/>
          <a:cs typeface="Avenir Black"/>
        </a:defRPr>
      </a:lvl4pPr>
      <a:lvl5pPr algn="l" defTabSz="609585" rtl="0" fontAlgn="base">
        <a:spcBef>
          <a:spcPct val="0"/>
        </a:spcBef>
        <a:spcAft>
          <a:spcPct val="0"/>
        </a:spcAft>
        <a:defRPr sz="3333">
          <a:solidFill>
            <a:schemeClr val="accent1"/>
          </a:solidFill>
          <a:latin typeface="Avenir Black"/>
          <a:ea typeface="Avenir Black"/>
          <a:cs typeface="Avenir Black"/>
        </a:defRPr>
      </a:lvl5pPr>
      <a:lvl6pPr marL="609585" algn="l" defTabSz="609585" rtl="0" fontAlgn="base">
        <a:spcBef>
          <a:spcPct val="0"/>
        </a:spcBef>
        <a:spcAft>
          <a:spcPct val="0"/>
        </a:spcAft>
        <a:defRPr sz="3333">
          <a:solidFill>
            <a:schemeClr val="accent1"/>
          </a:solidFill>
          <a:latin typeface="Avenir Black"/>
          <a:ea typeface="Avenir Black"/>
          <a:cs typeface="Avenir Black"/>
        </a:defRPr>
      </a:lvl6pPr>
      <a:lvl7pPr marL="1219170" algn="l" defTabSz="609585" rtl="0" fontAlgn="base">
        <a:spcBef>
          <a:spcPct val="0"/>
        </a:spcBef>
        <a:spcAft>
          <a:spcPct val="0"/>
        </a:spcAft>
        <a:defRPr sz="3333">
          <a:solidFill>
            <a:schemeClr val="accent1"/>
          </a:solidFill>
          <a:latin typeface="Avenir Black"/>
          <a:ea typeface="Avenir Black"/>
          <a:cs typeface="Avenir Black"/>
        </a:defRPr>
      </a:lvl7pPr>
      <a:lvl8pPr marL="1828754" algn="l" defTabSz="609585" rtl="0" fontAlgn="base">
        <a:spcBef>
          <a:spcPct val="0"/>
        </a:spcBef>
        <a:spcAft>
          <a:spcPct val="0"/>
        </a:spcAft>
        <a:defRPr sz="3333">
          <a:solidFill>
            <a:schemeClr val="accent1"/>
          </a:solidFill>
          <a:latin typeface="Avenir Black"/>
          <a:ea typeface="Avenir Black"/>
          <a:cs typeface="Avenir Black"/>
        </a:defRPr>
      </a:lvl8pPr>
      <a:lvl9pPr marL="2438339" algn="l" defTabSz="609585" rtl="0" fontAlgn="base">
        <a:spcBef>
          <a:spcPct val="0"/>
        </a:spcBef>
        <a:spcAft>
          <a:spcPct val="0"/>
        </a:spcAft>
        <a:defRPr sz="3333">
          <a:solidFill>
            <a:schemeClr val="accent1"/>
          </a:solidFill>
          <a:latin typeface="Avenir Black"/>
          <a:ea typeface="Avenir Black"/>
          <a:cs typeface="Avenir Black"/>
        </a:defRPr>
      </a:lvl9pPr>
    </p:titleStyle>
    <p:bodyStyle>
      <a:lvl1pPr algn="l" defTabSz="609585" rtl="0" fontAlgn="base">
        <a:spcBef>
          <a:spcPct val="20000"/>
        </a:spcBef>
        <a:spcAft>
          <a:spcPct val="0"/>
        </a:spcAft>
        <a:buFont typeface="Arial" panose="020B0604020202020204" pitchFamily="34" charset="0"/>
        <a:defRPr sz="1867" kern="1200">
          <a:solidFill>
            <a:schemeClr val="tx2"/>
          </a:solidFill>
          <a:latin typeface="Avenir Light"/>
          <a:ea typeface="+mn-ea"/>
          <a:cs typeface="+mn-cs"/>
        </a:defRPr>
      </a:lvl1pPr>
      <a:lvl2pPr marL="609585" algn="l" defTabSz="609585" rtl="0" fontAlgn="base">
        <a:spcBef>
          <a:spcPct val="20000"/>
        </a:spcBef>
        <a:spcAft>
          <a:spcPct val="0"/>
        </a:spcAft>
        <a:buFont typeface="Arial" panose="020B0604020202020204" pitchFamily="34" charset="0"/>
        <a:defRPr sz="1867" kern="1200">
          <a:solidFill>
            <a:schemeClr val="tx2"/>
          </a:solidFill>
          <a:latin typeface="Avenir Light"/>
          <a:ea typeface="+mn-ea"/>
          <a:cs typeface="+mn-cs"/>
        </a:defRPr>
      </a:lvl2pPr>
      <a:lvl3pPr marL="1219170" algn="l" defTabSz="609585" rtl="0" fontAlgn="base">
        <a:spcBef>
          <a:spcPct val="20000"/>
        </a:spcBef>
        <a:spcAft>
          <a:spcPct val="0"/>
        </a:spcAft>
        <a:buFont typeface="Arial" panose="020B0604020202020204" pitchFamily="34" charset="0"/>
        <a:defRPr sz="1867" kern="1200">
          <a:solidFill>
            <a:schemeClr val="tx2"/>
          </a:solidFill>
          <a:latin typeface="Avenir Light"/>
          <a:ea typeface="+mn-ea"/>
          <a:cs typeface="+mn-cs"/>
        </a:defRPr>
      </a:lvl3pPr>
      <a:lvl4pPr marL="1828754" algn="l" defTabSz="609585" rtl="0" fontAlgn="base">
        <a:spcBef>
          <a:spcPct val="20000"/>
        </a:spcBef>
        <a:spcAft>
          <a:spcPct val="0"/>
        </a:spcAft>
        <a:buFont typeface="Arial" panose="020B0604020202020204" pitchFamily="34" charset="0"/>
        <a:defRPr sz="1867" kern="1200">
          <a:solidFill>
            <a:schemeClr val="tx2"/>
          </a:solidFill>
          <a:latin typeface="Avenir Light"/>
          <a:ea typeface="+mn-ea"/>
          <a:cs typeface="+mn-cs"/>
        </a:defRPr>
      </a:lvl4pPr>
      <a:lvl5pPr marL="2438339" algn="l" defTabSz="609585" rtl="0" fontAlgn="base">
        <a:spcBef>
          <a:spcPct val="20000"/>
        </a:spcBef>
        <a:spcAft>
          <a:spcPct val="0"/>
        </a:spcAft>
        <a:buFont typeface="Arial" panose="020B0604020202020204" pitchFamily="34" charset="0"/>
        <a:defRPr sz="1867" kern="1200">
          <a:solidFill>
            <a:schemeClr val="tx2"/>
          </a:solidFill>
          <a:latin typeface="Avenir Ligh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ítulo 5"/>
          <p:cNvSpPr>
            <a:spLocks noGrp="1"/>
          </p:cNvSpPr>
          <p:nvPr>
            <p:ph type="title"/>
          </p:nvPr>
        </p:nvSpPr>
        <p:spPr>
          <a:xfrm>
            <a:off x="361951" y="910167"/>
            <a:ext cx="10513483" cy="1143000"/>
          </a:xfrm>
        </p:spPr>
        <p:txBody>
          <a:bodyPr/>
          <a:lstStyle/>
          <a:p>
            <a:r>
              <a:rPr lang="es-MX" altLang="en-US"/>
              <a:t>Beneficios operar en el estándar MMOG</a:t>
            </a:r>
            <a:br>
              <a:rPr lang="es-MX" altLang="en-US"/>
            </a:br>
            <a:r>
              <a:rPr lang="es-MX" altLang="en-US" sz="2400"/>
              <a:t>SOP, RCCP, MPS, CRP, MRP</a:t>
            </a:r>
          </a:p>
        </p:txBody>
      </p:sp>
      <p:sp>
        <p:nvSpPr>
          <p:cNvPr id="41987" name="Marcador de contenido 6"/>
          <p:cNvSpPr>
            <a:spLocks noGrp="1"/>
          </p:cNvSpPr>
          <p:nvPr>
            <p:ph sz="half" idx="1"/>
          </p:nvPr>
        </p:nvSpPr>
        <p:spPr>
          <a:xfrm>
            <a:off x="361951" y="2182284"/>
            <a:ext cx="5425016" cy="3395133"/>
          </a:xfrm>
        </p:spPr>
        <p:txBody>
          <a:bodyPr>
            <a:normAutofit fontScale="92500" lnSpcReduction="10000"/>
          </a:bodyPr>
          <a:lstStyle/>
          <a:p>
            <a:pPr marL="380990" indent="-380990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altLang="en-US" sz="1867"/>
              <a:t>Anticipación de saturación de capacidad de producción para evaluar nuevas inversiones, maquilas,…</a:t>
            </a:r>
          </a:p>
          <a:p>
            <a:pPr marL="380990" indent="-380990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altLang="en-US" sz="1867"/>
              <a:t>Rápida y mejor visibilidad de los cambios en la demanda</a:t>
            </a:r>
          </a:p>
          <a:p>
            <a:pPr marL="380990" indent="-380990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altLang="en-US" sz="1867"/>
              <a:t>Mejor generaciones de pronósticos y demanda </a:t>
            </a:r>
          </a:p>
          <a:p>
            <a:pPr marL="380990" indent="-380990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altLang="en-US" sz="1867"/>
              <a:t>Mejor aprovechamiento de los equipos (análisis de carga vs capacidad) </a:t>
            </a:r>
          </a:p>
          <a:p>
            <a:pPr marL="380990" indent="-380990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altLang="en-US" sz="1867"/>
              <a:t>Reducción de faltantes de materiales</a:t>
            </a:r>
          </a:p>
          <a:p>
            <a:pPr marL="380990" indent="-380990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altLang="en-US" sz="1867"/>
              <a:t>Reducción de inventarios MP y PT</a:t>
            </a:r>
          </a:p>
        </p:txBody>
      </p:sp>
      <p:sp>
        <p:nvSpPr>
          <p:cNvPr id="41988" name="Marcador de pie de página 1"/>
          <p:cNvSpPr>
            <a:spLocks noGrp="1"/>
          </p:cNvSpPr>
          <p:nvPr>
            <p:ph type="ftr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90575" indent="-38099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523962" indent="-304792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2133547" indent="-304792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743131" indent="-304792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s-ES" altLang="en-US" sz="2400" kern="0" dirty="0">
              <a:solidFill>
                <a:srgbClr val="506576"/>
              </a:solidFill>
              <a:latin typeface="Avenir Light"/>
            </a:endParaRPr>
          </a:p>
        </p:txBody>
      </p:sp>
      <p:sp>
        <p:nvSpPr>
          <p:cNvPr id="41989" name="Marcador de número de diapositiva 2"/>
          <p:cNvSpPr>
            <a:spLocks noGrp="1"/>
          </p:cNvSpPr>
          <p:nvPr>
            <p:ph type="sldNum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90575" indent="-38099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523962" indent="-304792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2133547" indent="-304792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743131" indent="-304792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219170"/>
            <a:fld id="{0BB71E71-276D-4B27-915E-C304425B51B1}" type="slidenum">
              <a:rPr lang="es-ES" altLang="en-US" sz="2400" kern="0">
                <a:solidFill>
                  <a:srgbClr val="506576"/>
                </a:solidFill>
                <a:latin typeface="Avenir Light"/>
              </a:rPr>
              <a:pPr defTabSz="1219170"/>
              <a:t>1</a:t>
            </a:fld>
            <a:endParaRPr lang="es-ES" altLang="en-US" sz="2400" kern="0">
              <a:solidFill>
                <a:srgbClr val="506576"/>
              </a:solidFill>
              <a:latin typeface="Avenir Light"/>
            </a:endParaRPr>
          </a:p>
        </p:txBody>
      </p:sp>
      <p:sp>
        <p:nvSpPr>
          <p:cNvPr id="41990" name="Marcador de contenido 6"/>
          <p:cNvSpPr>
            <a:spLocks noGrp="1"/>
          </p:cNvSpPr>
          <p:nvPr>
            <p:ph sz="half" idx="1"/>
          </p:nvPr>
        </p:nvSpPr>
        <p:spPr>
          <a:xfrm>
            <a:off x="6496051" y="2239434"/>
            <a:ext cx="5425016" cy="3395133"/>
          </a:xfrm>
        </p:spPr>
        <p:txBody>
          <a:bodyPr/>
          <a:lstStyle/>
          <a:p>
            <a:pPr marL="380990" indent="-380990">
              <a:spcBef>
                <a:spcPct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s-MX" altLang="en-US" sz="1867"/>
              <a:t>Reducción de materiales obsoletos</a:t>
            </a:r>
          </a:p>
          <a:p>
            <a:pPr marL="380990" indent="-380990">
              <a:spcBef>
                <a:spcPct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s-MX" altLang="en-US" sz="1867"/>
              <a:t>Reducción de transportes urgentes de producto terminado</a:t>
            </a:r>
          </a:p>
          <a:p>
            <a:pPr marL="380990" indent="-380990">
              <a:spcBef>
                <a:spcPct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s-MX" altLang="en-US" sz="1867"/>
              <a:t>Reducción de setups</a:t>
            </a:r>
          </a:p>
          <a:p>
            <a:pPr marL="380990" indent="-380990">
              <a:spcBef>
                <a:spcPct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s-MX" altLang="en-US" sz="1867"/>
              <a:t>Menor tiempo para programación de líneas</a:t>
            </a:r>
          </a:p>
          <a:p>
            <a:pPr marL="380990" indent="-380990">
              <a:spcBef>
                <a:spcPct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s-MX" altLang="en-US" sz="1867"/>
              <a:t>Reducción de tiempo extra o anticipación oportuna para nuevos turnos</a:t>
            </a:r>
          </a:p>
        </p:txBody>
      </p:sp>
    </p:spTree>
    <p:extLst>
      <p:ext uri="{BB962C8B-B14F-4D97-AF65-F5344CB8AC3E}">
        <p14:creationId xmlns:p14="http://schemas.microsoft.com/office/powerpoint/2010/main" val="415151284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dvanzer 2015">
  <a:themeElements>
    <a:clrScheme name="Advanzer">
      <a:dk1>
        <a:srgbClr val="000000"/>
      </a:dk1>
      <a:lt1>
        <a:sysClr val="window" lastClr="FFFFFF"/>
      </a:lt1>
      <a:dk2>
        <a:srgbClr val="506576"/>
      </a:dk2>
      <a:lt2>
        <a:srgbClr val="EEECE1"/>
      </a:lt2>
      <a:accent1>
        <a:srgbClr val="B4CD2C"/>
      </a:accent1>
      <a:accent2>
        <a:srgbClr val="506576"/>
      </a:accent2>
      <a:accent3>
        <a:srgbClr val="B4CD2C"/>
      </a:accent3>
      <a:accent4>
        <a:srgbClr val="506576"/>
      </a:accent4>
      <a:accent5>
        <a:srgbClr val="B4CD2C"/>
      </a:accent5>
      <a:accent6>
        <a:srgbClr val="506576"/>
      </a:accent6>
      <a:hlink>
        <a:srgbClr val="B4CD2C"/>
      </a:hlink>
      <a:folHlink>
        <a:srgbClr val="50657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 Black</vt:lpstr>
      <vt:lpstr>Avenir Light</vt:lpstr>
      <vt:lpstr>Avenir Medium</vt:lpstr>
      <vt:lpstr>Calibri</vt:lpstr>
      <vt:lpstr>Calibri Light</vt:lpstr>
      <vt:lpstr>Office Theme</vt:lpstr>
      <vt:lpstr>Advanzer 2015</vt:lpstr>
      <vt:lpstr>Beneficios operar en el estándar MMOG SOP, RCCP, MPS, CRP, MRP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Beneficios operar en el estándar MMOG SOP, RCCP, MPS, CRP, MRP</dc:title>
  <dc:creator>Melissa Valdés</dc:creator>
  <cp:lastModifiedBy>Melissa Valdés</cp:lastModifiedBy>
  <cp:revision>1</cp:revision>
  <dcterms:created xsi:type="dcterms:W3CDTF">2016-09-22T22:25:19Z</dcterms:created>
  <dcterms:modified xsi:type="dcterms:W3CDTF">2016-09-22T22:25:42Z</dcterms:modified>
</cp:coreProperties>
</file>