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-126" y="-15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17/08/2016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17/08/2016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17/08/2016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17/08/2016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3161" y="4602957"/>
            <a:ext cx="338328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3161" y="304800"/>
            <a:ext cx="338328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 dirty="0">
                <a:solidFill>
                  <a:srgbClr val="000000"/>
                </a:solidFill>
              </a:rPr>
              <a:t>Entrada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17/08/2016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17/08/2016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17/08/2016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DEVOLUCIÓN A CEDIS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El comprador crea un pedido de devolución en el sistema.</a:t>
            </a:r>
          </a:p>
          <a:p>
            <a:pPr algn="just"/>
            <a:r>
              <a:rPr lang="es-ES" altLang="en-US" dirty="0"/>
              <a:t>Cuando el departamento de expedición crea la entrega, los artículos se retiran de stock.</a:t>
            </a:r>
          </a:p>
          <a:p>
            <a:pPr algn="just"/>
            <a:r>
              <a:rPr lang="es-ES" altLang="en-US" dirty="0"/>
              <a:t>Se genera una devolución al CEDIS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Las mercancías pueden devolverse indicando un motivo de devolución en el documento.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Inspector de calidad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Almacenista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ChangeArrowheads="1"/>
          </p:cNvSpPr>
          <p:nvPr/>
        </p:nvSpPr>
        <p:spPr bwMode="auto">
          <a:xfrm rot="10800000">
            <a:off x="4751" y="2714388"/>
            <a:ext cx="338328" cy="1894284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Almacenista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343080" y="2053828"/>
            <a:ext cx="8800920" cy="6536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1125">
              <a:solidFill>
                <a:srgbClr val="000000"/>
              </a:solidFill>
            </a:endParaRPr>
          </a:p>
        </p:txBody>
      </p:sp>
      <p:sp>
        <p:nvSpPr>
          <p:cNvPr id="65540" name="Rectangle 8"/>
          <p:cNvSpPr>
            <a:spLocks noChangeArrowheads="1"/>
          </p:cNvSpPr>
          <p:nvPr/>
        </p:nvSpPr>
        <p:spPr bwMode="auto">
          <a:xfrm rot="10800000">
            <a:off x="4751" y="848914"/>
            <a:ext cx="338328" cy="120682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Inspector de Calidad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5541" name="AutoShape 45"/>
          <p:cNvSpPr>
            <a:spLocks noChangeArrowheads="1"/>
          </p:cNvSpPr>
          <p:nvPr/>
        </p:nvSpPr>
        <p:spPr bwMode="auto">
          <a:xfrm>
            <a:off x="2191941" y="1168004"/>
            <a:ext cx="863203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525" b="1" dirty="0">
                <a:solidFill>
                  <a:srgbClr val="000000"/>
                </a:solidFill>
              </a:rPr>
              <a:t>Aviso a compras motivo de rechazo</a:t>
            </a:r>
          </a:p>
        </p:txBody>
      </p:sp>
      <p:sp>
        <p:nvSpPr>
          <p:cNvPr id="65542" name="Rectangle 52"/>
          <p:cNvSpPr>
            <a:spLocks noChangeArrowheads="1"/>
          </p:cNvSpPr>
          <p:nvPr/>
        </p:nvSpPr>
        <p:spPr bwMode="auto">
          <a:xfrm>
            <a:off x="4672012" y="3328987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 MIGO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Captura devolución planta o CEDIS</a:t>
            </a:r>
          </a:p>
        </p:txBody>
      </p:sp>
      <p:sp>
        <p:nvSpPr>
          <p:cNvPr id="65543" name="AutoShape 218"/>
          <p:cNvSpPr>
            <a:spLocks noChangeArrowheads="1"/>
          </p:cNvSpPr>
          <p:nvPr/>
        </p:nvSpPr>
        <p:spPr bwMode="auto">
          <a:xfrm>
            <a:off x="4193382" y="4664869"/>
            <a:ext cx="864394" cy="385049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r>
              <a:rPr lang="es-MX" altLang="es-MX" sz="6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Contabilización de Devolución Materiales</a:t>
            </a:r>
          </a:p>
        </p:txBody>
      </p:sp>
      <p:sp>
        <p:nvSpPr>
          <p:cNvPr id="65544" name="AutoShape 45"/>
          <p:cNvSpPr>
            <a:spLocks noChangeArrowheads="1"/>
          </p:cNvSpPr>
          <p:nvPr/>
        </p:nvSpPr>
        <p:spPr bwMode="auto">
          <a:xfrm>
            <a:off x="2191941" y="2191941"/>
            <a:ext cx="863203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525" b="1" dirty="0">
                <a:solidFill>
                  <a:srgbClr val="000000"/>
                </a:solidFill>
              </a:rPr>
              <a:t>Aviso a planta o CEDIS suministrador</a:t>
            </a:r>
          </a:p>
        </p:txBody>
      </p:sp>
      <p:cxnSp>
        <p:nvCxnSpPr>
          <p:cNvPr id="65545" name="Shape 104"/>
          <p:cNvCxnSpPr>
            <a:cxnSpLocks noChangeShapeType="1"/>
            <a:stCxn id="65541" idx="2"/>
            <a:endCxn id="65544" idx="0"/>
          </p:cNvCxnSpPr>
          <p:nvPr/>
        </p:nvCxnSpPr>
        <p:spPr bwMode="auto">
          <a:xfrm>
            <a:off x="2624138" y="1545432"/>
            <a:ext cx="0" cy="64651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6" name="AutoShape 56"/>
          <p:cNvSpPr>
            <a:spLocks noChangeArrowheads="1"/>
          </p:cNvSpPr>
          <p:nvPr/>
        </p:nvSpPr>
        <p:spPr bwMode="auto">
          <a:xfrm>
            <a:off x="5151835" y="4672489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Transferencia inter-plantas y/o CEDIS</a:t>
            </a:r>
          </a:p>
        </p:txBody>
      </p:sp>
      <p:sp>
        <p:nvSpPr>
          <p:cNvPr id="121" name="Flowchart: Alternate Process 5"/>
          <p:cNvSpPr/>
          <p:nvPr/>
        </p:nvSpPr>
        <p:spPr bwMode="auto">
          <a:xfrm>
            <a:off x="4101465" y="4648439"/>
            <a:ext cx="1978819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65548" name="Rectangle 8"/>
          <p:cNvSpPr>
            <a:spLocks noChangeArrowheads="1"/>
          </p:cNvSpPr>
          <p:nvPr/>
        </p:nvSpPr>
        <p:spPr bwMode="auto">
          <a:xfrm rot="10800000">
            <a:off x="4751" y="2055734"/>
            <a:ext cx="338328" cy="658653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Comprador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cxnSp>
        <p:nvCxnSpPr>
          <p:cNvPr id="65549" name="AutoShape 121"/>
          <p:cNvCxnSpPr>
            <a:cxnSpLocks noChangeShapeType="1"/>
            <a:stCxn id="65542" idx="2"/>
            <a:endCxn id="121" idx="0"/>
          </p:cNvCxnSpPr>
          <p:nvPr/>
        </p:nvCxnSpPr>
        <p:spPr bwMode="auto">
          <a:xfrm flipH="1">
            <a:off x="5090875" y="3706416"/>
            <a:ext cx="12739" cy="94202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0" name="AutoShape 56"/>
          <p:cNvSpPr>
            <a:spLocks noChangeArrowheads="1"/>
          </p:cNvSpPr>
          <p:nvPr/>
        </p:nvSpPr>
        <p:spPr bwMode="auto">
          <a:xfrm>
            <a:off x="2191941" y="389335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Recibo de materiales en CEDIS</a:t>
            </a:r>
          </a:p>
        </p:txBody>
      </p:sp>
      <p:cxnSp>
        <p:nvCxnSpPr>
          <p:cNvPr id="65551" name="AutoShape 127"/>
          <p:cNvCxnSpPr>
            <a:cxnSpLocks noChangeShapeType="1"/>
            <a:stCxn id="65550" idx="2"/>
            <a:endCxn id="65541" idx="0"/>
          </p:cNvCxnSpPr>
          <p:nvPr/>
        </p:nvCxnSpPr>
        <p:spPr bwMode="auto">
          <a:xfrm>
            <a:off x="2624138" y="766763"/>
            <a:ext cx="0" cy="40124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2" name="Oval 74"/>
          <p:cNvSpPr>
            <a:spLocks noChangeArrowheads="1"/>
          </p:cNvSpPr>
          <p:nvPr/>
        </p:nvSpPr>
        <p:spPr bwMode="auto">
          <a:xfrm>
            <a:off x="5295900" y="2295525"/>
            <a:ext cx="171450" cy="1714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75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Devolución de CEDIS</a:t>
            </a:r>
            <a:endParaRPr dirty="0"/>
          </a:p>
        </p:txBody>
      </p:sp>
      <p:cxnSp>
        <p:nvCxnSpPr>
          <p:cNvPr id="65554" name="Elbow Connector 2"/>
          <p:cNvCxnSpPr>
            <a:cxnSpLocks noChangeShapeType="1"/>
            <a:stCxn id="65544" idx="2"/>
            <a:endCxn id="65542" idx="1"/>
          </p:cNvCxnSpPr>
          <p:nvPr/>
        </p:nvCxnSpPr>
        <p:spPr bwMode="auto">
          <a:xfrm rot="16200000" flipH="1">
            <a:off x="3173611" y="2018705"/>
            <a:ext cx="947738" cy="2049065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797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Devolución a CEDIS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429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DEVOLUCIÓN A CEDIS</vt:lpstr>
      <vt:lpstr>Descripción del proceso</vt:lpstr>
      <vt:lpstr>Premisas, comentarios, funcionalidad y/o reglas de negocio del cliente</vt:lpstr>
      <vt:lpstr>Agregados funcionales y/o interfaces</vt:lpstr>
      <vt:lpstr>Devolución de CEDIS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59</cp:revision>
  <dcterms:created xsi:type="dcterms:W3CDTF">2015-01-15T15:32:50Z</dcterms:created>
  <dcterms:modified xsi:type="dcterms:W3CDTF">2016-08-17T15:59:23Z</dcterms:modified>
</cp:coreProperties>
</file>