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61" r:id="rId3"/>
    <p:sldId id="277" r:id="rId4"/>
    <p:sldId id="278" r:id="rId5"/>
    <p:sldId id="281" r:id="rId6"/>
    <p:sldId id="280" r:id="rId7"/>
    <p:sldId id="279" r:id="rId8"/>
    <p:sldId id="274" r:id="rId9"/>
    <p:sldId id="276" r:id="rId10"/>
    <p:sldId id="256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00" d="100"/>
          <a:sy n="100" d="100"/>
        </p:scale>
        <p:origin x="432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01/09/2016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01/09/2016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01/09/2016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01/09/2016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-5226" y="839391"/>
            <a:ext cx="9145588" cy="37611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4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01/09/2016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01/09/2016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01/09/2016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01/09/2016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MX" dirty="0"/>
              <a:t>Trasferencias Inter-Plantas y / o CEDIS</a:t>
            </a:r>
            <a:endParaRPr lang="es-ES" dirty="0"/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El proceso de traslado comienza con la necesidad de transferir material de un centro a otro dentro de la misma sociedad.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Una solicitud/pedido de traslado se puede crear automáticamente en el centro de aprovisionamiento mediante MRP o la puede crear manualmente un comprador.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El encargado de almacén del centro emisor supervisa los materiales que se deben enviar y crea las entregas correspondientes.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Una vez creada la entrega, se genera una lista de </a:t>
            </a:r>
            <a:r>
              <a:rPr lang="es-ES" dirty="0" err="1"/>
              <a:t>picking</a:t>
            </a:r>
            <a:r>
              <a:rPr lang="es-ES" dirty="0"/>
              <a:t> para los materiales. El almacenista reúne los materiales y confirma las cantidades de </a:t>
            </a:r>
            <a:r>
              <a:rPr lang="es-ES" dirty="0" err="1"/>
              <a:t>picking</a:t>
            </a:r>
            <a:r>
              <a:rPr lang="es-ES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Una vez finalizada la entrega, se emiten las cantidades de entrega, se genera la documentación adecuada y se envían las mercancías, finalizando así el proceso por parte del centro emisor.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Las mercancías se reciben en el centro receptor con referencia al número de entrega de los documentos de expedición.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También es posible realizar un traslado entre plantas sin la necesidad de crear un pedido de traslado y documento de entrega.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Vista transparente de traslados pendientes y de stock en tránsito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Tratamiento eficiente de traslados internos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Almacenista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8"/>
          <p:cNvSpPr>
            <a:spLocks noChangeArrowheads="1"/>
          </p:cNvSpPr>
          <p:nvPr/>
        </p:nvSpPr>
        <p:spPr bwMode="auto">
          <a:xfrm rot="10800000">
            <a:off x="-388" y="844154"/>
            <a:ext cx="329184" cy="3758326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latin typeface="Calibri" panose="020F0502020204030204" pitchFamily="34" charset="0"/>
              </a:rPr>
              <a:t>Almacenista</a:t>
            </a:r>
            <a:endParaRPr lang="en-US" altLang="es-MX" sz="750" b="1" dirty="0">
              <a:latin typeface="Calibri" panose="020F0502020204030204" pitchFamily="34" charset="0"/>
            </a:endParaRPr>
          </a:p>
        </p:txBody>
      </p:sp>
      <p:sp>
        <p:nvSpPr>
          <p:cNvPr id="63497" name="Rectangle 52"/>
          <p:cNvSpPr>
            <a:spLocks noChangeArrowheads="1"/>
          </p:cNvSpPr>
          <p:nvPr/>
        </p:nvSpPr>
        <p:spPr bwMode="auto">
          <a:xfrm>
            <a:off x="4301330" y="1392937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MIGO</a:t>
            </a:r>
          </a:p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Contabilización de salida de pedido de traslado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cxnSp>
        <p:nvCxnSpPr>
          <p:cNvPr id="63503" name="AutoShape 67"/>
          <p:cNvCxnSpPr>
            <a:cxnSpLocks noChangeShapeType="1"/>
            <a:stCxn id="63519" idx="2"/>
            <a:endCxn id="63524" idx="0"/>
          </p:cNvCxnSpPr>
          <p:nvPr/>
        </p:nvCxnSpPr>
        <p:spPr bwMode="auto">
          <a:xfrm>
            <a:off x="4735670" y="2942832"/>
            <a:ext cx="0" cy="1723626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9" name="AutoShape 45"/>
          <p:cNvSpPr>
            <a:spLocks noChangeArrowheads="1"/>
          </p:cNvSpPr>
          <p:nvPr/>
        </p:nvSpPr>
        <p:spPr bwMode="auto">
          <a:xfrm>
            <a:off x="4226677" y="2567785"/>
            <a:ext cx="1017985" cy="375047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Envío a planta y/o CEDIS</a:t>
            </a:r>
            <a:endParaRPr lang="es-MX" altLang="es-MX" sz="600" b="1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63520" name="66 Forma"/>
          <p:cNvCxnSpPr>
            <a:cxnSpLocks noChangeShapeType="1"/>
            <a:endCxn id="63497" idx="0"/>
          </p:cNvCxnSpPr>
          <p:nvPr/>
        </p:nvCxnSpPr>
        <p:spPr bwMode="auto">
          <a:xfrm>
            <a:off x="4731463" y="731045"/>
            <a:ext cx="4207" cy="661892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4" name="AutoShape 56"/>
          <p:cNvSpPr>
            <a:spLocks noChangeArrowheads="1"/>
          </p:cNvSpPr>
          <p:nvPr/>
        </p:nvSpPr>
        <p:spPr bwMode="auto">
          <a:xfrm>
            <a:off x="4304068" y="4666458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>
                <a:latin typeface="Calibri" panose="020F0502020204030204" pitchFamily="34" charset="0"/>
              </a:rPr>
              <a:t>Recibo materiales en CEDIS</a:t>
            </a:r>
            <a:endParaRPr lang="es-ES" altLang="es-MX" sz="600" b="1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/>
              <a:t>Trasferencias</a:t>
            </a:r>
            <a:r>
              <a:rPr dirty="0"/>
              <a:t> Inter-</a:t>
            </a:r>
            <a:r>
              <a:rPr dirty="0" err="1"/>
              <a:t>plantas</a:t>
            </a:r>
            <a:r>
              <a:rPr dirty="0"/>
              <a:t> y / o CEDIS sin </a:t>
            </a:r>
            <a:r>
              <a:rPr dirty="0" err="1"/>
              <a:t>documento</a:t>
            </a:r>
            <a:r>
              <a:rPr dirty="0"/>
              <a:t> de </a:t>
            </a:r>
            <a:r>
              <a:rPr dirty="0" err="1"/>
              <a:t>entrega</a:t>
            </a:r>
            <a:endParaRPr dirty="0"/>
          </a:p>
        </p:txBody>
      </p:sp>
      <p:sp>
        <p:nvSpPr>
          <p:cNvPr id="35" name="AutoShape 218"/>
          <p:cNvSpPr>
            <a:spLocks noChangeArrowheads="1"/>
          </p:cNvSpPr>
          <p:nvPr/>
        </p:nvSpPr>
        <p:spPr bwMode="auto">
          <a:xfrm>
            <a:off x="4304068" y="3816297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MB5T</a:t>
            </a:r>
          </a:p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Verificación de estatus de traslado</a:t>
            </a:r>
          </a:p>
        </p:txBody>
      </p:sp>
      <p:cxnSp>
        <p:nvCxnSpPr>
          <p:cNvPr id="40" name="66 Forma"/>
          <p:cNvCxnSpPr>
            <a:cxnSpLocks noChangeShapeType="1"/>
            <a:stCxn id="63497" idx="2"/>
            <a:endCxn id="63519" idx="0"/>
          </p:cNvCxnSpPr>
          <p:nvPr/>
        </p:nvCxnSpPr>
        <p:spPr bwMode="auto">
          <a:xfrm>
            <a:off x="4735670" y="1767841"/>
            <a:ext cx="0" cy="79994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>
          <a:xfrm>
            <a:off x="2330450" y="328613"/>
            <a:ext cx="3864620" cy="51554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MX" sz="1350"/>
          </a:p>
        </p:txBody>
      </p:sp>
      <p:sp>
        <p:nvSpPr>
          <p:cNvPr id="15" name="AutoShape 56"/>
          <p:cNvSpPr>
            <a:spLocks noChangeArrowheads="1"/>
          </p:cNvSpPr>
          <p:nvPr/>
        </p:nvSpPr>
        <p:spPr bwMode="auto">
          <a:xfrm>
            <a:off x="4294832" y="390525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Orden Compra</a:t>
            </a:r>
          </a:p>
          <a:p>
            <a:pPr algn="ctr" eaLnBrk="1" hangingPunct="1"/>
            <a:r>
              <a:rPr lang="en-US" altLang="es-MX" sz="600" b="1" dirty="0" err="1">
                <a:latin typeface="Calibri" panose="020F0502020204030204" pitchFamily="34" charset="0"/>
              </a:rPr>
              <a:t>Discreta</a:t>
            </a:r>
            <a:r>
              <a:rPr lang="en-US" altLang="es-MX" sz="600" b="1" dirty="0">
                <a:latin typeface="Calibri" panose="020F0502020204030204" pitchFamily="34" charset="0"/>
              </a:rPr>
              <a:t> </a:t>
            </a:r>
            <a:r>
              <a:rPr lang="en-US" altLang="es-MX" sz="600" b="1" dirty="0" err="1">
                <a:latin typeface="Calibri" panose="020F0502020204030204" pitchFamily="34" charset="0"/>
              </a:rPr>
              <a:t>en</a:t>
            </a:r>
            <a:r>
              <a:rPr lang="en-US" altLang="es-MX" sz="600" b="1" dirty="0">
                <a:latin typeface="Calibri" panose="020F0502020204030204" pitchFamily="34" charset="0"/>
              </a:rPr>
              <a:t> CEDIS/Planta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sp>
        <p:nvSpPr>
          <p:cNvPr id="16" name="AutoShape 56"/>
          <p:cNvSpPr>
            <a:spLocks noChangeArrowheads="1"/>
          </p:cNvSpPr>
          <p:nvPr/>
        </p:nvSpPr>
        <p:spPr bwMode="auto">
          <a:xfrm>
            <a:off x="5236615" y="390525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Plan de </a:t>
            </a:r>
            <a:r>
              <a:rPr lang="es-ES" altLang="es-MX" sz="600" b="1" dirty="0" err="1">
                <a:latin typeface="Calibri" panose="020F0502020204030204" pitchFamily="34" charset="0"/>
              </a:rPr>
              <a:t>Requerimeinto</a:t>
            </a:r>
            <a:r>
              <a:rPr lang="es-ES" altLang="es-MX" sz="600" b="1" dirty="0">
                <a:latin typeface="Calibri" panose="020F0502020204030204" pitchFamily="34" charset="0"/>
              </a:rPr>
              <a:t> de Materiales MRP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sp>
        <p:nvSpPr>
          <p:cNvPr id="17" name="AutoShape 56"/>
          <p:cNvSpPr>
            <a:spLocks noChangeArrowheads="1"/>
          </p:cNvSpPr>
          <p:nvPr/>
        </p:nvSpPr>
        <p:spPr bwMode="auto">
          <a:xfrm>
            <a:off x="3342801" y="390525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Devolución de plantas y/o CEDIS</a:t>
            </a:r>
          </a:p>
        </p:txBody>
      </p:sp>
      <p:sp>
        <p:nvSpPr>
          <p:cNvPr id="18" name="AutoShape 56"/>
          <p:cNvSpPr>
            <a:spLocks noChangeArrowheads="1"/>
          </p:cNvSpPr>
          <p:nvPr/>
        </p:nvSpPr>
        <p:spPr bwMode="auto">
          <a:xfrm>
            <a:off x="2403470" y="397668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Embarque y facturación</a:t>
            </a:r>
          </a:p>
        </p:txBody>
      </p:sp>
    </p:spTree>
    <p:extLst>
      <p:ext uri="{BB962C8B-B14F-4D97-AF65-F5344CB8AC3E}">
        <p14:creationId xmlns:p14="http://schemas.microsoft.com/office/powerpoint/2010/main" val="17693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7665" y="328613"/>
            <a:ext cx="2936580" cy="51554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MX" sz="1350"/>
          </a:p>
        </p:txBody>
      </p:sp>
      <p:sp>
        <p:nvSpPr>
          <p:cNvPr id="63491" name="Rectangle 8"/>
          <p:cNvSpPr>
            <a:spLocks noChangeArrowheads="1"/>
          </p:cNvSpPr>
          <p:nvPr/>
        </p:nvSpPr>
        <p:spPr bwMode="auto">
          <a:xfrm rot="10800000">
            <a:off x="-388" y="844154"/>
            <a:ext cx="329184" cy="3758326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latin typeface="Calibri" panose="020F0502020204030204" pitchFamily="34" charset="0"/>
              </a:rPr>
              <a:t>Almacenista</a:t>
            </a:r>
            <a:endParaRPr lang="en-US" altLang="es-MX" sz="750" b="1" dirty="0">
              <a:latin typeface="Calibri" panose="020F0502020204030204" pitchFamily="34" charset="0"/>
            </a:endParaRPr>
          </a:p>
        </p:txBody>
      </p:sp>
      <p:sp>
        <p:nvSpPr>
          <p:cNvPr id="63492" name="AutoShape 44"/>
          <p:cNvSpPr>
            <a:spLocks noChangeArrowheads="1"/>
          </p:cNvSpPr>
          <p:nvPr/>
        </p:nvSpPr>
        <p:spPr bwMode="auto">
          <a:xfrm>
            <a:off x="4133850" y="1392937"/>
            <a:ext cx="868680" cy="374904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525" b="1" dirty="0">
                <a:latin typeface="Calibri" panose="020F0502020204030204" pitchFamily="34" charset="0"/>
              </a:rPr>
              <a:t>Requiere modificar </a:t>
            </a:r>
            <a:r>
              <a:rPr lang="es-MX" altLang="es-MX" sz="525" b="1" dirty="0" err="1">
                <a:latin typeface="Calibri" panose="020F0502020204030204" pitchFamily="34" charset="0"/>
              </a:rPr>
              <a:t>ltraslado</a:t>
            </a:r>
            <a:r>
              <a:rPr lang="es-MX" altLang="es-MX" sz="525" b="1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63493" name="Text Box 77"/>
          <p:cNvSpPr txBox="1">
            <a:spLocks noChangeArrowheads="1"/>
          </p:cNvSpPr>
          <p:nvPr/>
        </p:nvSpPr>
        <p:spPr bwMode="auto">
          <a:xfrm>
            <a:off x="3246231" y="3549335"/>
            <a:ext cx="9297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63494" name="Text Box 78"/>
          <p:cNvSpPr txBox="1">
            <a:spLocks noChangeArrowheads="1"/>
          </p:cNvSpPr>
          <p:nvPr/>
        </p:nvSpPr>
        <p:spPr bwMode="auto">
          <a:xfrm>
            <a:off x="4631458" y="1878713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3495" name="AutoShape 56"/>
          <p:cNvSpPr>
            <a:spLocks noChangeArrowheads="1"/>
          </p:cNvSpPr>
          <p:nvPr/>
        </p:nvSpPr>
        <p:spPr bwMode="auto">
          <a:xfrm>
            <a:off x="5314007" y="390525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Orden Compra</a:t>
            </a:r>
          </a:p>
          <a:p>
            <a:pPr algn="ctr" eaLnBrk="1" hangingPunct="1"/>
            <a:r>
              <a:rPr lang="en-US" altLang="es-MX" sz="600" b="1" dirty="0" err="1">
                <a:latin typeface="Calibri" panose="020F0502020204030204" pitchFamily="34" charset="0"/>
              </a:rPr>
              <a:t>Discreta</a:t>
            </a:r>
            <a:r>
              <a:rPr lang="en-US" altLang="es-MX" sz="600" b="1" dirty="0">
                <a:latin typeface="Calibri" panose="020F0502020204030204" pitchFamily="34" charset="0"/>
              </a:rPr>
              <a:t> </a:t>
            </a:r>
            <a:r>
              <a:rPr lang="en-US" altLang="es-MX" sz="600" b="1" dirty="0" err="1">
                <a:latin typeface="Calibri" panose="020F0502020204030204" pitchFamily="34" charset="0"/>
              </a:rPr>
              <a:t>en</a:t>
            </a:r>
            <a:r>
              <a:rPr lang="en-US" altLang="es-MX" sz="600" b="1" dirty="0">
                <a:latin typeface="Calibri" panose="020F0502020204030204" pitchFamily="34" charset="0"/>
              </a:rPr>
              <a:t> CEDIS/Planta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sp>
        <p:nvSpPr>
          <p:cNvPr id="63496" name="AutoShape 56"/>
          <p:cNvSpPr>
            <a:spLocks noChangeArrowheads="1"/>
          </p:cNvSpPr>
          <p:nvPr/>
        </p:nvSpPr>
        <p:spPr bwMode="auto">
          <a:xfrm>
            <a:off x="6255790" y="390525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Plan de </a:t>
            </a:r>
            <a:r>
              <a:rPr lang="es-ES" altLang="es-MX" sz="600" b="1" dirty="0" err="1">
                <a:latin typeface="Calibri" panose="020F0502020204030204" pitchFamily="34" charset="0"/>
              </a:rPr>
              <a:t>Requerimeinto</a:t>
            </a:r>
            <a:r>
              <a:rPr lang="es-ES" altLang="es-MX" sz="600" b="1" dirty="0">
                <a:latin typeface="Calibri" panose="020F0502020204030204" pitchFamily="34" charset="0"/>
              </a:rPr>
              <a:t> de Materiales MRP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sp>
        <p:nvSpPr>
          <p:cNvPr id="63497" name="Rectangle 52"/>
          <p:cNvSpPr>
            <a:spLocks noChangeArrowheads="1"/>
          </p:cNvSpPr>
          <p:nvPr/>
        </p:nvSpPr>
        <p:spPr bwMode="auto">
          <a:xfrm>
            <a:off x="5317331" y="1392937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VL10F</a:t>
            </a:r>
          </a:p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Orden de Traslado a planta o CEDIS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cxnSp>
        <p:nvCxnSpPr>
          <p:cNvPr id="63498" name="AutoShape 67"/>
          <p:cNvCxnSpPr>
            <a:cxnSpLocks noChangeShapeType="1"/>
            <a:stCxn id="63497" idx="1"/>
            <a:endCxn id="63492" idx="3"/>
          </p:cNvCxnSpPr>
          <p:nvPr/>
        </p:nvCxnSpPr>
        <p:spPr bwMode="auto">
          <a:xfrm flipH="1">
            <a:off x="5002530" y="1580389"/>
            <a:ext cx="314801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9" name="Rectangle 52"/>
          <p:cNvSpPr>
            <a:spLocks noChangeArrowheads="1"/>
          </p:cNvSpPr>
          <p:nvPr/>
        </p:nvSpPr>
        <p:spPr bwMode="auto">
          <a:xfrm>
            <a:off x="4133850" y="2073379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VL02N</a:t>
            </a:r>
          </a:p>
          <a:p>
            <a:pPr algn="ctr" eaLnBrk="1" hangingPunct="1"/>
            <a:r>
              <a:rPr lang="es-ES" altLang="es-MX" sz="600" b="1" dirty="0">
                <a:latin typeface="Calibri" panose="020F0502020204030204" pitchFamily="34" charset="0"/>
              </a:rPr>
              <a:t>Modifica Orden de Traslado</a:t>
            </a:r>
            <a:endParaRPr lang="es-MX" altLang="es-MX" sz="600" b="1" dirty="0">
              <a:latin typeface="Calibri" panose="020F0502020204030204" pitchFamily="34" charset="0"/>
            </a:endParaRPr>
          </a:p>
        </p:txBody>
      </p:sp>
      <p:cxnSp>
        <p:nvCxnSpPr>
          <p:cNvPr id="63500" name="AutoShape 67"/>
          <p:cNvCxnSpPr>
            <a:cxnSpLocks noChangeShapeType="1"/>
            <a:stCxn id="63492" idx="2"/>
            <a:endCxn id="63499" idx="0"/>
          </p:cNvCxnSpPr>
          <p:nvPr/>
        </p:nvCxnSpPr>
        <p:spPr bwMode="auto">
          <a:xfrm>
            <a:off x="4568190" y="1767841"/>
            <a:ext cx="0" cy="305538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1" name="AutoShape 44"/>
          <p:cNvSpPr>
            <a:spLocks noChangeArrowheads="1"/>
          </p:cNvSpPr>
          <p:nvPr/>
        </p:nvSpPr>
        <p:spPr bwMode="auto">
          <a:xfrm>
            <a:off x="2755153" y="3098873"/>
            <a:ext cx="868680" cy="374904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525" b="1">
                <a:latin typeface="Calibri" panose="020F0502020204030204" pitchFamily="34" charset="0"/>
              </a:rPr>
              <a:t>OK</a:t>
            </a:r>
          </a:p>
        </p:txBody>
      </p:sp>
      <p:cxnSp>
        <p:nvCxnSpPr>
          <p:cNvPr id="63502" name="AutoShape 67"/>
          <p:cNvCxnSpPr>
            <a:cxnSpLocks noChangeShapeType="1"/>
            <a:stCxn id="63499" idx="1"/>
            <a:endCxn id="63514" idx="3"/>
          </p:cNvCxnSpPr>
          <p:nvPr/>
        </p:nvCxnSpPr>
        <p:spPr bwMode="auto">
          <a:xfrm flipH="1">
            <a:off x="3623833" y="2260831"/>
            <a:ext cx="510017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67"/>
          <p:cNvCxnSpPr>
            <a:cxnSpLocks noChangeShapeType="1"/>
            <a:stCxn id="63519" idx="2"/>
            <a:endCxn id="63524" idx="0"/>
          </p:cNvCxnSpPr>
          <p:nvPr/>
        </p:nvCxnSpPr>
        <p:spPr bwMode="auto">
          <a:xfrm>
            <a:off x="6987184" y="3473849"/>
            <a:ext cx="0" cy="1221976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4" name="Text Box 78"/>
          <p:cNvSpPr txBox="1">
            <a:spLocks noChangeArrowheads="1"/>
          </p:cNvSpPr>
          <p:nvPr/>
        </p:nvSpPr>
        <p:spPr bwMode="auto">
          <a:xfrm>
            <a:off x="3609475" y="3172922"/>
            <a:ext cx="1608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latin typeface="Calibri" panose="020F0502020204030204" pitchFamily="34" charset="0"/>
              </a:rPr>
              <a:t>Si</a:t>
            </a:r>
          </a:p>
        </p:txBody>
      </p:sp>
      <p:cxnSp>
        <p:nvCxnSpPr>
          <p:cNvPr id="63505" name="AutoShape 67"/>
          <p:cNvCxnSpPr>
            <a:cxnSpLocks noChangeShapeType="1"/>
            <a:stCxn id="63501" idx="2"/>
            <a:endCxn id="63510" idx="0"/>
          </p:cNvCxnSpPr>
          <p:nvPr/>
        </p:nvCxnSpPr>
        <p:spPr bwMode="auto">
          <a:xfrm>
            <a:off x="3189493" y="3473777"/>
            <a:ext cx="1" cy="1205379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AutoShape 79"/>
          <p:cNvCxnSpPr>
            <a:cxnSpLocks noChangeShapeType="1"/>
            <a:stCxn id="63492" idx="1"/>
            <a:endCxn id="63508" idx="0"/>
          </p:cNvCxnSpPr>
          <p:nvPr/>
        </p:nvCxnSpPr>
        <p:spPr bwMode="auto">
          <a:xfrm rot="10800000" flipV="1">
            <a:off x="3979070" y="1580388"/>
            <a:ext cx="154781" cy="705517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8" name="Oval 84"/>
          <p:cNvSpPr>
            <a:spLocks noChangeArrowheads="1"/>
          </p:cNvSpPr>
          <p:nvPr/>
        </p:nvSpPr>
        <p:spPr bwMode="auto">
          <a:xfrm>
            <a:off x="3871912" y="2285906"/>
            <a:ext cx="214313" cy="2143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ES" altLang="es-MX" sz="135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510" name="AutoShape 56"/>
          <p:cNvSpPr>
            <a:spLocks noChangeArrowheads="1"/>
          </p:cNvSpPr>
          <p:nvPr/>
        </p:nvSpPr>
        <p:spPr bwMode="auto">
          <a:xfrm>
            <a:off x="2757892" y="4679156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latin typeface="Calibri" panose="020F0502020204030204" pitchFamily="34" charset="0"/>
              </a:rPr>
              <a:t>Plan de Requerimeintode Materiales MRP</a:t>
            </a:r>
            <a:endParaRPr lang="es-MX" altLang="es-MX" sz="600" b="1">
              <a:latin typeface="Calibri" panose="020F0502020204030204" pitchFamily="34" charset="0"/>
            </a:endParaRPr>
          </a:p>
        </p:txBody>
      </p:sp>
      <p:sp>
        <p:nvSpPr>
          <p:cNvPr id="63512" name="AutoShape 218"/>
          <p:cNvSpPr>
            <a:spLocks noChangeArrowheads="1"/>
          </p:cNvSpPr>
          <p:nvPr/>
        </p:nvSpPr>
        <p:spPr bwMode="auto">
          <a:xfrm>
            <a:off x="5406576" y="3098873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VL02N</a:t>
            </a:r>
          </a:p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Impresión Documentos </a:t>
            </a:r>
          </a:p>
        </p:txBody>
      </p:sp>
      <p:cxnSp>
        <p:nvCxnSpPr>
          <p:cNvPr id="63513" name="AutoShape 92"/>
          <p:cNvCxnSpPr>
            <a:cxnSpLocks noChangeShapeType="1"/>
            <a:stCxn id="63512" idx="3"/>
            <a:endCxn id="63519" idx="1"/>
          </p:cNvCxnSpPr>
          <p:nvPr/>
        </p:nvCxnSpPr>
        <p:spPr bwMode="auto">
          <a:xfrm>
            <a:off x="6275256" y="3286325"/>
            <a:ext cx="304734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4" name="AutoShape 218"/>
          <p:cNvSpPr>
            <a:spLocks noChangeArrowheads="1"/>
          </p:cNvSpPr>
          <p:nvPr/>
        </p:nvSpPr>
        <p:spPr bwMode="auto">
          <a:xfrm>
            <a:off x="2755153" y="2073379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MX" sz="600" b="1" dirty="0">
                <a:latin typeface="Calibri" panose="020F0502020204030204" pitchFamily="34" charset="0"/>
              </a:rPr>
              <a:t>VL02N</a:t>
            </a:r>
          </a:p>
          <a:p>
            <a:pPr algn="ctr" eaLnBrk="1" hangingPunct="1"/>
            <a:r>
              <a:rPr lang="en-US" altLang="es-MX" sz="600" b="1" dirty="0">
                <a:latin typeface="Calibri" panose="020F0502020204030204" pitchFamily="34" charset="0"/>
              </a:rPr>
              <a:t>Picking</a:t>
            </a:r>
          </a:p>
          <a:p>
            <a:pPr algn="ctr" eaLnBrk="1" hangingPunct="1"/>
            <a:r>
              <a:rPr lang="en-US" altLang="es-MX" sz="600" b="1" dirty="0">
                <a:latin typeface="Calibri" panose="020F0502020204030204" pitchFamily="34" charset="0"/>
              </a:rPr>
              <a:t>List</a:t>
            </a:r>
          </a:p>
        </p:txBody>
      </p:sp>
      <p:sp>
        <p:nvSpPr>
          <p:cNvPr id="63515" name="Text Box 77"/>
          <p:cNvSpPr txBox="1">
            <a:spLocks noChangeArrowheads="1"/>
          </p:cNvSpPr>
          <p:nvPr/>
        </p:nvSpPr>
        <p:spPr bwMode="auto">
          <a:xfrm>
            <a:off x="4048667" y="1500094"/>
            <a:ext cx="9297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latin typeface="Calibri" panose="020F0502020204030204" pitchFamily="34" charset="0"/>
              </a:rPr>
              <a:t>No</a:t>
            </a:r>
          </a:p>
        </p:txBody>
      </p:sp>
      <p:cxnSp>
        <p:nvCxnSpPr>
          <p:cNvPr id="63516" name="AutoShape 98"/>
          <p:cNvCxnSpPr>
            <a:cxnSpLocks noChangeShapeType="1"/>
            <a:stCxn id="63514" idx="2"/>
            <a:endCxn id="63518" idx="0"/>
          </p:cNvCxnSpPr>
          <p:nvPr/>
        </p:nvCxnSpPr>
        <p:spPr bwMode="auto">
          <a:xfrm>
            <a:off x="3189493" y="2448283"/>
            <a:ext cx="0" cy="13170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7" name="AutoShape 99"/>
          <p:cNvCxnSpPr>
            <a:cxnSpLocks noChangeShapeType="1"/>
            <a:stCxn id="63518" idx="2"/>
            <a:endCxn id="63501" idx="0"/>
          </p:cNvCxnSpPr>
          <p:nvPr/>
        </p:nvCxnSpPr>
        <p:spPr bwMode="auto">
          <a:xfrm>
            <a:off x="3189493" y="2954894"/>
            <a:ext cx="0" cy="143979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8" name="Rectangle 52"/>
          <p:cNvSpPr>
            <a:spLocks noChangeArrowheads="1"/>
          </p:cNvSpPr>
          <p:nvPr/>
        </p:nvSpPr>
        <p:spPr bwMode="auto">
          <a:xfrm>
            <a:off x="2755153" y="2579990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MMBE</a:t>
            </a:r>
          </a:p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Revisa Existencias</a:t>
            </a:r>
          </a:p>
        </p:txBody>
      </p:sp>
      <p:sp>
        <p:nvSpPr>
          <p:cNvPr id="63519" name="AutoShape 45"/>
          <p:cNvSpPr>
            <a:spLocks noChangeArrowheads="1"/>
          </p:cNvSpPr>
          <p:nvPr/>
        </p:nvSpPr>
        <p:spPr bwMode="auto">
          <a:xfrm>
            <a:off x="6478191" y="3098802"/>
            <a:ext cx="1017985" cy="375047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r>
              <a:rPr lang="es-ES" altLang="es-MX" sz="6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Envío a planta y/o CEDIS</a:t>
            </a:r>
            <a:endParaRPr lang="es-MX" altLang="es-MX" sz="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63520" name="66 Forma"/>
          <p:cNvCxnSpPr>
            <a:cxnSpLocks noChangeShapeType="1"/>
            <a:stCxn id="4" idx="2"/>
            <a:endCxn id="63497" idx="0"/>
          </p:cNvCxnSpPr>
          <p:nvPr/>
        </p:nvCxnSpPr>
        <p:spPr bwMode="auto">
          <a:xfrm>
            <a:off x="5745955" y="844154"/>
            <a:ext cx="5716" cy="54878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1" name="Rectangle 52"/>
          <p:cNvSpPr>
            <a:spLocks noChangeArrowheads="1"/>
          </p:cNvSpPr>
          <p:nvPr/>
        </p:nvSpPr>
        <p:spPr bwMode="auto">
          <a:xfrm>
            <a:off x="4133850" y="3098873"/>
            <a:ext cx="868680" cy="37490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s-MX" altLang="es-MX" sz="600" b="1" dirty="0">
                <a:latin typeface="Calibri" panose="020F0502020204030204" pitchFamily="34" charset="0"/>
              </a:rPr>
              <a:t>VL02N</a:t>
            </a:r>
          </a:p>
          <a:p>
            <a:pPr algn="ctr" eaLnBrk="1" hangingPunct="1">
              <a:lnSpc>
                <a:spcPct val="90000"/>
              </a:lnSpc>
            </a:pPr>
            <a:r>
              <a:rPr lang="es-MX" altLang="es-MX" sz="600" b="1" dirty="0">
                <a:latin typeface="Calibri" panose="020F0502020204030204" pitchFamily="34" charset="0"/>
              </a:rPr>
              <a:t>Salida de </a:t>
            </a:r>
          </a:p>
          <a:p>
            <a:pPr algn="ctr" eaLnBrk="1" hangingPunct="1">
              <a:lnSpc>
                <a:spcPct val="90000"/>
              </a:lnSpc>
            </a:pPr>
            <a:r>
              <a:rPr lang="es-MX" altLang="es-MX" sz="600" b="1" dirty="0">
                <a:latin typeface="Calibri" panose="020F0502020204030204" pitchFamily="34" charset="0"/>
              </a:rPr>
              <a:t>Inventario</a:t>
            </a:r>
          </a:p>
        </p:txBody>
      </p:sp>
      <p:cxnSp>
        <p:nvCxnSpPr>
          <p:cNvPr id="63523" name="74 Conector recto de flecha"/>
          <p:cNvCxnSpPr>
            <a:cxnSpLocks noChangeShapeType="1"/>
            <a:stCxn id="63501" idx="3"/>
            <a:endCxn id="63521" idx="1"/>
          </p:cNvCxnSpPr>
          <p:nvPr/>
        </p:nvCxnSpPr>
        <p:spPr bwMode="auto">
          <a:xfrm>
            <a:off x="3623833" y="3286325"/>
            <a:ext cx="510017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4" name="AutoShape 56"/>
          <p:cNvSpPr>
            <a:spLocks noChangeArrowheads="1"/>
          </p:cNvSpPr>
          <p:nvPr/>
        </p:nvSpPr>
        <p:spPr bwMode="auto">
          <a:xfrm>
            <a:off x="6555582" y="4695825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MX" sz="600" b="1">
                <a:latin typeface="Calibri" panose="020F0502020204030204" pitchFamily="34" charset="0"/>
              </a:rPr>
              <a:t>Recibo materiales en CEDIS</a:t>
            </a:r>
            <a:endParaRPr lang="es-ES" altLang="es-MX" sz="600" b="1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/>
              <a:t>Trasferencias</a:t>
            </a:r>
            <a:r>
              <a:rPr dirty="0"/>
              <a:t> Inter-</a:t>
            </a:r>
            <a:r>
              <a:rPr dirty="0" err="1"/>
              <a:t>plantas</a:t>
            </a:r>
            <a:r>
              <a:rPr dirty="0"/>
              <a:t> y / o CEDIS con </a:t>
            </a:r>
            <a:r>
              <a:rPr dirty="0" err="1"/>
              <a:t>documento</a:t>
            </a:r>
            <a:r>
              <a:rPr dirty="0"/>
              <a:t> de </a:t>
            </a:r>
            <a:r>
              <a:rPr dirty="0" err="1"/>
              <a:t>entrega</a:t>
            </a:r>
            <a:endParaRPr dirty="0"/>
          </a:p>
        </p:txBody>
      </p:sp>
      <p:cxnSp>
        <p:nvCxnSpPr>
          <p:cNvPr id="41" name="74 Conector recto de flecha"/>
          <p:cNvCxnSpPr>
            <a:cxnSpLocks noChangeShapeType="1"/>
            <a:stCxn id="63521" idx="3"/>
          </p:cNvCxnSpPr>
          <p:nvPr/>
        </p:nvCxnSpPr>
        <p:spPr bwMode="auto">
          <a:xfrm>
            <a:off x="5002530" y="3286325"/>
            <a:ext cx="404046" cy="3278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AutoShape 56"/>
          <p:cNvSpPr>
            <a:spLocks noChangeArrowheads="1"/>
          </p:cNvSpPr>
          <p:nvPr/>
        </p:nvSpPr>
        <p:spPr bwMode="auto">
          <a:xfrm>
            <a:off x="4361976" y="390525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anose="020F0502020204030204" pitchFamily="34" charset="0"/>
              </a:rPr>
              <a:t>Devolución de plantas y/o CEDIS</a:t>
            </a:r>
          </a:p>
        </p:txBody>
      </p:sp>
    </p:spTree>
    <p:extLst>
      <p:ext uri="{BB962C8B-B14F-4D97-AF65-F5344CB8AC3E}">
        <p14:creationId xmlns:p14="http://schemas.microsoft.com/office/powerpoint/2010/main" val="269953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/>
              <a:t>Trasferencias Inter-Plantas y / o CEDIS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9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658</Words>
  <Application>Microsoft Office PowerPoint</Application>
  <PresentationFormat>On-screen Show (16:9)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Trasferencias Inter-Plantas y / o CEDIS</vt:lpstr>
      <vt:lpstr>Descripción del proceso</vt:lpstr>
      <vt:lpstr>Premisas, comentarios, funcionalidad y/o reglas de negocio del cliente</vt:lpstr>
      <vt:lpstr>Agregados funcionales y/o interfaces</vt:lpstr>
      <vt:lpstr>Trasferencias Inter-plantas y / o CEDIS sin documento de entrega</vt:lpstr>
      <vt:lpstr>Trasferencias Inter-plantas y / o CEDIS con documento de entrega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61</cp:revision>
  <dcterms:created xsi:type="dcterms:W3CDTF">2015-01-15T15:32:50Z</dcterms:created>
  <dcterms:modified xsi:type="dcterms:W3CDTF">2016-09-01T16:38:51Z</dcterms:modified>
</cp:coreProperties>
</file>