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71" r:id="rId2"/>
    <p:sldId id="261" r:id="rId3"/>
    <p:sldId id="277" r:id="rId4"/>
    <p:sldId id="278" r:id="rId5"/>
    <p:sldId id="281" r:id="rId6"/>
    <p:sldId id="279" r:id="rId7"/>
    <p:sldId id="274" r:id="rId8"/>
    <p:sldId id="276" r:id="rId9"/>
    <p:sldId id="256" r:id="rId1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7E2"/>
    <a:srgbClr val="009999"/>
    <a:srgbClr val="FFAFAF"/>
    <a:srgbClr val="FFA3A3"/>
    <a:srgbClr val="FF616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8" autoAdjust="0"/>
    <p:restoredTop sz="97309" autoAdjust="0"/>
  </p:normalViewPr>
  <p:slideViewPr>
    <p:cSldViewPr snapToGrid="0" snapToObjects="1">
      <p:cViewPr>
        <p:scale>
          <a:sx n="200" d="100"/>
          <a:sy n="200" d="100"/>
        </p:scale>
        <p:origin x="-2286" y="0"/>
      </p:cViewPr>
      <p:guideLst>
        <p:guide orient="horz" pos="162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latin typeface="Avenir Light"/>
            </a:endParaRPr>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E063E4-3DB4-BF4B-BD48-DE21C41834B6}" type="datetimeFigureOut">
              <a:rPr lang="es-ES" smtClean="0">
                <a:latin typeface="Avenir Light"/>
              </a:rPr>
              <a:t>30/08/2016</a:t>
            </a:fld>
            <a:endParaRPr lang="es-ES" dirty="0">
              <a:latin typeface="Avenir Light"/>
            </a:endParaRPr>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latin typeface="Avenir Light"/>
            </a:endParaRPr>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2E2354-2C49-2D4B-809F-DB3A0034B032}" type="slidenum">
              <a:rPr lang="es-ES" smtClean="0">
                <a:latin typeface="Avenir Light"/>
              </a:rPr>
              <a:t>‹#›</a:t>
            </a:fld>
            <a:endParaRPr lang="es-ES" dirty="0">
              <a:latin typeface="Avenir Light"/>
            </a:endParaRPr>
          </a:p>
        </p:txBody>
      </p:sp>
    </p:spTree>
    <p:extLst>
      <p:ext uri="{BB962C8B-B14F-4D97-AF65-F5344CB8AC3E}">
        <p14:creationId xmlns:p14="http://schemas.microsoft.com/office/powerpoint/2010/main" val="40882620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venir Light"/>
              </a:defRPr>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venir Light"/>
              </a:defRPr>
            </a:lvl1pPr>
          </a:lstStyle>
          <a:p>
            <a:fld id="{6625E39E-9FE5-2049-8D65-152D64DD95ED}" type="datetimeFigureOut">
              <a:rPr lang="es-ES" smtClean="0"/>
              <a:pPr/>
              <a:t>30/08/2016</a:t>
            </a:fld>
            <a:endParaRPr lang="es-ES" dirty="0"/>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venir Light"/>
              </a:defRPr>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venir Light"/>
              </a:defRPr>
            </a:lvl1pPr>
          </a:lstStyle>
          <a:p>
            <a:fld id="{52768C51-0C00-D843-82B7-A1574AB659E4}" type="slidenum">
              <a:rPr lang="es-ES" smtClean="0"/>
              <a:pPr/>
              <a:t>‹#›</a:t>
            </a:fld>
            <a:endParaRPr lang="es-ES" dirty="0"/>
          </a:p>
        </p:txBody>
      </p:sp>
    </p:spTree>
    <p:extLst>
      <p:ext uri="{BB962C8B-B14F-4D97-AF65-F5344CB8AC3E}">
        <p14:creationId xmlns:p14="http://schemas.microsoft.com/office/powerpoint/2010/main" val="119221847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venir Light"/>
        <a:ea typeface="+mn-ea"/>
        <a:cs typeface="+mn-cs"/>
      </a:defRPr>
    </a:lvl1pPr>
    <a:lvl2pPr marL="457200" algn="l" defTabSz="457200" rtl="0" eaLnBrk="1" latinLnBrk="0" hangingPunct="1">
      <a:defRPr sz="1200" kern="1200">
        <a:solidFill>
          <a:schemeClr val="tx1"/>
        </a:solidFill>
        <a:latin typeface="Avenir Light"/>
        <a:ea typeface="+mn-ea"/>
        <a:cs typeface="+mn-cs"/>
      </a:defRPr>
    </a:lvl2pPr>
    <a:lvl3pPr marL="914400" algn="l" defTabSz="457200" rtl="0" eaLnBrk="1" latinLnBrk="0" hangingPunct="1">
      <a:defRPr sz="1200" kern="1200">
        <a:solidFill>
          <a:schemeClr val="tx1"/>
        </a:solidFill>
        <a:latin typeface="Avenir Light"/>
        <a:ea typeface="+mn-ea"/>
        <a:cs typeface="+mn-cs"/>
      </a:defRPr>
    </a:lvl3pPr>
    <a:lvl4pPr marL="1371600" algn="l" defTabSz="457200" rtl="0" eaLnBrk="1" latinLnBrk="0" hangingPunct="1">
      <a:defRPr sz="1200" kern="1200">
        <a:solidFill>
          <a:schemeClr val="tx1"/>
        </a:solidFill>
        <a:latin typeface="Avenir Light"/>
        <a:ea typeface="+mn-ea"/>
        <a:cs typeface="+mn-cs"/>
      </a:defRPr>
    </a:lvl4pPr>
    <a:lvl5pPr marL="1828800" algn="l" defTabSz="457200" rtl="0" eaLnBrk="1" latinLnBrk="0" hangingPunct="1">
      <a:defRPr sz="1200" kern="1200">
        <a:solidFill>
          <a:schemeClr val="tx1"/>
        </a:solidFill>
        <a:latin typeface="Avenir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numCol="1" anchor="t" anchorCtr="0" compatLnSpc="1">
            <a:prstTxWarp prst="textNoShape">
              <a:avLst/>
            </a:prstTxWarp>
          </a:bodyPr>
          <a:lstStyle/>
          <a:p>
            <a:pPr eaLnBrk="1" hangingPunct="1">
              <a:spcBef>
                <a:spcPct val="0"/>
              </a:spcBef>
            </a:pPr>
            <a:endParaRPr lang="es-ES" altLang="es-MX">
              <a:latin typeface="Arial" panose="020B0604020202020204" pitchFamily="34" charset="0"/>
            </a:endParaRPr>
          </a:p>
        </p:txBody>
      </p:sp>
      <p:sp>
        <p:nvSpPr>
          <p:cNvPr id="7066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F9F5F6C-8A89-4214-A747-643472A62B71}" type="slidenum">
              <a:rPr lang="es-MX" altLang="es-MX" sz="1200">
                <a:solidFill>
                  <a:srgbClr val="000000"/>
                </a:solidFill>
                <a:latin typeface="Calibri" panose="020F0502020204030204" pitchFamily="34" charset="0"/>
              </a:rPr>
              <a:pPr algn="r" eaLnBrk="1" hangingPunct="1"/>
              <a:t>5</a:t>
            </a:fld>
            <a:endParaRPr lang="es-MX" altLang="es-MX" sz="1200">
              <a:solidFill>
                <a:srgbClr val="000000"/>
              </a:solidFill>
              <a:latin typeface="Calibri" panose="020F0502020204030204" pitchFamily="34" charset="0"/>
            </a:endParaRPr>
          </a:p>
        </p:txBody>
      </p:sp>
    </p:spTree>
    <p:extLst>
      <p:ext uri="{BB962C8B-B14F-4D97-AF65-F5344CB8AC3E}">
        <p14:creationId xmlns:p14="http://schemas.microsoft.com/office/powerpoint/2010/main" val="3004488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bg>
      <p:bgPr>
        <a:solidFill>
          <a:schemeClr val="tx2"/>
        </a:solidFill>
        <a:effectLst/>
      </p:bgPr>
    </p:bg>
    <p:spTree>
      <p:nvGrpSpPr>
        <p:cNvPr id="1" name=""/>
        <p:cNvGrpSpPr/>
        <p:nvPr/>
      </p:nvGrpSpPr>
      <p:grpSpPr>
        <a:xfrm>
          <a:off x="0" y="0"/>
          <a:ext cx="0" cy="0"/>
          <a:chOff x="0" y="0"/>
          <a:chExt cx="0" cy="0"/>
        </a:xfrm>
      </p:grpSpPr>
      <p:pic>
        <p:nvPicPr>
          <p:cNvPr id="7" name="Imagen 6" descr="ADVANZER_TEMPLATE PRESinsitucional-2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300" y="1930400"/>
            <a:ext cx="4322064" cy="1261872"/>
          </a:xfrm>
          <a:prstGeom prst="rect">
            <a:avLst/>
          </a:prstGeom>
        </p:spPr>
      </p:pic>
    </p:spTree>
    <p:extLst>
      <p:ext uri="{BB962C8B-B14F-4D97-AF65-F5344CB8AC3E}">
        <p14:creationId xmlns:p14="http://schemas.microsoft.com/office/powerpoint/2010/main" val="405308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271315" y="682973"/>
            <a:ext cx="8671828" cy="857250"/>
          </a:xfrm>
        </p:spPr>
        <p:txBody>
          <a:bodyPr/>
          <a:lstStyle/>
          <a:p>
            <a:r>
              <a:rPr lang="es-ES_tradnl" dirty="0"/>
              <a:t>CLIC PARA EDITAR TÍTULO</a:t>
            </a:r>
            <a:endParaRPr lang="es-ES" dirty="0"/>
          </a:p>
        </p:txBody>
      </p:sp>
      <p:sp>
        <p:nvSpPr>
          <p:cNvPr id="3" name="Marcador de fecha 2"/>
          <p:cNvSpPr>
            <a:spLocks noGrp="1"/>
          </p:cNvSpPr>
          <p:nvPr>
            <p:ph type="dt" sz="half" idx="10"/>
          </p:nvPr>
        </p:nvSpPr>
        <p:spPr/>
        <p:txBody>
          <a:bodyPr/>
          <a:lstStyle/>
          <a:p>
            <a:fld id="{1416CFBA-090B-EE43-9115-EA231FA96DDF}" type="datetime1">
              <a:rPr lang="es-MX" smtClean="0"/>
              <a:t>30/08/2016</a:t>
            </a:fld>
            <a:endParaRPr lang="es-ES"/>
          </a:p>
        </p:txBody>
      </p:sp>
      <p:sp>
        <p:nvSpPr>
          <p:cNvPr id="4" name="Marcador de pie de página 3"/>
          <p:cNvSpPr>
            <a:spLocks noGrp="1"/>
          </p:cNvSpPr>
          <p:nvPr>
            <p:ph type="ftr" sz="quarter" idx="11"/>
          </p:nvPr>
        </p:nvSpPr>
        <p:spPr/>
        <p:txBody>
          <a:bodyPr/>
          <a:lstStyle/>
          <a:p>
            <a:r>
              <a:rPr lang="es-ES"/>
              <a:t>NETBASE</a:t>
            </a:r>
          </a:p>
        </p:txBody>
      </p:sp>
      <p:sp>
        <p:nvSpPr>
          <p:cNvPr id="5" name="Marcador de número de diapositiva 4"/>
          <p:cNvSpPr>
            <a:spLocks noGrp="1"/>
          </p:cNvSpPr>
          <p:nvPr>
            <p:ph type="sldNum" sz="quarter" idx="12"/>
          </p:nvPr>
        </p:nvSpPr>
        <p:spPr/>
        <p:txBody>
          <a:bodyPr/>
          <a:lstStyle/>
          <a:p>
            <a:fld id="{4C56A5C3-2649-164B-BEA4-B11CF0CB3D88}" type="slidenum">
              <a:rPr lang="es-ES" smtClean="0"/>
              <a:t>‹#›</a:t>
            </a:fld>
            <a:endParaRPr lang="es-ES"/>
          </a:p>
        </p:txBody>
      </p:sp>
      <p:sp>
        <p:nvSpPr>
          <p:cNvPr id="8" name="CuadroTexto 7"/>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9" name="Imagen 8"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spTree>
    <p:extLst>
      <p:ext uri="{BB962C8B-B14F-4D97-AF65-F5344CB8AC3E}">
        <p14:creationId xmlns:p14="http://schemas.microsoft.com/office/powerpoint/2010/main" val="263970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18F8F68-6FF7-7D48-9B04-CFA18BDD18C7}" type="datetime1">
              <a:rPr lang="es-MX" smtClean="0"/>
              <a:t>30/08/2016</a:t>
            </a:fld>
            <a:endParaRPr lang="es-ES"/>
          </a:p>
        </p:txBody>
      </p:sp>
      <p:sp>
        <p:nvSpPr>
          <p:cNvPr id="3" name="Marcador de pie de página 2"/>
          <p:cNvSpPr>
            <a:spLocks noGrp="1"/>
          </p:cNvSpPr>
          <p:nvPr>
            <p:ph type="ftr" sz="quarter" idx="11"/>
          </p:nvPr>
        </p:nvSpPr>
        <p:spPr/>
        <p:txBody>
          <a:bodyPr/>
          <a:lstStyle/>
          <a:p>
            <a:r>
              <a:rPr lang="es-ES"/>
              <a:t>NETBASE</a:t>
            </a:r>
          </a:p>
        </p:txBody>
      </p:sp>
      <p:sp>
        <p:nvSpPr>
          <p:cNvPr id="4" name="Marcador de número de diapositiva 3"/>
          <p:cNvSpPr>
            <a:spLocks noGrp="1"/>
          </p:cNvSpPr>
          <p:nvPr>
            <p:ph type="sldNum" sz="quarter" idx="12"/>
          </p:nvPr>
        </p:nvSpPr>
        <p:spPr/>
        <p:txBody>
          <a:bodyPr/>
          <a:lstStyle/>
          <a:p>
            <a:fld id="{4C56A5C3-2649-164B-BEA4-B11CF0CB3D88}" type="slidenum">
              <a:rPr lang="es-ES" smtClean="0"/>
              <a:t>‹#›</a:t>
            </a:fld>
            <a:endParaRPr lang="es-ES"/>
          </a:p>
        </p:txBody>
      </p:sp>
      <p:sp>
        <p:nvSpPr>
          <p:cNvPr id="5" name="CuadroTexto 4"/>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6" name="Imagen 5"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spTree>
    <p:extLst>
      <p:ext uri="{BB962C8B-B14F-4D97-AF65-F5344CB8AC3E}">
        <p14:creationId xmlns:p14="http://schemas.microsoft.com/office/powerpoint/2010/main" val="2647393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Rectangle 12"/>
          <p:cNvSpPr>
            <a:spLocks noChangeArrowheads="1"/>
          </p:cNvSpPr>
          <p:nvPr userDrawn="1"/>
        </p:nvSpPr>
        <p:spPr bwMode="auto">
          <a:xfrm rot="10800000">
            <a:off x="0" y="809625"/>
            <a:ext cx="330200" cy="3790950"/>
          </a:xfrm>
          <a:prstGeom prst="rect">
            <a:avLst/>
          </a:prstGeom>
          <a:gradFill rotWithShape="1">
            <a:gsLst>
              <a:gs pos="0">
                <a:srgbClr val="929292"/>
              </a:gs>
              <a:gs pos="50000">
                <a:srgbClr val="C0C0C0"/>
              </a:gs>
              <a:gs pos="100000">
                <a:srgbClr val="929292"/>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es-ES" altLang="es-MX" sz="750" b="1">
              <a:solidFill>
                <a:srgbClr val="000000"/>
              </a:solidFill>
            </a:endParaRPr>
          </a:p>
        </p:txBody>
      </p:sp>
      <p:sp>
        <p:nvSpPr>
          <p:cNvPr id="4" name="Rectangle 9"/>
          <p:cNvSpPr>
            <a:spLocks noChangeArrowheads="1"/>
          </p:cNvSpPr>
          <p:nvPr userDrawn="1"/>
        </p:nvSpPr>
        <p:spPr bwMode="auto">
          <a:xfrm>
            <a:off x="0" y="4602957"/>
            <a:ext cx="9144000" cy="540544"/>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es-MX" altLang="es-MX" sz="1125">
              <a:solidFill>
                <a:srgbClr val="000000"/>
              </a:solidFill>
            </a:endParaRPr>
          </a:p>
        </p:txBody>
      </p:sp>
      <p:sp>
        <p:nvSpPr>
          <p:cNvPr id="5" name="Rectangle 10"/>
          <p:cNvSpPr>
            <a:spLocks noChangeArrowheads="1"/>
          </p:cNvSpPr>
          <p:nvPr userDrawn="1"/>
        </p:nvSpPr>
        <p:spPr bwMode="auto">
          <a:xfrm rot="10800000">
            <a:off x="6350" y="4602957"/>
            <a:ext cx="323850" cy="540544"/>
          </a:xfrm>
          <a:prstGeom prst="rect">
            <a:avLst/>
          </a:prstGeom>
          <a:gradFill rotWithShape="1">
            <a:gsLst>
              <a:gs pos="0">
                <a:srgbClr val="A8A843"/>
              </a:gs>
              <a:gs pos="50000">
                <a:srgbClr val="FFFF66"/>
              </a:gs>
              <a:gs pos="100000">
                <a:srgbClr val="A8A843"/>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s-MX" altLang="es-MX" sz="750" b="1">
                <a:solidFill>
                  <a:srgbClr val="000000"/>
                </a:solidFill>
              </a:rPr>
              <a:t>Salida</a:t>
            </a:r>
            <a:endParaRPr lang="es-ES" altLang="es-MX" sz="750" b="1">
              <a:solidFill>
                <a:srgbClr val="000000"/>
              </a:solidFill>
            </a:endParaRPr>
          </a:p>
        </p:txBody>
      </p:sp>
      <p:sp>
        <p:nvSpPr>
          <p:cNvPr id="6" name="Rectangle 16"/>
          <p:cNvSpPr>
            <a:spLocks noChangeArrowheads="1"/>
          </p:cNvSpPr>
          <p:nvPr userDrawn="1"/>
        </p:nvSpPr>
        <p:spPr bwMode="auto">
          <a:xfrm>
            <a:off x="0" y="0"/>
            <a:ext cx="9144000" cy="378619"/>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s-MX" altLang="es-MX" sz="675">
              <a:solidFill>
                <a:srgbClr val="000000"/>
              </a:solidFill>
            </a:endParaRPr>
          </a:p>
        </p:txBody>
      </p:sp>
      <p:sp>
        <p:nvSpPr>
          <p:cNvPr id="7" name="Line 15"/>
          <p:cNvSpPr>
            <a:spLocks noChangeShapeType="1"/>
          </p:cNvSpPr>
          <p:nvPr userDrawn="1"/>
        </p:nvSpPr>
        <p:spPr bwMode="auto">
          <a:xfrm>
            <a:off x="0" y="357188"/>
            <a:ext cx="9144000" cy="0"/>
          </a:xfrm>
          <a:prstGeom prst="line">
            <a:avLst/>
          </a:prstGeom>
          <a:noFill/>
          <a:ln w="57150">
            <a:solidFill>
              <a:srgbClr val="B2B2B2"/>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 name="Rectangle 24"/>
          <p:cNvSpPr>
            <a:spLocks noChangeArrowheads="1"/>
          </p:cNvSpPr>
          <p:nvPr userDrawn="1"/>
        </p:nvSpPr>
        <p:spPr bwMode="auto">
          <a:xfrm>
            <a:off x="0" y="-2381"/>
            <a:ext cx="107950" cy="336947"/>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s-MX" altLang="es-MX" sz="675">
              <a:solidFill>
                <a:srgbClr val="000000"/>
              </a:solidFill>
            </a:endParaRPr>
          </a:p>
        </p:txBody>
      </p:sp>
      <p:sp>
        <p:nvSpPr>
          <p:cNvPr id="9" name="Rectangle 25"/>
          <p:cNvSpPr>
            <a:spLocks noChangeArrowheads="1"/>
          </p:cNvSpPr>
          <p:nvPr userDrawn="1"/>
        </p:nvSpPr>
        <p:spPr bwMode="auto">
          <a:xfrm>
            <a:off x="9036050" y="-2381"/>
            <a:ext cx="107950" cy="336947"/>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s-MX" altLang="es-MX" sz="675">
              <a:solidFill>
                <a:srgbClr val="000000"/>
              </a:solidFill>
            </a:endParaRPr>
          </a:p>
        </p:txBody>
      </p:sp>
      <p:sp>
        <p:nvSpPr>
          <p:cNvPr id="10" name="Rectangle 10"/>
          <p:cNvSpPr>
            <a:spLocks noChangeArrowheads="1"/>
          </p:cNvSpPr>
          <p:nvPr userDrawn="1"/>
        </p:nvSpPr>
        <p:spPr bwMode="auto">
          <a:xfrm>
            <a:off x="0" y="304800"/>
            <a:ext cx="9145588" cy="542925"/>
          </a:xfrm>
          <a:prstGeom prst="rect">
            <a:avLst/>
          </a:prstGeom>
          <a:solidFill>
            <a:schemeClr val="bg1"/>
          </a:solidFill>
          <a:ln w="25400">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es-MX" altLang="es-MX" sz="1125" b="1">
              <a:solidFill>
                <a:srgbClr val="000000"/>
              </a:solidFill>
            </a:endParaRPr>
          </a:p>
        </p:txBody>
      </p:sp>
      <p:sp>
        <p:nvSpPr>
          <p:cNvPr id="11" name="Rectangle 11"/>
          <p:cNvSpPr>
            <a:spLocks noChangeArrowheads="1"/>
          </p:cNvSpPr>
          <p:nvPr userDrawn="1"/>
        </p:nvSpPr>
        <p:spPr bwMode="auto">
          <a:xfrm rot="10800000">
            <a:off x="0" y="304800"/>
            <a:ext cx="330200" cy="540544"/>
          </a:xfrm>
          <a:prstGeom prst="rect">
            <a:avLst/>
          </a:prstGeom>
          <a:gradFill rotWithShape="1">
            <a:gsLst>
              <a:gs pos="0">
                <a:srgbClr val="A8A843"/>
              </a:gs>
              <a:gs pos="50000">
                <a:srgbClr val="FFFF66"/>
              </a:gs>
              <a:gs pos="100000">
                <a:srgbClr val="A8A843"/>
              </a:gs>
            </a:gsLst>
            <a:lin ang="5400000" scaled="1"/>
          </a:gradFill>
          <a:ln w="25400">
            <a:solidFill>
              <a:schemeClr val="tx1"/>
            </a:solidFill>
            <a:miter lim="800000"/>
            <a:headEnd/>
            <a:tailEnd/>
          </a:ln>
        </p:spPr>
        <p:txBody>
          <a:bodyPr vert="eaVert"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s-MX" altLang="es-MX" sz="750" b="1">
                <a:solidFill>
                  <a:srgbClr val="000000"/>
                </a:solidFill>
              </a:rPr>
              <a:t>Entrada</a:t>
            </a:r>
            <a:endParaRPr lang="es-ES" altLang="es-MX" sz="750" b="1">
              <a:solidFill>
                <a:srgbClr val="000000"/>
              </a:solidFill>
            </a:endParaRPr>
          </a:p>
        </p:txBody>
      </p:sp>
      <p:sp>
        <p:nvSpPr>
          <p:cNvPr id="12" name="Rectangle 19"/>
          <p:cNvSpPr>
            <a:spLocks noChangeArrowheads="1"/>
          </p:cNvSpPr>
          <p:nvPr userDrawn="1"/>
        </p:nvSpPr>
        <p:spPr bwMode="auto">
          <a:xfrm>
            <a:off x="3176" y="4763"/>
            <a:ext cx="9140825" cy="296466"/>
          </a:xfrm>
          <a:prstGeom prst="rect">
            <a:avLst/>
          </a:prstGeom>
          <a:gradFill rotWithShape="1">
            <a:gsLst>
              <a:gs pos="0">
                <a:srgbClr val="C0C0C0"/>
              </a:gs>
              <a:gs pos="100000">
                <a:srgbClr val="929292"/>
              </a:gs>
            </a:gsLst>
            <a:lin ang="5400000" scaled="1"/>
          </a:gradFill>
          <a:ln w="25400">
            <a:solidFill>
              <a:schemeClr val="tx1"/>
            </a:solidFill>
            <a:miter lim="800000"/>
            <a:headEnd/>
            <a:tailEnd/>
          </a:ln>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s-MX" altLang="es-MX" sz="1125">
              <a:solidFill>
                <a:srgbClr val="000000"/>
              </a:solidFill>
            </a:endParaRPr>
          </a:p>
        </p:txBody>
      </p:sp>
      <p:sp>
        <p:nvSpPr>
          <p:cNvPr id="2" name="Title 1"/>
          <p:cNvSpPr>
            <a:spLocks noGrp="1"/>
          </p:cNvSpPr>
          <p:nvPr>
            <p:ph type="title"/>
          </p:nvPr>
        </p:nvSpPr>
        <p:spPr>
          <a:xfrm>
            <a:off x="0" y="0"/>
            <a:ext cx="9144000" cy="304800"/>
          </a:xfrm>
        </p:spPr>
        <p:txBody>
          <a:bodyPr/>
          <a:lstStyle>
            <a:lvl1pPr algn="l" rtl="0" fontAlgn="base">
              <a:spcBef>
                <a:spcPct val="0"/>
              </a:spcBef>
              <a:spcAft>
                <a:spcPct val="0"/>
              </a:spcAft>
              <a:defRPr lang="en-US" sz="1125" b="1" kern="1200" dirty="0">
                <a:solidFill>
                  <a:srgbClr val="000000"/>
                </a:solidFill>
                <a:latin typeface="Arial" pitchFamily="34" charset="0"/>
                <a:ea typeface="+mn-ea"/>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16632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de título">
    <p:bg>
      <p:bgPr>
        <a:solidFill>
          <a:schemeClr val="accent1"/>
        </a:solidFill>
        <a:effectLst/>
      </p:bgPr>
    </p:bg>
    <p:spTree>
      <p:nvGrpSpPr>
        <p:cNvPr id="1" name=""/>
        <p:cNvGrpSpPr/>
        <p:nvPr/>
      </p:nvGrpSpPr>
      <p:grpSpPr>
        <a:xfrm>
          <a:off x="0" y="0"/>
          <a:ext cx="0" cy="0"/>
          <a:chOff x="0" y="0"/>
          <a:chExt cx="0" cy="0"/>
        </a:xfrm>
      </p:grpSpPr>
      <p:pic>
        <p:nvPicPr>
          <p:cNvPr id="7" name="Imagen 6" descr="ADVANZER_TEMPLATE PRESinsitucional-2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300" y="1930400"/>
            <a:ext cx="4322064" cy="1261872"/>
          </a:xfrm>
          <a:prstGeom prst="rect">
            <a:avLst/>
          </a:prstGeom>
        </p:spPr>
      </p:pic>
    </p:spTree>
    <p:extLst>
      <p:ext uri="{BB962C8B-B14F-4D97-AF65-F5344CB8AC3E}">
        <p14:creationId xmlns:p14="http://schemas.microsoft.com/office/powerpoint/2010/main" val="417833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06340" y="29442"/>
            <a:ext cx="3929149" cy="1147156"/>
          </a:xfrm>
          <a:prstGeom prst="rect">
            <a:avLst/>
          </a:prstGeom>
        </p:spPr>
      </p:pic>
    </p:spTree>
    <p:extLst>
      <p:ext uri="{BB962C8B-B14F-4D97-AF65-F5344CB8AC3E}">
        <p14:creationId xmlns:p14="http://schemas.microsoft.com/office/powerpoint/2010/main" val="215250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Diapositiva de título">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85800" y="1960727"/>
            <a:ext cx="7772400" cy="1102519"/>
          </a:xfrm>
        </p:spPr>
        <p:txBody>
          <a:bodyPr>
            <a:normAutofit/>
          </a:bodyPr>
          <a:lstStyle>
            <a:lvl1pPr algn="ctr">
              <a:defRPr sz="3200">
                <a:solidFill>
                  <a:schemeClr val="tx2"/>
                </a:solidFill>
              </a:defRPr>
            </a:lvl1pPr>
          </a:lstStyle>
          <a:p>
            <a:r>
              <a:rPr lang="es-ES_tradnl" dirty="0"/>
              <a:t>CLIC PARA EDITAR TÍTULO</a:t>
            </a:r>
            <a:endParaRPr lang="es-ES" dirty="0"/>
          </a:p>
        </p:txBody>
      </p:sp>
      <p:sp>
        <p:nvSpPr>
          <p:cNvPr id="3" name="Subtítulo 2"/>
          <p:cNvSpPr>
            <a:spLocks noGrp="1"/>
          </p:cNvSpPr>
          <p:nvPr>
            <p:ph type="subTitle" idx="1"/>
          </p:nvPr>
        </p:nvSpPr>
        <p:spPr>
          <a:xfrm>
            <a:off x="1371600" y="2960440"/>
            <a:ext cx="6400800" cy="1194955"/>
          </a:xfrm>
        </p:spPr>
        <p:txBody>
          <a:bodyPr>
            <a:normAutofit/>
          </a:bodyPr>
          <a:lstStyle>
            <a:lvl1pPr marL="0" indent="0" algn="ctr">
              <a:buNone/>
              <a:defRPr sz="1800">
                <a:solidFill>
                  <a:srgbClr val="50657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FF61EE77-CA54-9148-AE9A-5E3546CAFFFD}" type="datetime1">
              <a:rPr lang="es-MX" smtClean="0"/>
              <a:t>30/08/2016</a:t>
            </a:fld>
            <a:endParaRPr lang="es-ES"/>
          </a:p>
        </p:txBody>
      </p:sp>
      <p:sp>
        <p:nvSpPr>
          <p:cNvPr id="5" name="Marcador de pie de página 4"/>
          <p:cNvSpPr>
            <a:spLocks noGrp="1"/>
          </p:cNvSpPr>
          <p:nvPr>
            <p:ph type="ftr" sz="quarter" idx="11"/>
          </p:nvPr>
        </p:nvSpPr>
        <p:spPr/>
        <p:txBody>
          <a:bodyPr/>
          <a:lstStyle/>
          <a:p>
            <a:r>
              <a:rPr lang="es-ES"/>
              <a:t>NETBASE</a:t>
            </a:r>
          </a:p>
        </p:txBody>
      </p:sp>
      <p:sp>
        <p:nvSpPr>
          <p:cNvPr id="6" name="Marcador de número de diapositiva 5"/>
          <p:cNvSpPr>
            <a:spLocks noGrp="1"/>
          </p:cNvSpPr>
          <p:nvPr>
            <p:ph type="sldNum" sz="quarter" idx="12"/>
          </p:nvPr>
        </p:nvSpPr>
        <p:spPr/>
        <p:txBody>
          <a:bodyPr/>
          <a:lstStyle/>
          <a:p>
            <a:fld id="{4C56A5C3-2649-164B-BEA4-B11CF0CB3D88}" type="slidenum">
              <a:rPr lang="es-ES" smtClean="0"/>
              <a:t>‹#›</a:t>
            </a:fld>
            <a:endParaRPr lang="es-ES"/>
          </a:p>
        </p:txBody>
      </p:sp>
      <p:sp>
        <p:nvSpPr>
          <p:cNvPr id="9" name="CuadroTexto 8"/>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10" name="Imagen 9"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cxnSp>
        <p:nvCxnSpPr>
          <p:cNvPr id="11" name="Conector recto 10"/>
          <p:cNvCxnSpPr/>
          <p:nvPr userDrawn="1"/>
        </p:nvCxnSpPr>
        <p:spPr>
          <a:xfrm>
            <a:off x="4579892" y="735178"/>
            <a:ext cx="0" cy="686086"/>
          </a:xfrm>
          <a:prstGeom prst="line">
            <a:avLst/>
          </a:prstGeom>
          <a:ln w="15875" cap="rnd">
            <a:solidFill>
              <a:schemeClr val="tx2"/>
            </a:solidFill>
            <a:prstDash val="sysDot"/>
            <a:roun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191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13" name="Marcador de posición de imagen 12"/>
          <p:cNvSpPr>
            <a:spLocks noGrp="1"/>
          </p:cNvSpPr>
          <p:nvPr>
            <p:ph type="pic" sz="quarter" idx="14"/>
          </p:nvPr>
        </p:nvSpPr>
        <p:spPr>
          <a:xfrm>
            <a:off x="4576763" y="0"/>
            <a:ext cx="4564062" cy="5143500"/>
          </a:xfrm>
        </p:spPr>
        <p:txBody>
          <a:bodyPr/>
          <a:lstStyle/>
          <a:p>
            <a:endParaRPr lang="es-ES"/>
          </a:p>
        </p:txBody>
      </p:sp>
      <p:sp>
        <p:nvSpPr>
          <p:cNvPr id="2" name="Título 1"/>
          <p:cNvSpPr>
            <a:spLocks noGrp="1"/>
          </p:cNvSpPr>
          <p:nvPr>
            <p:ph type="title"/>
          </p:nvPr>
        </p:nvSpPr>
        <p:spPr>
          <a:xfrm>
            <a:off x="243422" y="1043990"/>
            <a:ext cx="4194261" cy="1021556"/>
          </a:xfrm>
        </p:spPr>
        <p:txBody>
          <a:bodyPr anchor="t">
            <a:normAutofit/>
          </a:bodyPr>
          <a:lstStyle>
            <a:lvl1pPr algn="l">
              <a:defRPr sz="2500" b="0" cap="all"/>
            </a:lvl1pPr>
          </a:lstStyle>
          <a:p>
            <a:r>
              <a:rPr lang="es-ES_tradnl" dirty="0"/>
              <a:t>Clic para editar título</a:t>
            </a:r>
            <a:endParaRPr lang="es-ES" dirty="0"/>
          </a:p>
        </p:txBody>
      </p:sp>
      <p:sp>
        <p:nvSpPr>
          <p:cNvPr id="3" name="Marcador de texto 2"/>
          <p:cNvSpPr>
            <a:spLocks noGrp="1"/>
          </p:cNvSpPr>
          <p:nvPr>
            <p:ph type="body" idx="1"/>
          </p:nvPr>
        </p:nvSpPr>
        <p:spPr>
          <a:xfrm>
            <a:off x="243422" y="2083373"/>
            <a:ext cx="4194261" cy="2282976"/>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el estilo de texto del patrón</a:t>
            </a:r>
          </a:p>
        </p:txBody>
      </p:sp>
      <p:sp>
        <p:nvSpPr>
          <p:cNvPr id="4" name="Marcador de fecha 3"/>
          <p:cNvSpPr>
            <a:spLocks noGrp="1"/>
          </p:cNvSpPr>
          <p:nvPr>
            <p:ph type="dt" sz="half" idx="10"/>
          </p:nvPr>
        </p:nvSpPr>
        <p:spPr/>
        <p:txBody>
          <a:bodyPr/>
          <a:lstStyle/>
          <a:p>
            <a:fld id="{33C52492-FCAF-BF4E-A460-7B7AFE05E90D}" type="datetime1">
              <a:rPr lang="es-MX" smtClean="0"/>
              <a:t>30/08/2016</a:t>
            </a:fld>
            <a:endParaRPr lang="es-ES"/>
          </a:p>
        </p:txBody>
      </p:sp>
      <p:sp>
        <p:nvSpPr>
          <p:cNvPr id="5" name="Marcador de pie de página 4"/>
          <p:cNvSpPr>
            <a:spLocks noGrp="1"/>
          </p:cNvSpPr>
          <p:nvPr>
            <p:ph type="ftr" sz="quarter" idx="11"/>
          </p:nvPr>
        </p:nvSpPr>
        <p:spPr/>
        <p:txBody>
          <a:bodyPr/>
          <a:lstStyle/>
          <a:p>
            <a:r>
              <a:rPr lang="es-ES"/>
              <a:t>NETBASE</a:t>
            </a:r>
          </a:p>
        </p:txBody>
      </p:sp>
      <p:sp>
        <p:nvSpPr>
          <p:cNvPr id="6" name="Marcador de número de diapositiva 5"/>
          <p:cNvSpPr>
            <a:spLocks noGrp="1"/>
          </p:cNvSpPr>
          <p:nvPr>
            <p:ph type="sldNum" sz="quarter" idx="12"/>
          </p:nvPr>
        </p:nvSpPr>
        <p:spPr/>
        <p:txBody>
          <a:bodyPr/>
          <a:lstStyle/>
          <a:p>
            <a:fld id="{4C56A5C3-2649-164B-BEA4-B11CF0CB3D88}" type="slidenum">
              <a:rPr lang="es-ES" smtClean="0"/>
              <a:t>‹#›</a:t>
            </a:fld>
            <a:endParaRPr lang="es-ES"/>
          </a:p>
        </p:txBody>
      </p:sp>
      <p:sp>
        <p:nvSpPr>
          <p:cNvPr id="7" name="CuadroTexto 6"/>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52543" y="321895"/>
            <a:ext cx="1666341" cy="486506"/>
          </a:xfrm>
          <a:prstGeom prst="rect">
            <a:avLst/>
          </a:prstGeom>
        </p:spPr>
      </p:pic>
      <p:sp>
        <p:nvSpPr>
          <p:cNvPr id="11" name="Marcador de texto 10"/>
          <p:cNvSpPr>
            <a:spLocks noGrp="1"/>
          </p:cNvSpPr>
          <p:nvPr>
            <p:ph type="body" sz="quarter" idx="13" hasCustomPrompt="1"/>
          </p:nvPr>
        </p:nvSpPr>
        <p:spPr>
          <a:xfrm>
            <a:off x="4576763" y="2121949"/>
            <a:ext cx="4564062" cy="1171575"/>
          </a:xfrm>
        </p:spPr>
        <p:txBody>
          <a:bodyPr>
            <a:noAutofit/>
          </a:bodyPr>
          <a:lstStyle>
            <a:lvl1pPr>
              <a:defRPr sz="6000" b="0" i="0" spc="-150">
                <a:solidFill>
                  <a:schemeClr val="bg1"/>
                </a:solidFill>
                <a:latin typeface="Avenir Medium"/>
                <a:cs typeface="Avenir Medium"/>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_tradnl" dirty="0"/>
              <a:t>CLIC PARA MODIFICAR</a:t>
            </a:r>
            <a:endParaRPr lang="es-ES" dirty="0"/>
          </a:p>
        </p:txBody>
      </p:sp>
    </p:spTree>
    <p:extLst>
      <p:ext uri="{BB962C8B-B14F-4D97-AF65-F5344CB8AC3E}">
        <p14:creationId xmlns:p14="http://schemas.microsoft.com/office/powerpoint/2010/main" val="287905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es-ES_tradnl" dirty="0"/>
              <a:t>CLIC PARA EDITAR TÍTULO</a:t>
            </a:r>
            <a:endParaRPr lang="es-ES" dirty="0"/>
          </a:p>
        </p:txBody>
      </p:sp>
      <p:sp>
        <p:nvSpPr>
          <p:cNvPr id="3" name="Marcador de contenido 2"/>
          <p:cNvSpPr>
            <a:spLocks noGrp="1"/>
          </p:cNvSpPr>
          <p:nvPr>
            <p:ph sz="half" idx="1"/>
          </p:nvPr>
        </p:nvSpPr>
        <p:spPr>
          <a:xfrm>
            <a:off x="271315" y="1807380"/>
            <a:ext cx="4038600" cy="2545556"/>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807380"/>
            <a:ext cx="4038600" cy="1067955"/>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B929E56D-4DD3-F949-9C9C-F20671DA2483}" type="datetime1">
              <a:rPr lang="es-MX" smtClean="0"/>
              <a:t>30/08/2016</a:t>
            </a:fld>
            <a:endParaRPr lang="es-ES"/>
          </a:p>
        </p:txBody>
      </p:sp>
      <p:sp>
        <p:nvSpPr>
          <p:cNvPr id="6" name="Marcador de pie de página 5"/>
          <p:cNvSpPr>
            <a:spLocks noGrp="1"/>
          </p:cNvSpPr>
          <p:nvPr>
            <p:ph type="ftr" sz="quarter" idx="11"/>
          </p:nvPr>
        </p:nvSpPr>
        <p:spPr/>
        <p:txBody>
          <a:bodyPr/>
          <a:lstStyle/>
          <a:p>
            <a:r>
              <a:rPr lang="es-ES"/>
              <a:t>NETBASE</a:t>
            </a:r>
          </a:p>
        </p:txBody>
      </p:sp>
      <p:sp>
        <p:nvSpPr>
          <p:cNvPr id="7" name="Marcador de número de diapositiva 6"/>
          <p:cNvSpPr>
            <a:spLocks noGrp="1"/>
          </p:cNvSpPr>
          <p:nvPr>
            <p:ph type="sldNum" sz="quarter" idx="12"/>
          </p:nvPr>
        </p:nvSpPr>
        <p:spPr/>
        <p:txBody>
          <a:bodyPr/>
          <a:lstStyle/>
          <a:p>
            <a:fld id="{4C56A5C3-2649-164B-BEA4-B11CF0CB3D88}" type="slidenum">
              <a:rPr lang="es-ES" smtClean="0"/>
              <a:t>‹#›</a:t>
            </a:fld>
            <a:endParaRPr lang="es-ES"/>
          </a:p>
        </p:txBody>
      </p:sp>
      <p:sp>
        <p:nvSpPr>
          <p:cNvPr id="10" name="Marcador de contenido 9"/>
          <p:cNvSpPr>
            <a:spLocks noGrp="1"/>
          </p:cNvSpPr>
          <p:nvPr>
            <p:ph sz="quarter" idx="13"/>
          </p:nvPr>
        </p:nvSpPr>
        <p:spPr>
          <a:xfrm>
            <a:off x="4648200" y="2874963"/>
            <a:ext cx="4038600" cy="1477973"/>
          </a:xfrm>
        </p:spPr>
        <p:txBody>
          <a:bodyPr>
            <a:noAutofit/>
          </a:bodyPr>
          <a:lstStyle>
            <a:lvl1pPr>
              <a:defRPr sz="2000">
                <a:solidFill>
                  <a:schemeClr val="accent1"/>
                </a:solidFill>
              </a:defRPr>
            </a:lvl1pPr>
            <a:lvl2pPr>
              <a:defRPr sz="2000">
                <a:solidFill>
                  <a:schemeClr val="accent1"/>
                </a:solidFill>
              </a:defRPr>
            </a:lvl2pPr>
            <a:lvl3pPr>
              <a:defRPr sz="2000">
                <a:solidFill>
                  <a:schemeClr val="accent1"/>
                </a:solidFill>
              </a:defRPr>
            </a:lvl3pPr>
            <a:lvl4pPr>
              <a:defRPr sz="2000">
                <a:solidFill>
                  <a:schemeClr val="accent1"/>
                </a:solidFill>
              </a:defRPr>
            </a:lvl4pPr>
            <a:lvl5pPr>
              <a:defRPr sz="2000">
                <a:solidFill>
                  <a:schemeClr val="accent1"/>
                </a:solidFill>
              </a:defRPr>
            </a:lvl5pPr>
          </a:lstStyle>
          <a:p>
            <a:pPr lvl="0"/>
            <a:r>
              <a:rPr lang="es-ES_tradnl" dirty="0"/>
              <a:t>Haga clic para modificar el estilo de texto del patrón</a:t>
            </a:r>
          </a:p>
        </p:txBody>
      </p:sp>
      <p:sp>
        <p:nvSpPr>
          <p:cNvPr id="13" name="Marcador de texto 12"/>
          <p:cNvSpPr>
            <a:spLocks noGrp="1"/>
          </p:cNvSpPr>
          <p:nvPr>
            <p:ph type="body" sz="quarter" idx="14" hasCustomPrompt="1"/>
          </p:nvPr>
        </p:nvSpPr>
        <p:spPr>
          <a:xfrm>
            <a:off x="4648200" y="682625"/>
            <a:ext cx="4038600" cy="857250"/>
          </a:xfrm>
        </p:spPr>
        <p:txBody>
          <a:bodyPr anchor="b">
            <a:normAutofit/>
          </a:bodyPr>
          <a:lstStyle>
            <a:lvl1pPr>
              <a:defRPr sz="2000"/>
            </a:lvl1pPr>
          </a:lstStyle>
          <a:p>
            <a:pPr lvl="0"/>
            <a:r>
              <a:rPr lang="es-ES_tradnl" dirty="0"/>
              <a:t>HAGA CLIC PARA MODIFICAR</a:t>
            </a:r>
          </a:p>
        </p:txBody>
      </p:sp>
      <p:cxnSp>
        <p:nvCxnSpPr>
          <p:cNvPr id="14" name="Conector recto 13"/>
          <p:cNvCxnSpPr/>
          <p:nvPr userDrawn="1"/>
        </p:nvCxnSpPr>
        <p:spPr>
          <a:xfrm>
            <a:off x="4579892" y="735178"/>
            <a:ext cx="0" cy="686086"/>
          </a:xfrm>
          <a:prstGeom prst="line">
            <a:avLst/>
          </a:prstGeom>
          <a:ln w="15875" cap="rnd">
            <a:solidFill>
              <a:schemeClr val="tx2"/>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16" name="Imagen 15"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spTree>
    <p:extLst>
      <p:ext uri="{BB962C8B-B14F-4D97-AF65-F5344CB8AC3E}">
        <p14:creationId xmlns:p14="http://schemas.microsoft.com/office/powerpoint/2010/main" val="207282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es-ES_tradnl" dirty="0"/>
              <a:t>CLIC PARA EDITAR TÍTULO</a:t>
            </a:r>
            <a:endParaRPr lang="es-ES" dirty="0"/>
          </a:p>
        </p:txBody>
      </p:sp>
      <p:sp>
        <p:nvSpPr>
          <p:cNvPr id="3" name="Marcador de contenido 2"/>
          <p:cNvSpPr>
            <a:spLocks noGrp="1"/>
          </p:cNvSpPr>
          <p:nvPr>
            <p:ph sz="half" idx="1"/>
          </p:nvPr>
        </p:nvSpPr>
        <p:spPr>
          <a:xfrm>
            <a:off x="271315" y="1807380"/>
            <a:ext cx="2160000" cy="2545556"/>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dirty="0"/>
              <a:t>Haga clic para modificar el estilo de texto del patrón</a:t>
            </a:r>
          </a:p>
        </p:txBody>
      </p:sp>
      <p:sp>
        <p:nvSpPr>
          <p:cNvPr id="4" name="Marcador de contenido 3"/>
          <p:cNvSpPr>
            <a:spLocks noGrp="1"/>
          </p:cNvSpPr>
          <p:nvPr>
            <p:ph sz="half" idx="2"/>
          </p:nvPr>
        </p:nvSpPr>
        <p:spPr>
          <a:xfrm>
            <a:off x="4630133" y="1807380"/>
            <a:ext cx="2160000" cy="2545556"/>
          </a:xfrm>
        </p:spPr>
        <p:txBody>
          <a:bodyPr>
            <a:normAutofit/>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dirty="0"/>
              <a:t>Haga clic para modificar el estilo de texto del patrón</a:t>
            </a:r>
          </a:p>
        </p:txBody>
      </p:sp>
      <p:sp>
        <p:nvSpPr>
          <p:cNvPr id="5" name="Marcador de fecha 4"/>
          <p:cNvSpPr>
            <a:spLocks noGrp="1"/>
          </p:cNvSpPr>
          <p:nvPr>
            <p:ph type="dt" sz="half" idx="10"/>
          </p:nvPr>
        </p:nvSpPr>
        <p:spPr/>
        <p:txBody>
          <a:bodyPr/>
          <a:lstStyle/>
          <a:p>
            <a:fld id="{E0C7E497-8A71-184B-978A-07352F699698}" type="datetime1">
              <a:rPr lang="es-MX" smtClean="0"/>
              <a:t>30/08/2016</a:t>
            </a:fld>
            <a:endParaRPr lang="es-ES"/>
          </a:p>
        </p:txBody>
      </p:sp>
      <p:sp>
        <p:nvSpPr>
          <p:cNvPr id="6" name="Marcador de pie de página 5"/>
          <p:cNvSpPr>
            <a:spLocks noGrp="1"/>
          </p:cNvSpPr>
          <p:nvPr>
            <p:ph type="ftr" sz="quarter" idx="11"/>
          </p:nvPr>
        </p:nvSpPr>
        <p:spPr/>
        <p:txBody>
          <a:bodyPr/>
          <a:lstStyle/>
          <a:p>
            <a:r>
              <a:rPr lang="es-ES"/>
              <a:t>NETBASE</a:t>
            </a:r>
          </a:p>
        </p:txBody>
      </p:sp>
      <p:sp>
        <p:nvSpPr>
          <p:cNvPr id="7" name="Marcador de número de diapositiva 6"/>
          <p:cNvSpPr>
            <a:spLocks noGrp="1"/>
          </p:cNvSpPr>
          <p:nvPr>
            <p:ph type="sldNum" sz="quarter" idx="12"/>
          </p:nvPr>
        </p:nvSpPr>
        <p:spPr/>
        <p:txBody>
          <a:bodyPr/>
          <a:lstStyle/>
          <a:p>
            <a:fld id="{4C56A5C3-2649-164B-BEA4-B11CF0CB3D88}" type="slidenum">
              <a:rPr lang="es-ES" smtClean="0"/>
              <a:t>‹#›</a:t>
            </a:fld>
            <a:endParaRPr lang="es-ES"/>
          </a:p>
        </p:txBody>
      </p:sp>
      <p:sp>
        <p:nvSpPr>
          <p:cNvPr id="13" name="Marcador de texto 12"/>
          <p:cNvSpPr>
            <a:spLocks noGrp="1"/>
          </p:cNvSpPr>
          <p:nvPr>
            <p:ph type="body" sz="quarter" idx="14" hasCustomPrompt="1"/>
          </p:nvPr>
        </p:nvSpPr>
        <p:spPr>
          <a:xfrm>
            <a:off x="4648200" y="682625"/>
            <a:ext cx="4038600" cy="857250"/>
          </a:xfrm>
        </p:spPr>
        <p:txBody>
          <a:bodyPr anchor="b">
            <a:normAutofit/>
          </a:bodyPr>
          <a:lstStyle>
            <a:lvl1pPr>
              <a:defRPr sz="2000"/>
            </a:lvl1pPr>
          </a:lstStyle>
          <a:p>
            <a:pPr lvl="0"/>
            <a:r>
              <a:rPr lang="es-ES_tradnl" dirty="0"/>
              <a:t>HAGA CLIC PARA MODIFICAR</a:t>
            </a:r>
          </a:p>
        </p:txBody>
      </p:sp>
      <p:cxnSp>
        <p:nvCxnSpPr>
          <p:cNvPr id="14" name="Conector recto 13"/>
          <p:cNvCxnSpPr/>
          <p:nvPr userDrawn="1"/>
        </p:nvCxnSpPr>
        <p:spPr>
          <a:xfrm>
            <a:off x="4579892" y="735178"/>
            <a:ext cx="0" cy="686086"/>
          </a:xfrm>
          <a:prstGeom prst="line">
            <a:avLst/>
          </a:prstGeom>
          <a:ln w="15875" cap="rnd">
            <a:solidFill>
              <a:schemeClr val="tx2"/>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506576"/>
                </a:solidFill>
                <a:latin typeface="Avenir Light"/>
                <a:cs typeface="Avenir Light"/>
              </a:rPr>
              <a:t>|</a:t>
            </a:r>
          </a:p>
        </p:txBody>
      </p:sp>
      <p:pic>
        <p:nvPicPr>
          <p:cNvPr id="16" name="Imagen 15" descr="ADVANZER_TEMPLATE PRESinsitucional-2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sp>
        <p:nvSpPr>
          <p:cNvPr id="17" name="Marcador de contenido 16"/>
          <p:cNvSpPr>
            <a:spLocks noGrp="1"/>
          </p:cNvSpPr>
          <p:nvPr>
            <p:ph sz="quarter" idx="15"/>
          </p:nvPr>
        </p:nvSpPr>
        <p:spPr>
          <a:xfrm>
            <a:off x="2450724" y="1807380"/>
            <a:ext cx="2160000" cy="2545545"/>
          </a:xfrm>
        </p:spPr>
        <p:txBody>
          <a:bodyPr>
            <a:normAutofit/>
          </a:bodyPr>
          <a:lstStyle>
            <a:lvl1pPr>
              <a:defRPr sz="1200"/>
            </a:lvl1pPr>
          </a:lstStyle>
          <a:p>
            <a:pPr lvl="0"/>
            <a:r>
              <a:rPr lang="es-ES_tradnl" dirty="0"/>
              <a:t>Haga clic para modificar el estilo de texto del patrón</a:t>
            </a:r>
          </a:p>
        </p:txBody>
      </p:sp>
      <p:sp>
        <p:nvSpPr>
          <p:cNvPr id="19" name="Marcador de contenido 18"/>
          <p:cNvSpPr>
            <a:spLocks noGrp="1"/>
          </p:cNvSpPr>
          <p:nvPr>
            <p:ph sz="quarter" idx="16"/>
          </p:nvPr>
        </p:nvSpPr>
        <p:spPr>
          <a:xfrm>
            <a:off x="6809542" y="1807380"/>
            <a:ext cx="2160000" cy="2545556"/>
          </a:xfrm>
        </p:spPr>
        <p:txBody>
          <a:bodyPr>
            <a:normAutofit/>
          </a:bodyPr>
          <a:lstStyle>
            <a:lvl1pPr>
              <a:defRPr sz="1200"/>
            </a:lvl1pPr>
          </a:lstStyle>
          <a:p>
            <a:pPr lvl="0"/>
            <a:r>
              <a:rPr lang="es-ES_tradnl" dirty="0"/>
              <a:t>Haga clic para modificar el estilo de texto del patrón</a:t>
            </a:r>
            <a:endParaRPr lang="es-ES" dirty="0"/>
          </a:p>
        </p:txBody>
      </p:sp>
    </p:spTree>
    <p:extLst>
      <p:ext uri="{BB962C8B-B14F-4D97-AF65-F5344CB8AC3E}">
        <p14:creationId xmlns:p14="http://schemas.microsoft.com/office/powerpoint/2010/main" val="195197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os objetos">
    <p:bg>
      <p:bgPr>
        <a:solidFill>
          <a:schemeClr val="tx2"/>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es-ES_tradnl" dirty="0"/>
              <a:t>CLIC PARA EDITAR TÍTULO</a:t>
            </a:r>
            <a:endParaRPr lang="es-ES" dirty="0"/>
          </a:p>
        </p:txBody>
      </p:sp>
      <p:sp>
        <p:nvSpPr>
          <p:cNvPr id="3" name="Marcador de contenido 2"/>
          <p:cNvSpPr>
            <a:spLocks noGrp="1"/>
          </p:cNvSpPr>
          <p:nvPr>
            <p:ph sz="half" idx="1"/>
          </p:nvPr>
        </p:nvSpPr>
        <p:spPr>
          <a:xfrm>
            <a:off x="271315" y="1807380"/>
            <a:ext cx="4038600" cy="2545556"/>
          </a:xfrm>
        </p:spPr>
        <p:txBody>
          <a:bodyPr>
            <a:normAutofit/>
          </a:bodyPr>
          <a:lstStyle>
            <a:lvl1pPr>
              <a:defRPr sz="1200">
                <a:solidFill>
                  <a:srgbClr val="FFFFFF"/>
                </a:solidFill>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807380"/>
            <a:ext cx="4038600" cy="1067955"/>
          </a:xfrm>
        </p:spPr>
        <p:txBody>
          <a:bodyPr>
            <a:normAutofit/>
          </a:bodyPr>
          <a:lstStyle>
            <a:lvl1pPr>
              <a:defRPr sz="1200">
                <a:solidFill>
                  <a:srgbClr val="FFFFFF"/>
                </a:solidFill>
              </a:defRPr>
            </a:lvl1pPr>
            <a:lvl2pPr>
              <a:defRPr sz="1200">
                <a:solidFill>
                  <a:srgbClr val="FFFFFF"/>
                </a:solidFill>
              </a:defRPr>
            </a:lvl2pPr>
            <a:lvl3pPr>
              <a:defRPr sz="1200">
                <a:solidFill>
                  <a:srgbClr val="FFFFFF"/>
                </a:solidFill>
              </a:defRPr>
            </a:lvl3pPr>
            <a:lvl4pPr>
              <a:defRPr sz="1200">
                <a:solidFill>
                  <a:srgbClr val="FFFFFF"/>
                </a:solidFill>
              </a:defRPr>
            </a:lvl4pPr>
            <a:lvl5pPr>
              <a:defRPr sz="1200">
                <a:solidFill>
                  <a:srgbClr val="FFFFFF"/>
                </a:solidFill>
              </a:defRPr>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lvl1pPr>
              <a:defRPr>
                <a:solidFill>
                  <a:srgbClr val="FFFFFF"/>
                </a:solidFill>
              </a:defRPr>
            </a:lvl1pPr>
          </a:lstStyle>
          <a:p>
            <a:fld id="{AF51B75C-34B0-2B4E-BB7D-A80CAECA6374}" type="datetime1">
              <a:rPr lang="es-MX" smtClean="0"/>
              <a:t>30/08/2016</a:t>
            </a:fld>
            <a:endParaRPr lang="es-ES"/>
          </a:p>
        </p:txBody>
      </p:sp>
      <p:sp>
        <p:nvSpPr>
          <p:cNvPr id="6" name="Marcador de pie de página 5"/>
          <p:cNvSpPr>
            <a:spLocks noGrp="1"/>
          </p:cNvSpPr>
          <p:nvPr>
            <p:ph type="ftr" sz="quarter" idx="11"/>
          </p:nvPr>
        </p:nvSpPr>
        <p:spPr/>
        <p:txBody>
          <a:bodyPr/>
          <a:lstStyle>
            <a:lvl1pPr>
              <a:defRPr>
                <a:solidFill>
                  <a:srgbClr val="FFFFFF"/>
                </a:solidFill>
              </a:defRPr>
            </a:lvl1pPr>
          </a:lstStyle>
          <a:p>
            <a:r>
              <a:rPr lang="es-ES"/>
              <a:t>NETBASE</a:t>
            </a:r>
          </a:p>
        </p:txBody>
      </p:sp>
      <p:sp>
        <p:nvSpPr>
          <p:cNvPr id="7" name="Marcador de número de diapositiva 6"/>
          <p:cNvSpPr>
            <a:spLocks noGrp="1"/>
          </p:cNvSpPr>
          <p:nvPr>
            <p:ph type="sldNum" sz="quarter" idx="12"/>
          </p:nvPr>
        </p:nvSpPr>
        <p:spPr/>
        <p:txBody>
          <a:bodyPr/>
          <a:lstStyle>
            <a:lvl1pPr>
              <a:defRPr>
                <a:solidFill>
                  <a:srgbClr val="FFFFFF"/>
                </a:solidFill>
              </a:defRPr>
            </a:lvl1pPr>
          </a:lstStyle>
          <a:p>
            <a:fld id="{4C56A5C3-2649-164B-BEA4-B11CF0CB3D88}" type="slidenum">
              <a:rPr lang="es-ES" smtClean="0"/>
              <a:pPr/>
              <a:t>‹#›</a:t>
            </a:fld>
            <a:endParaRPr lang="es-ES"/>
          </a:p>
        </p:txBody>
      </p:sp>
      <p:sp>
        <p:nvSpPr>
          <p:cNvPr id="10" name="Marcador de contenido 9"/>
          <p:cNvSpPr>
            <a:spLocks noGrp="1"/>
          </p:cNvSpPr>
          <p:nvPr>
            <p:ph sz="quarter" idx="13"/>
          </p:nvPr>
        </p:nvSpPr>
        <p:spPr>
          <a:xfrm>
            <a:off x="4648200" y="2874963"/>
            <a:ext cx="4038600" cy="1477973"/>
          </a:xfrm>
        </p:spPr>
        <p:txBody>
          <a:bodyPr>
            <a:noAutofit/>
          </a:bodyPr>
          <a:lstStyle>
            <a:lvl1pPr>
              <a:defRPr sz="2000">
                <a:solidFill>
                  <a:schemeClr val="accent1"/>
                </a:solidFill>
              </a:defRPr>
            </a:lvl1pPr>
            <a:lvl2pPr>
              <a:defRPr sz="2000">
                <a:solidFill>
                  <a:schemeClr val="accent1"/>
                </a:solidFill>
              </a:defRPr>
            </a:lvl2pPr>
            <a:lvl3pPr>
              <a:defRPr sz="2000">
                <a:solidFill>
                  <a:schemeClr val="accent1"/>
                </a:solidFill>
              </a:defRPr>
            </a:lvl3pPr>
            <a:lvl4pPr>
              <a:defRPr sz="2000">
                <a:solidFill>
                  <a:schemeClr val="accent1"/>
                </a:solidFill>
              </a:defRPr>
            </a:lvl4pPr>
            <a:lvl5pPr>
              <a:defRPr sz="2000">
                <a:solidFill>
                  <a:schemeClr val="accent1"/>
                </a:solidFill>
              </a:defRPr>
            </a:lvl5pPr>
          </a:lstStyle>
          <a:p>
            <a:pPr lvl="0"/>
            <a:r>
              <a:rPr lang="es-ES_tradnl" dirty="0"/>
              <a:t>Haga clic para modificar el estilo de texto del patrón</a:t>
            </a:r>
          </a:p>
        </p:txBody>
      </p:sp>
      <p:sp>
        <p:nvSpPr>
          <p:cNvPr id="13" name="Marcador de texto 12"/>
          <p:cNvSpPr>
            <a:spLocks noGrp="1"/>
          </p:cNvSpPr>
          <p:nvPr>
            <p:ph type="body" sz="quarter" idx="14" hasCustomPrompt="1"/>
          </p:nvPr>
        </p:nvSpPr>
        <p:spPr>
          <a:xfrm>
            <a:off x="4648200" y="682625"/>
            <a:ext cx="4038600" cy="857250"/>
          </a:xfrm>
        </p:spPr>
        <p:txBody>
          <a:bodyPr anchor="b">
            <a:normAutofit/>
          </a:bodyPr>
          <a:lstStyle>
            <a:lvl1pPr>
              <a:defRPr sz="2000">
                <a:solidFill>
                  <a:srgbClr val="FFFFFF"/>
                </a:solidFill>
              </a:defRPr>
            </a:lvl1pPr>
          </a:lstStyle>
          <a:p>
            <a:pPr lvl="0"/>
            <a:r>
              <a:rPr lang="es-ES_tradnl" dirty="0"/>
              <a:t>HAGA CLIC PARA MODIFICAR</a:t>
            </a:r>
          </a:p>
        </p:txBody>
      </p:sp>
      <p:cxnSp>
        <p:nvCxnSpPr>
          <p:cNvPr id="14" name="Conector recto 13"/>
          <p:cNvCxnSpPr/>
          <p:nvPr userDrawn="1"/>
        </p:nvCxnSpPr>
        <p:spPr>
          <a:xfrm>
            <a:off x="4579892" y="735178"/>
            <a:ext cx="0" cy="686086"/>
          </a:xfrm>
          <a:prstGeom prst="line">
            <a:avLst/>
          </a:prstGeom>
          <a:ln w="15875" cap="rnd">
            <a:solidFill>
              <a:srgbClr val="FFFFFF"/>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11" name="CuadroTexto 10"/>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FFFFFF"/>
                </a:solidFill>
                <a:latin typeface="Avenir Light"/>
                <a:cs typeface="Avenir Light"/>
              </a:rPr>
              <a:t>|</a:t>
            </a:r>
          </a:p>
        </p:txBody>
      </p:sp>
      <p:pic>
        <p:nvPicPr>
          <p:cNvPr id="12" name="Imagen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6" y="357967"/>
            <a:ext cx="1514855" cy="442278"/>
          </a:xfrm>
          <a:prstGeom prst="rect">
            <a:avLst/>
          </a:prstGeom>
        </p:spPr>
      </p:pic>
    </p:spTree>
    <p:extLst>
      <p:ext uri="{BB962C8B-B14F-4D97-AF65-F5344CB8AC3E}">
        <p14:creationId xmlns:p14="http://schemas.microsoft.com/office/powerpoint/2010/main" val="121459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os objetos">
    <p:bg>
      <p:bgPr>
        <a:solidFill>
          <a:schemeClr val="tx2"/>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es-ES_tradnl" dirty="0"/>
              <a:t>CLIC PARA EDITAR TÍTULO</a:t>
            </a:r>
            <a:endParaRPr lang="es-ES" dirty="0"/>
          </a:p>
        </p:txBody>
      </p:sp>
      <p:sp>
        <p:nvSpPr>
          <p:cNvPr id="3" name="Marcador de contenido 2"/>
          <p:cNvSpPr>
            <a:spLocks noGrp="1"/>
          </p:cNvSpPr>
          <p:nvPr>
            <p:ph sz="half" idx="1"/>
          </p:nvPr>
        </p:nvSpPr>
        <p:spPr>
          <a:xfrm>
            <a:off x="271315" y="1807380"/>
            <a:ext cx="2160000" cy="2545556"/>
          </a:xfrm>
        </p:spPr>
        <p:txBody>
          <a:bodyPr>
            <a:normAutofit/>
          </a:bodyPr>
          <a:lstStyle>
            <a:lvl1pPr>
              <a:defRPr sz="1200">
                <a:solidFill>
                  <a:srgbClr val="FFFFFF"/>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dirty="0"/>
              <a:t>Haga clic para modificar el estilo de texto del patrón</a:t>
            </a:r>
          </a:p>
        </p:txBody>
      </p:sp>
      <p:sp>
        <p:nvSpPr>
          <p:cNvPr id="4" name="Marcador de contenido 3"/>
          <p:cNvSpPr>
            <a:spLocks noGrp="1"/>
          </p:cNvSpPr>
          <p:nvPr>
            <p:ph sz="half" idx="2"/>
          </p:nvPr>
        </p:nvSpPr>
        <p:spPr>
          <a:xfrm>
            <a:off x="4630133" y="1807380"/>
            <a:ext cx="2160000" cy="2545556"/>
          </a:xfrm>
        </p:spPr>
        <p:txBody>
          <a:bodyPr>
            <a:normAutofit/>
          </a:bodyPr>
          <a:lstStyle>
            <a:lvl1pPr>
              <a:defRPr sz="1200">
                <a:solidFill>
                  <a:srgbClr val="FFFFFF"/>
                </a:solidFill>
              </a:defRPr>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s-ES_tradnl" dirty="0"/>
              <a:t>Haga clic para modificar el estilo de texto del patrón</a:t>
            </a:r>
          </a:p>
        </p:txBody>
      </p:sp>
      <p:sp>
        <p:nvSpPr>
          <p:cNvPr id="5" name="Marcador de fecha 4"/>
          <p:cNvSpPr>
            <a:spLocks noGrp="1"/>
          </p:cNvSpPr>
          <p:nvPr>
            <p:ph type="dt" sz="half" idx="10"/>
          </p:nvPr>
        </p:nvSpPr>
        <p:spPr/>
        <p:txBody>
          <a:bodyPr/>
          <a:lstStyle>
            <a:lvl1pPr>
              <a:defRPr>
                <a:solidFill>
                  <a:srgbClr val="FFFFFF"/>
                </a:solidFill>
              </a:defRPr>
            </a:lvl1pPr>
          </a:lstStyle>
          <a:p>
            <a:fld id="{54ED0428-1FEF-344C-9D6C-61ADE24F2725}" type="datetime1">
              <a:rPr lang="es-MX" smtClean="0"/>
              <a:t>30/08/2016</a:t>
            </a:fld>
            <a:endParaRPr lang="es-ES"/>
          </a:p>
        </p:txBody>
      </p:sp>
      <p:sp>
        <p:nvSpPr>
          <p:cNvPr id="6" name="Marcador de pie de página 5"/>
          <p:cNvSpPr>
            <a:spLocks noGrp="1"/>
          </p:cNvSpPr>
          <p:nvPr>
            <p:ph type="ftr" sz="quarter" idx="11"/>
          </p:nvPr>
        </p:nvSpPr>
        <p:spPr/>
        <p:txBody>
          <a:bodyPr/>
          <a:lstStyle>
            <a:lvl1pPr>
              <a:defRPr>
                <a:solidFill>
                  <a:srgbClr val="FFFFFF"/>
                </a:solidFill>
              </a:defRPr>
            </a:lvl1pPr>
          </a:lstStyle>
          <a:p>
            <a:r>
              <a:rPr lang="es-ES"/>
              <a:t>NETBASE</a:t>
            </a:r>
          </a:p>
        </p:txBody>
      </p:sp>
      <p:sp>
        <p:nvSpPr>
          <p:cNvPr id="7" name="Marcador de número de diapositiva 6"/>
          <p:cNvSpPr>
            <a:spLocks noGrp="1"/>
          </p:cNvSpPr>
          <p:nvPr>
            <p:ph type="sldNum" sz="quarter" idx="12"/>
          </p:nvPr>
        </p:nvSpPr>
        <p:spPr/>
        <p:txBody>
          <a:bodyPr/>
          <a:lstStyle>
            <a:lvl1pPr>
              <a:defRPr>
                <a:solidFill>
                  <a:srgbClr val="FFFFFF"/>
                </a:solidFill>
              </a:defRPr>
            </a:lvl1pPr>
          </a:lstStyle>
          <a:p>
            <a:fld id="{4C56A5C3-2649-164B-BEA4-B11CF0CB3D88}" type="slidenum">
              <a:rPr lang="es-ES" smtClean="0"/>
              <a:pPr/>
              <a:t>‹#›</a:t>
            </a:fld>
            <a:endParaRPr lang="es-ES"/>
          </a:p>
        </p:txBody>
      </p:sp>
      <p:sp>
        <p:nvSpPr>
          <p:cNvPr id="13" name="Marcador de texto 12"/>
          <p:cNvSpPr>
            <a:spLocks noGrp="1"/>
          </p:cNvSpPr>
          <p:nvPr>
            <p:ph type="body" sz="quarter" idx="14" hasCustomPrompt="1"/>
          </p:nvPr>
        </p:nvSpPr>
        <p:spPr>
          <a:xfrm>
            <a:off x="4648200" y="682625"/>
            <a:ext cx="4038600" cy="857250"/>
          </a:xfrm>
        </p:spPr>
        <p:txBody>
          <a:bodyPr anchor="b">
            <a:normAutofit/>
          </a:bodyPr>
          <a:lstStyle>
            <a:lvl1pPr>
              <a:defRPr sz="2000">
                <a:solidFill>
                  <a:srgbClr val="FFFFFF"/>
                </a:solidFill>
              </a:defRPr>
            </a:lvl1pPr>
          </a:lstStyle>
          <a:p>
            <a:pPr lvl="0"/>
            <a:r>
              <a:rPr lang="es-ES_tradnl" dirty="0"/>
              <a:t>HAGA CLIC PARA MODIFICAR</a:t>
            </a:r>
          </a:p>
        </p:txBody>
      </p:sp>
      <p:cxnSp>
        <p:nvCxnSpPr>
          <p:cNvPr id="14" name="Conector recto 13"/>
          <p:cNvCxnSpPr/>
          <p:nvPr userDrawn="1"/>
        </p:nvCxnSpPr>
        <p:spPr>
          <a:xfrm>
            <a:off x="4579892" y="735178"/>
            <a:ext cx="0" cy="686086"/>
          </a:xfrm>
          <a:prstGeom prst="line">
            <a:avLst/>
          </a:prstGeom>
          <a:ln w="15875" cap="rnd">
            <a:solidFill>
              <a:srgbClr val="FFFFFF"/>
            </a:solidFill>
            <a:prstDash val="sysDot"/>
            <a:round/>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userDrawn="1"/>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rgbClr val="FFFFFF"/>
                </a:solidFill>
                <a:latin typeface="Avenir Light"/>
                <a:cs typeface="Avenir Light"/>
              </a:rPr>
              <a:t>|</a:t>
            </a:r>
          </a:p>
        </p:txBody>
      </p:sp>
      <p:sp>
        <p:nvSpPr>
          <p:cNvPr id="17" name="Marcador de contenido 16"/>
          <p:cNvSpPr>
            <a:spLocks noGrp="1"/>
          </p:cNvSpPr>
          <p:nvPr>
            <p:ph sz="quarter" idx="15"/>
          </p:nvPr>
        </p:nvSpPr>
        <p:spPr>
          <a:xfrm>
            <a:off x="2450724" y="1807380"/>
            <a:ext cx="2160000" cy="2545545"/>
          </a:xfrm>
        </p:spPr>
        <p:txBody>
          <a:bodyPr>
            <a:normAutofit/>
          </a:bodyPr>
          <a:lstStyle>
            <a:lvl1pPr>
              <a:defRPr sz="1200">
                <a:solidFill>
                  <a:srgbClr val="FFFFFF"/>
                </a:solidFill>
              </a:defRPr>
            </a:lvl1pPr>
          </a:lstStyle>
          <a:p>
            <a:pPr lvl="0"/>
            <a:r>
              <a:rPr lang="es-ES_tradnl" dirty="0"/>
              <a:t>Haga clic para modificar el estilo de texto del patrón</a:t>
            </a:r>
          </a:p>
        </p:txBody>
      </p:sp>
      <p:sp>
        <p:nvSpPr>
          <p:cNvPr id="19" name="Marcador de contenido 18"/>
          <p:cNvSpPr>
            <a:spLocks noGrp="1"/>
          </p:cNvSpPr>
          <p:nvPr>
            <p:ph sz="quarter" idx="16"/>
          </p:nvPr>
        </p:nvSpPr>
        <p:spPr>
          <a:xfrm>
            <a:off x="6809542" y="1807380"/>
            <a:ext cx="2160000" cy="2545556"/>
          </a:xfrm>
        </p:spPr>
        <p:txBody>
          <a:bodyPr>
            <a:normAutofit/>
          </a:bodyPr>
          <a:lstStyle>
            <a:lvl1pPr>
              <a:defRPr sz="1200">
                <a:solidFill>
                  <a:srgbClr val="FFFFFF"/>
                </a:solidFill>
              </a:defRPr>
            </a:lvl1pPr>
          </a:lstStyle>
          <a:p>
            <a:pPr lvl="0"/>
            <a:r>
              <a:rPr lang="es-ES_tradnl" dirty="0"/>
              <a:t>Haga clic para modificar el estilo de texto del patrón</a:t>
            </a:r>
            <a:endParaRPr lang="es-ES" dirty="0"/>
          </a:p>
        </p:txBody>
      </p:sp>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28286" y="357967"/>
            <a:ext cx="1514855" cy="442278"/>
          </a:xfrm>
          <a:prstGeom prst="rect">
            <a:avLst/>
          </a:prstGeom>
        </p:spPr>
      </p:pic>
    </p:spTree>
    <p:extLst>
      <p:ext uri="{BB962C8B-B14F-4D97-AF65-F5344CB8AC3E}">
        <p14:creationId xmlns:p14="http://schemas.microsoft.com/office/powerpoint/2010/main" val="249086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271315" y="682973"/>
            <a:ext cx="4194277" cy="857250"/>
          </a:xfrm>
          <a:prstGeom prst="rect">
            <a:avLst/>
          </a:prstGeom>
        </p:spPr>
        <p:txBody>
          <a:bodyPr vert="horz" lIns="91440" tIns="45720" rIns="91440" bIns="45720" rtlCol="0" anchor="b">
            <a:normAutofit/>
          </a:bodyPr>
          <a:lstStyle/>
          <a:p>
            <a:r>
              <a:rPr lang="es-ES_tradnl" dirty="0"/>
              <a:t>CLIC PARA EDITAR TÍTULO</a:t>
            </a:r>
            <a:endParaRPr lang="es-ES" dirty="0"/>
          </a:p>
        </p:txBody>
      </p:sp>
      <p:sp>
        <p:nvSpPr>
          <p:cNvPr id="3" name="Marcador de texto 2"/>
          <p:cNvSpPr>
            <a:spLocks noGrp="1"/>
          </p:cNvSpPr>
          <p:nvPr>
            <p:ph type="body" idx="1"/>
          </p:nvPr>
        </p:nvSpPr>
        <p:spPr>
          <a:xfrm>
            <a:off x="271315" y="1772657"/>
            <a:ext cx="4194277" cy="2780091"/>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809543" y="4602050"/>
            <a:ext cx="2133600" cy="273844"/>
          </a:xfrm>
          <a:prstGeom prst="rect">
            <a:avLst/>
          </a:prstGeom>
        </p:spPr>
        <p:txBody>
          <a:bodyPr vert="horz" lIns="91440" tIns="45720" rIns="91440" bIns="45720" rtlCol="0" anchor="ctr"/>
          <a:lstStyle>
            <a:lvl1pPr algn="r">
              <a:defRPr lang="es-ES" sz="1000" kern="1200" smtClean="0">
                <a:solidFill>
                  <a:srgbClr val="506576"/>
                </a:solidFill>
                <a:latin typeface="Avenir Light"/>
                <a:ea typeface="+mn-ea"/>
                <a:cs typeface="+mn-cs"/>
              </a:defRPr>
            </a:lvl1pPr>
          </a:lstStyle>
          <a:p>
            <a:fld id="{3D59D99B-4875-4D49-8D86-3CF9C7489B38}" type="datetime1">
              <a:rPr lang="es-MX" smtClean="0"/>
              <a:t>30/08/2016</a:t>
            </a:fld>
            <a:endParaRPr lang="es-ES" dirty="0"/>
          </a:p>
        </p:txBody>
      </p:sp>
      <p:sp>
        <p:nvSpPr>
          <p:cNvPr id="5" name="Marcador de pie de página 4"/>
          <p:cNvSpPr>
            <a:spLocks noGrp="1"/>
          </p:cNvSpPr>
          <p:nvPr>
            <p:ph type="ftr" sz="quarter" idx="3"/>
          </p:nvPr>
        </p:nvSpPr>
        <p:spPr>
          <a:xfrm>
            <a:off x="1150292" y="526401"/>
            <a:ext cx="2895600" cy="273844"/>
          </a:xfrm>
          <a:prstGeom prst="rect">
            <a:avLst/>
          </a:prstGeom>
        </p:spPr>
        <p:txBody>
          <a:bodyPr vert="horz" lIns="91440" tIns="45720" rIns="91440" bIns="45720" rtlCol="0" anchor="ctr"/>
          <a:lstStyle>
            <a:lvl1pPr algn="l">
              <a:defRPr sz="1000">
                <a:solidFill>
                  <a:srgbClr val="506576"/>
                </a:solidFill>
                <a:latin typeface="Avenir Light"/>
              </a:defRPr>
            </a:lvl1pPr>
          </a:lstStyle>
          <a:p>
            <a:r>
              <a:rPr lang="es-ES"/>
              <a:t>NETBASE</a:t>
            </a:r>
            <a:endParaRPr lang="es-ES" dirty="0"/>
          </a:p>
        </p:txBody>
      </p:sp>
      <p:sp>
        <p:nvSpPr>
          <p:cNvPr id="6" name="Marcador de número de diapositiva 5"/>
          <p:cNvSpPr>
            <a:spLocks noGrp="1"/>
          </p:cNvSpPr>
          <p:nvPr>
            <p:ph type="sldNum" sz="quarter" idx="4"/>
          </p:nvPr>
        </p:nvSpPr>
        <p:spPr>
          <a:xfrm>
            <a:off x="783990" y="526401"/>
            <a:ext cx="422122" cy="273844"/>
          </a:xfrm>
          <a:prstGeom prst="rect">
            <a:avLst/>
          </a:prstGeom>
        </p:spPr>
        <p:txBody>
          <a:bodyPr vert="horz" lIns="91440" tIns="45720" rIns="91440" bIns="45720" rtlCol="0" anchor="ctr"/>
          <a:lstStyle>
            <a:lvl1pPr algn="r">
              <a:defRPr sz="1000">
                <a:solidFill>
                  <a:srgbClr val="506576"/>
                </a:solidFill>
                <a:latin typeface="Avenir Light"/>
              </a:defRPr>
            </a:lvl1pPr>
          </a:lstStyle>
          <a:p>
            <a:fld id="{4C56A5C3-2649-164B-BEA4-B11CF0CB3D88}" type="slidenum">
              <a:rPr lang="es-ES" smtClean="0"/>
              <a:pPr/>
              <a:t>‹#›</a:t>
            </a:fld>
            <a:endParaRPr lang="es-ES" dirty="0"/>
          </a:p>
        </p:txBody>
      </p:sp>
      <p:sp>
        <p:nvSpPr>
          <p:cNvPr id="9" name="Elipse 8"/>
          <p:cNvSpPr>
            <a:spLocks noChangeAspect="1"/>
          </p:cNvSpPr>
          <p:nvPr userDrawn="1"/>
        </p:nvSpPr>
        <p:spPr>
          <a:xfrm>
            <a:off x="755865" y="621449"/>
            <a:ext cx="108000" cy="108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sp>
        <p:nvSpPr>
          <p:cNvPr id="10" name="Elipse 9"/>
          <p:cNvSpPr>
            <a:spLocks noChangeAspect="1"/>
          </p:cNvSpPr>
          <p:nvPr userDrawn="1"/>
        </p:nvSpPr>
        <p:spPr>
          <a:xfrm>
            <a:off x="563290" y="621449"/>
            <a:ext cx="108000" cy="108000"/>
          </a:xfrm>
          <a:prstGeom prst="ellipse">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sp>
        <p:nvSpPr>
          <p:cNvPr id="11" name="Elipse 10"/>
          <p:cNvSpPr>
            <a:spLocks noChangeAspect="1"/>
          </p:cNvSpPr>
          <p:nvPr userDrawn="1"/>
        </p:nvSpPr>
        <p:spPr>
          <a:xfrm>
            <a:off x="370716" y="621449"/>
            <a:ext cx="108000" cy="108000"/>
          </a:xfrm>
          <a:prstGeom prst="ellipse">
            <a:avLst/>
          </a:prstGeom>
          <a:solidFill>
            <a:schemeClr val="accent1">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pic>
        <p:nvPicPr>
          <p:cNvPr id="12" name="Picture 13" descr="sap partner trans.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8934" y="4772888"/>
            <a:ext cx="563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085612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1" r:id="rId5"/>
    <p:sldLayoutId id="2147483652" r:id="rId6"/>
    <p:sldLayoutId id="2147483665" r:id="rId7"/>
    <p:sldLayoutId id="2147483664" r:id="rId8"/>
    <p:sldLayoutId id="2147483666" r:id="rId9"/>
    <p:sldLayoutId id="2147483654" r:id="rId10"/>
    <p:sldLayoutId id="2147483655" r:id="rId11"/>
    <p:sldLayoutId id="2147483667" r:id="rId12"/>
  </p:sldLayoutIdLst>
  <p:hf hdr="0" dt="0"/>
  <p:txStyles>
    <p:titleStyle>
      <a:lvl1pPr algn="l" defTabSz="457200" rtl="0" eaLnBrk="1" latinLnBrk="0" hangingPunct="1">
        <a:spcBef>
          <a:spcPct val="0"/>
        </a:spcBef>
        <a:buNone/>
        <a:defRPr sz="2500" kern="1200">
          <a:solidFill>
            <a:schemeClr val="accent1"/>
          </a:solidFill>
          <a:latin typeface="Avenir Black"/>
          <a:ea typeface="+mj-ea"/>
          <a:cs typeface="Avenir Black"/>
        </a:defRPr>
      </a:lvl1pPr>
    </p:titleStyle>
    <p:bodyStyle>
      <a:lvl1pPr marL="0" indent="0" algn="l" defTabSz="457200" rtl="0" eaLnBrk="1" latinLnBrk="0" hangingPunct="1">
        <a:spcBef>
          <a:spcPct val="20000"/>
        </a:spcBef>
        <a:buFont typeface="Arial"/>
        <a:buNone/>
        <a:defRPr sz="1400" kern="1200">
          <a:solidFill>
            <a:schemeClr val="tx2"/>
          </a:solidFill>
          <a:latin typeface="Avenir Light"/>
          <a:ea typeface="+mn-ea"/>
          <a:cs typeface="+mn-cs"/>
        </a:defRPr>
      </a:lvl1pPr>
      <a:lvl2pPr marL="457200" indent="0" algn="l" defTabSz="457200" rtl="0" eaLnBrk="1" latinLnBrk="0" hangingPunct="1">
        <a:spcBef>
          <a:spcPct val="20000"/>
        </a:spcBef>
        <a:buFont typeface="Arial"/>
        <a:buNone/>
        <a:defRPr sz="1400" kern="1200">
          <a:solidFill>
            <a:schemeClr val="tx2"/>
          </a:solidFill>
          <a:latin typeface="Avenir Light"/>
          <a:ea typeface="+mn-ea"/>
          <a:cs typeface="+mn-cs"/>
        </a:defRPr>
      </a:lvl2pPr>
      <a:lvl3pPr marL="914400" indent="0" algn="l" defTabSz="457200" rtl="0" eaLnBrk="1" latinLnBrk="0" hangingPunct="1">
        <a:spcBef>
          <a:spcPct val="20000"/>
        </a:spcBef>
        <a:buFont typeface="Arial"/>
        <a:buNone/>
        <a:defRPr sz="1400" kern="1200">
          <a:solidFill>
            <a:schemeClr val="tx2"/>
          </a:solidFill>
          <a:latin typeface="Avenir Light"/>
          <a:ea typeface="+mn-ea"/>
          <a:cs typeface="+mn-cs"/>
        </a:defRPr>
      </a:lvl3pPr>
      <a:lvl4pPr marL="1371600" indent="0" algn="l" defTabSz="457200" rtl="0" eaLnBrk="1" latinLnBrk="0" hangingPunct="1">
        <a:spcBef>
          <a:spcPct val="20000"/>
        </a:spcBef>
        <a:buFont typeface="Arial"/>
        <a:buNone/>
        <a:defRPr sz="1400" kern="1200">
          <a:solidFill>
            <a:schemeClr val="tx2"/>
          </a:solidFill>
          <a:latin typeface="Avenir Light"/>
          <a:ea typeface="+mn-ea"/>
          <a:cs typeface="+mn-cs"/>
        </a:defRPr>
      </a:lvl4pPr>
      <a:lvl5pPr marL="1828800" indent="0" algn="l" defTabSz="457200" rtl="0" eaLnBrk="1" latinLnBrk="0" hangingPunct="1">
        <a:spcBef>
          <a:spcPct val="20000"/>
        </a:spcBef>
        <a:buFont typeface="Arial"/>
        <a:buNone/>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9452" t="8894" r="10642"/>
          <a:stretch/>
        </p:blipFill>
        <p:spPr>
          <a:xfrm>
            <a:off x="0" y="0"/>
            <a:ext cx="4564062" cy="5143500"/>
          </a:xfrm>
        </p:spPr>
      </p:pic>
      <p:sp>
        <p:nvSpPr>
          <p:cNvPr id="4" name="Título 3"/>
          <p:cNvSpPr>
            <a:spLocks noGrp="1"/>
          </p:cNvSpPr>
          <p:nvPr>
            <p:ph type="title"/>
          </p:nvPr>
        </p:nvSpPr>
        <p:spPr>
          <a:xfrm>
            <a:off x="4748882" y="2060972"/>
            <a:ext cx="4194261" cy="1021556"/>
          </a:xfrm>
        </p:spPr>
        <p:txBody>
          <a:bodyPr>
            <a:normAutofit/>
          </a:bodyPr>
          <a:lstStyle/>
          <a:p>
            <a:r>
              <a:rPr lang="es-ES" dirty="0"/>
              <a:t>MAQUILA PROVEEDORES</a:t>
            </a:r>
          </a:p>
        </p:txBody>
      </p:sp>
      <p:sp>
        <p:nvSpPr>
          <p:cNvPr id="9" name="Marcador de texto 9"/>
          <p:cNvSpPr txBox="1">
            <a:spLocks/>
          </p:cNvSpPr>
          <p:nvPr/>
        </p:nvSpPr>
        <p:spPr>
          <a:xfrm>
            <a:off x="4732601" y="2762700"/>
            <a:ext cx="4038600" cy="372317"/>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2"/>
                </a:solidFill>
                <a:latin typeface="Avenir Light"/>
                <a:ea typeface="+mn-ea"/>
                <a:cs typeface="+mn-cs"/>
              </a:defRPr>
            </a:lvl1pPr>
            <a:lvl2pPr marL="457200" indent="0" algn="l" defTabSz="457200" rtl="0" eaLnBrk="1" latinLnBrk="0" hangingPunct="1">
              <a:spcBef>
                <a:spcPct val="20000"/>
              </a:spcBef>
              <a:buFont typeface="Arial"/>
              <a:buNone/>
              <a:defRPr sz="1400" kern="1200">
                <a:solidFill>
                  <a:schemeClr val="tx2"/>
                </a:solidFill>
                <a:latin typeface="Avenir Light"/>
                <a:ea typeface="+mn-ea"/>
                <a:cs typeface="+mn-cs"/>
              </a:defRPr>
            </a:lvl2pPr>
            <a:lvl3pPr marL="914400" indent="0" algn="l" defTabSz="457200" rtl="0" eaLnBrk="1" latinLnBrk="0" hangingPunct="1">
              <a:spcBef>
                <a:spcPct val="20000"/>
              </a:spcBef>
              <a:buFont typeface="Arial"/>
              <a:buNone/>
              <a:defRPr sz="1400" kern="1200">
                <a:solidFill>
                  <a:schemeClr val="tx2"/>
                </a:solidFill>
                <a:latin typeface="Avenir Light"/>
                <a:ea typeface="+mn-ea"/>
                <a:cs typeface="+mn-cs"/>
              </a:defRPr>
            </a:lvl3pPr>
            <a:lvl4pPr marL="1371600" indent="0" algn="l" defTabSz="457200" rtl="0" eaLnBrk="1" latinLnBrk="0" hangingPunct="1">
              <a:spcBef>
                <a:spcPct val="20000"/>
              </a:spcBef>
              <a:buFont typeface="Arial"/>
              <a:buNone/>
              <a:defRPr sz="1400" kern="1200">
                <a:solidFill>
                  <a:schemeClr val="tx2"/>
                </a:solidFill>
                <a:latin typeface="Avenir Light"/>
                <a:ea typeface="+mn-ea"/>
                <a:cs typeface="+mn-cs"/>
              </a:defRPr>
            </a:lvl4pPr>
            <a:lvl5pPr marL="1828800" indent="0" algn="l" defTabSz="457200" rtl="0" eaLnBrk="1" latinLnBrk="0" hangingPunct="1">
              <a:spcBef>
                <a:spcPct val="20000"/>
              </a:spcBef>
              <a:buFont typeface="Arial"/>
              <a:buNone/>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sz="1800" dirty="0"/>
          </a:p>
        </p:txBody>
      </p:sp>
      <p:pic>
        <p:nvPicPr>
          <p:cNvPr id="10" name="Imagen 9" descr="ADVANZER_TEMPLATE PRESinsitucional-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285" y="357967"/>
            <a:ext cx="1514858" cy="442278"/>
          </a:xfrm>
          <a:prstGeom prst="rect">
            <a:avLst/>
          </a:prstGeom>
        </p:spPr>
      </p:pic>
      <p:sp>
        <p:nvSpPr>
          <p:cNvPr id="11" name="Marcador de pie de página 4"/>
          <p:cNvSpPr>
            <a:spLocks noGrp="1"/>
          </p:cNvSpPr>
          <p:nvPr>
            <p:ph type="ftr" sz="quarter" idx="4294967295"/>
          </p:nvPr>
        </p:nvSpPr>
        <p:spPr>
          <a:xfrm>
            <a:off x="1150292" y="526401"/>
            <a:ext cx="2895600" cy="273844"/>
          </a:xfrm>
          <a:prstGeom prst="rect">
            <a:avLst/>
          </a:prstGeom>
        </p:spPr>
        <p:txBody>
          <a:bodyPr vert="horz" lIns="91440" tIns="45720" rIns="91440" bIns="45720" rtlCol="0" anchor="ctr"/>
          <a:lstStyle>
            <a:lvl1pPr algn="l">
              <a:defRPr sz="1000">
                <a:solidFill>
                  <a:srgbClr val="506576"/>
                </a:solidFill>
                <a:latin typeface="Avenir Light"/>
              </a:defRPr>
            </a:lvl1pPr>
          </a:lstStyle>
          <a:p>
            <a:r>
              <a:rPr lang="es-ES" dirty="0">
                <a:solidFill>
                  <a:srgbClr val="FFFFFF"/>
                </a:solidFill>
              </a:rPr>
              <a:t>NETBASE</a:t>
            </a:r>
          </a:p>
        </p:txBody>
      </p:sp>
      <p:sp>
        <p:nvSpPr>
          <p:cNvPr id="12" name="Marcador de número de diapositiva 5"/>
          <p:cNvSpPr>
            <a:spLocks noGrp="1"/>
          </p:cNvSpPr>
          <p:nvPr>
            <p:ph type="sldNum" sz="quarter" idx="4294967295"/>
          </p:nvPr>
        </p:nvSpPr>
        <p:spPr>
          <a:xfrm>
            <a:off x="783990" y="526401"/>
            <a:ext cx="422122" cy="273844"/>
          </a:xfrm>
          <a:prstGeom prst="rect">
            <a:avLst/>
          </a:prstGeom>
        </p:spPr>
        <p:txBody>
          <a:bodyPr vert="horz" lIns="91440" tIns="45720" rIns="91440" bIns="45720" rtlCol="0" anchor="ctr"/>
          <a:lstStyle>
            <a:lvl1pPr algn="r">
              <a:defRPr sz="1000">
                <a:solidFill>
                  <a:srgbClr val="506576"/>
                </a:solidFill>
                <a:latin typeface="Avenir Light"/>
              </a:defRPr>
            </a:lvl1pPr>
          </a:lstStyle>
          <a:p>
            <a:fld id="{4C56A5C3-2649-164B-BEA4-B11CF0CB3D88}" type="slidenum">
              <a:rPr lang="es-ES" smtClean="0">
                <a:solidFill>
                  <a:schemeClr val="bg1"/>
                </a:solidFill>
              </a:rPr>
              <a:pPr/>
              <a:t>1</a:t>
            </a:fld>
            <a:endParaRPr lang="es-ES" dirty="0">
              <a:solidFill>
                <a:schemeClr val="bg1"/>
              </a:solidFill>
            </a:endParaRPr>
          </a:p>
        </p:txBody>
      </p:sp>
      <p:sp>
        <p:nvSpPr>
          <p:cNvPr id="13" name="Elipse 12"/>
          <p:cNvSpPr>
            <a:spLocks noChangeAspect="1"/>
          </p:cNvSpPr>
          <p:nvPr/>
        </p:nvSpPr>
        <p:spPr>
          <a:xfrm>
            <a:off x="755865" y="621449"/>
            <a:ext cx="108000" cy="108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latin typeface="Avenir Light"/>
            </a:endParaRPr>
          </a:p>
        </p:txBody>
      </p:sp>
      <p:sp>
        <p:nvSpPr>
          <p:cNvPr id="14" name="Elipse 13"/>
          <p:cNvSpPr>
            <a:spLocks noChangeAspect="1"/>
          </p:cNvSpPr>
          <p:nvPr/>
        </p:nvSpPr>
        <p:spPr>
          <a:xfrm>
            <a:off x="563290" y="621449"/>
            <a:ext cx="108000" cy="108000"/>
          </a:xfrm>
          <a:prstGeom prst="ellipse">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latin typeface="Avenir Light"/>
            </a:endParaRPr>
          </a:p>
        </p:txBody>
      </p:sp>
      <p:sp>
        <p:nvSpPr>
          <p:cNvPr id="15" name="Elipse 14"/>
          <p:cNvSpPr>
            <a:spLocks noChangeAspect="1"/>
          </p:cNvSpPr>
          <p:nvPr/>
        </p:nvSpPr>
        <p:spPr>
          <a:xfrm>
            <a:off x="370716" y="621449"/>
            <a:ext cx="108000" cy="108000"/>
          </a:xfrm>
          <a:prstGeom prst="ellipse">
            <a:avLst/>
          </a:prstGeom>
          <a:solidFill>
            <a:schemeClr val="accent1">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latin typeface="Avenir Light"/>
            </a:endParaRPr>
          </a:p>
        </p:txBody>
      </p:sp>
      <p:sp>
        <p:nvSpPr>
          <p:cNvPr id="16" name="CuadroTexto 15"/>
          <p:cNvSpPr txBox="1"/>
          <p:nvPr/>
        </p:nvSpPr>
        <p:spPr>
          <a:xfrm>
            <a:off x="1099153" y="603809"/>
            <a:ext cx="55945" cy="135935"/>
          </a:xfrm>
          <a:prstGeom prst="rect">
            <a:avLst/>
          </a:prstGeom>
          <a:noFill/>
        </p:spPr>
        <p:txBody>
          <a:bodyPr wrap="square" bIns="0" rtlCol="0">
            <a:spAutoFit/>
          </a:bodyPr>
          <a:lstStyle/>
          <a:p>
            <a:pPr algn="l">
              <a:lnSpc>
                <a:spcPct val="50000"/>
              </a:lnSpc>
            </a:pPr>
            <a:r>
              <a:rPr lang="es-ES" sz="1000" b="0" i="0" dirty="0">
                <a:solidFill>
                  <a:schemeClr val="bg1"/>
                </a:solidFill>
                <a:latin typeface="Avenir Light"/>
                <a:cs typeface="Avenir Light"/>
              </a:rPr>
              <a:t>|</a:t>
            </a:r>
          </a:p>
        </p:txBody>
      </p:sp>
      <p:sp>
        <p:nvSpPr>
          <p:cNvPr id="17" name="Elipse 16"/>
          <p:cNvSpPr/>
          <p:nvPr/>
        </p:nvSpPr>
        <p:spPr>
          <a:xfrm>
            <a:off x="2442091" y="1372333"/>
            <a:ext cx="357967" cy="357967"/>
          </a:xfrm>
          <a:prstGeom prst="ellipse">
            <a:avLst/>
          </a:prstGeom>
          <a:solidFill>
            <a:schemeClr val="accent1">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sp>
        <p:nvSpPr>
          <p:cNvPr id="18" name="Elipse 17"/>
          <p:cNvSpPr/>
          <p:nvPr/>
        </p:nvSpPr>
        <p:spPr>
          <a:xfrm>
            <a:off x="2985128" y="2613517"/>
            <a:ext cx="357967" cy="357967"/>
          </a:xfrm>
          <a:prstGeom prst="ellipse">
            <a:avLst/>
          </a:pr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sp>
        <p:nvSpPr>
          <p:cNvPr id="20" name="Elipse 19"/>
          <p:cNvSpPr/>
          <p:nvPr/>
        </p:nvSpPr>
        <p:spPr>
          <a:xfrm>
            <a:off x="864426" y="1871823"/>
            <a:ext cx="357967" cy="357967"/>
          </a:xfrm>
          <a:prstGeom prst="ellipse">
            <a:avLst/>
          </a:prstGeom>
          <a:solidFill>
            <a:schemeClr val="accent2">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Avenir Light"/>
            </a:endParaRPr>
          </a:p>
        </p:txBody>
      </p:sp>
    </p:spTree>
    <p:extLst>
      <p:ext uri="{BB962C8B-B14F-4D97-AF65-F5344CB8AC3E}">
        <p14:creationId xmlns:p14="http://schemas.microsoft.com/office/powerpoint/2010/main" val="177642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ES" dirty="0"/>
              <a:t>Descripción del proceso</a:t>
            </a:r>
          </a:p>
        </p:txBody>
      </p:sp>
      <p:sp>
        <p:nvSpPr>
          <p:cNvPr id="7" name="Marcador de contenido 6"/>
          <p:cNvSpPr>
            <a:spLocks noGrp="1"/>
          </p:cNvSpPr>
          <p:nvPr>
            <p:ph sz="half" idx="1"/>
          </p:nvPr>
        </p:nvSpPr>
        <p:spPr/>
        <p:txBody>
          <a:bodyPr>
            <a:normAutofit fontScale="92500" lnSpcReduction="10000"/>
          </a:bodyPr>
          <a:lstStyle/>
          <a:p>
            <a:r>
              <a:rPr lang="es-ES" dirty="0"/>
              <a:t>El proceso de maquila de proveedores conlleva el envío de materias primas a un proveedor para procesos de manufacturación específicos, así como la recepción del material acabado de valor añadido en el inventario.</a:t>
            </a:r>
          </a:p>
          <a:p>
            <a:r>
              <a:rPr lang="es-ES" dirty="0"/>
              <a:t>Una solicitud de pedido de maquila se genera mediante el proceso de planificación de necesidades (MRP) o lo genera manualmente un solicitante. Un encargado de compras valida la precisión de la solicitud de pedido y la convierte en un pedido. El pedido está sujeto a autorización según unos parámetros predefinidos antes de ser emitido para un proveedor.</a:t>
            </a:r>
          </a:p>
          <a:p>
            <a:r>
              <a:rPr lang="es-ES" dirty="0"/>
              <a:t>El consumo de los componentes enviados se registra al recibir el material acabado de valor añadido. El proveedor envía la factura por los servicios proporcionados que se abona durante el ciclo de pago normal.</a:t>
            </a:r>
          </a:p>
        </p:txBody>
      </p:sp>
      <p:sp>
        <p:nvSpPr>
          <p:cNvPr id="8" name="Marcador de contenido 7"/>
          <p:cNvSpPr>
            <a:spLocks noGrp="1"/>
          </p:cNvSpPr>
          <p:nvPr>
            <p:ph sz="half" idx="2"/>
          </p:nvPr>
        </p:nvSpPr>
        <p:spPr/>
        <p:txBody>
          <a:bodyPr>
            <a:normAutofit/>
          </a:bodyPr>
          <a:lstStyle/>
          <a:p>
            <a:pPr marL="171450" indent="-171450">
              <a:buFont typeface="Arial" panose="020B0604020202020204" pitchFamily="34" charset="0"/>
              <a:buChar char="•"/>
            </a:pPr>
            <a:r>
              <a:rPr lang="es-ES" dirty="0"/>
              <a:t>La explosión de la lista de materiales lanza funciones subsiguientes tales como la entrega </a:t>
            </a:r>
            <a:br>
              <a:rPr lang="es-ES" dirty="0"/>
            </a:br>
            <a:r>
              <a:rPr lang="es-ES" dirty="0"/>
              <a:t>al proveedor, etc.</a:t>
            </a:r>
          </a:p>
          <a:p>
            <a:pPr marL="171450" indent="-171450">
              <a:buFont typeface="Arial" panose="020B0604020202020204" pitchFamily="34" charset="0"/>
              <a:buChar char="•"/>
            </a:pPr>
            <a:r>
              <a:rPr lang="es-ES" dirty="0"/>
              <a:t>Contabilización automática de stocks en los correspondientes tipos de stocks</a:t>
            </a:r>
          </a:p>
        </p:txBody>
      </p:sp>
      <p:sp>
        <p:nvSpPr>
          <p:cNvPr id="10" name="Marcador de texto 9"/>
          <p:cNvSpPr>
            <a:spLocks noGrp="1"/>
          </p:cNvSpPr>
          <p:nvPr>
            <p:ph type="body" sz="quarter" idx="14"/>
          </p:nvPr>
        </p:nvSpPr>
        <p:spPr/>
        <p:txBody>
          <a:bodyPr/>
          <a:lstStyle/>
          <a:p>
            <a:r>
              <a:rPr lang="es-ES" dirty="0"/>
              <a:t>Beneficios</a:t>
            </a:r>
          </a:p>
        </p:txBody>
      </p:sp>
      <p:sp>
        <p:nvSpPr>
          <p:cNvPr id="3" name="Marcador de número de diapositiva 2"/>
          <p:cNvSpPr>
            <a:spLocks noGrp="1"/>
          </p:cNvSpPr>
          <p:nvPr>
            <p:ph type="sldNum" sz="quarter" idx="12"/>
          </p:nvPr>
        </p:nvSpPr>
        <p:spPr/>
        <p:txBody>
          <a:bodyPr/>
          <a:lstStyle/>
          <a:p>
            <a:fld id="{4C56A5C3-2649-164B-BEA4-B11CF0CB3D88}" type="slidenum">
              <a:rPr lang="es-ES" smtClean="0"/>
              <a:t>2</a:t>
            </a:fld>
            <a:endParaRPr lang="es-ES"/>
          </a:p>
        </p:txBody>
      </p:sp>
      <p:sp>
        <p:nvSpPr>
          <p:cNvPr id="11" name="Marcador de contenido 7"/>
          <p:cNvSpPr>
            <a:spLocks noGrp="1"/>
          </p:cNvSpPr>
          <p:nvPr>
            <p:ph sz="half" idx="2"/>
          </p:nvPr>
        </p:nvSpPr>
        <p:spPr>
          <a:xfrm>
            <a:off x="4648200" y="3818958"/>
            <a:ext cx="4038600" cy="1067955"/>
          </a:xfrm>
        </p:spPr>
        <p:txBody>
          <a:bodyPr/>
          <a:lstStyle/>
          <a:p>
            <a:pPr marL="171450" indent="-171450">
              <a:buFont typeface="Arial" panose="020B0604020202020204" pitchFamily="34" charset="0"/>
              <a:buChar char="•"/>
            </a:pPr>
            <a:r>
              <a:rPr lang="es-ES" dirty="0"/>
              <a:t>Comprador</a:t>
            </a:r>
          </a:p>
          <a:p>
            <a:pPr marL="171450" indent="-171450">
              <a:buFont typeface="Arial" panose="020B0604020202020204" pitchFamily="34" charset="0"/>
              <a:buChar char="•"/>
            </a:pPr>
            <a:r>
              <a:rPr lang="es-ES" dirty="0"/>
              <a:t>Almacenista</a:t>
            </a:r>
          </a:p>
        </p:txBody>
      </p:sp>
      <p:sp>
        <p:nvSpPr>
          <p:cNvPr id="12" name="Marcador de texto 9"/>
          <p:cNvSpPr txBox="1">
            <a:spLocks/>
          </p:cNvSpPr>
          <p:nvPr/>
        </p:nvSpPr>
        <p:spPr>
          <a:xfrm>
            <a:off x="4648200" y="2694203"/>
            <a:ext cx="4038600" cy="857250"/>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000" kern="1200">
                <a:solidFill>
                  <a:schemeClr val="tx2"/>
                </a:solidFill>
                <a:latin typeface="Avenir Light"/>
                <a:ea typeface="+mn-ea"/>
                <a:cs typeface="+mn-cs"/>
              </a:defRPr>
            </a:lvl1pPr>
            <a:lvl2pPr marL="457200" indent="0" algn="l" defTabSz="457200" rtl="0" eaLnBrk="1" latinLnBrk="0" hangingPunct="1">
              <a:spcBef>
                <a:spcPct val="20000"/>
              </a:spcBef>
              <a:buFont typeface="Arial"/>
              <a:buNone/>
              <a:defRPr sz="1400" kern="1200">
                <a:solidFill>
                  <a:schemeClr val="tx2"/>
                </a:solidFill>
                <a:latin typeface="Avenir Light"/>
                <a:ea typeface="+mn-ea"/>
                <a:cs typeface="+mn-cs"/>
              </a:defRPr>
            </a:lvl2pPr>
            <a:lvl3pPr marL="914400" indent="0" algn="l" defTabSz="457200" rtl="0" eaLnBrk="1" latinLnBrk="0" hangingPunct="1">
              <a:spcBef>
                <a:spcPct val="20000"/>
              </a:spcBef>
              <a:buFont typeface="Arial"/>
              <a:buNone/>
              <a:defRPr sz="1400" kern="1200">
                <a:solidFill>
                  <a:schemeClr val="tx2"/>
                </a:solidFill>
                <a:latin typeface="Avenir Light"/>
                <a:ea typeface="+mn-ea"/>
                <a:cs typeface="+mn-cs"/>
              </a:defRPr>
            </a:lvl3pPr>
            <a:lvl4pPr marL="1371600" indent="0" algn="l" defTabSz="457200" rtl="0" eaLnBrk="1" latinLnBrk="0" hangingPunct="1">
              <a:spcBef>
                <a:spcPct val="20000"/>
              </a:spcBef>
              <a:buFont typeface="Arial"/>
              <a:buNone/>
              <a:defRPr sz="1400" kern="1200">
                <a:solidFill>
                  <a:schemeClr val="tx2"/>
                </a:solidFill>
                <a:latin typeface="Avenir Light"/>
                <a:ea typeface="+mn-ea"/>
                <a:cs typeface="+mn-cs"/>
              </a:defRPr>
            </a:lvl4pPr>
            <a:lvl5pPr marL="1828800" indent="0" algn="l" defTabSz="457200" rtl="0" eaLnBrk="1" latinLnBrk="0" hangingPunct="1">
              <a:spcBef>
                <a:spcPct val="20000"/>
              </a:spcBef>
              <a:buFont typeface="Arial"/>
              <a:buNone/>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dirty="0"/>
              <a:t>Roles organizacionales</a:t>
            </a:r>
          </a:p>
        </p:txBody>
      </p:sp>
    </p:spTree>
    <p:extLst>
      <p:ext uri="{BB962C8B-B14F-4D97-AF65-F5344CB8AC3E}">
        <p14:creationId xmlns:p14="http://schemas.microsoft.com/office/powerpoint/2010/main" val="408004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p:txBody>
          <a:bodyPr/>
          <a:lstStyle/>
          <a:p>
            <a:r>
              <a:rPr lang="es-MX" altLang="es-MX" dirty="0"/>
              <a:t>Premisas, comentarios, funcionalidad y/o reglas de negocio del cliente</a:t>
            </a:r>
            <a:endParaRPr lang="en-US" dirty="0"/>
          </a:p>
        </p:txBody>
      </p:sp>
      <p:sp>
        <p:nvSpPr>
          <p:cNvPr id="6" name="Marcador de número de diapositiva 5"/>
          <p:cNvSpPr>
            <a:spLocks noGrp="1"/>
          </p:cNvSpPr>
          <p:nvPr>
            <p:ph type="sldNum" sz="quarter" idx="12"/>
          </p:nvPr>
        </p:nvSpPr>
        <p:spPr/>
        <p:txBody>
          <a:bodyPr/>
          <a:lstStyle/>
          <a:p>
            <a:fld id="{4C56A5C3-2649-164B-BEA4-B11CF0CB3D88}" type="slidenum">
              <a:rPr lang="es-ES" smtClean="0"/>
              <a:t>3</a:t>
            </a:fld>
            <a:endParaRPr lang="es-ES"/>
          </a:p>
        </p:txBody>
      </p:sp>
      <p:sp>
        <p:nvSpPr>
          <p:cNvPr id="10" name="Marcador de contenido 6"/>
          <p:cNvSpPr txBox="1">
            <a:spLocks/>
          </p:cNvSpPr>
          <p:nvPr/>
        </p:nvSpPr>
        <p:spPr>
          <a:xfrm>
            <a:off x="271314" y="1807380"/>
            <a:ext cx="8552645" cy="2545556"/>
          </a:xfrm>
          <a:prstGeom prst="rect">
            <a:avLst/>
          </a:prstGeom>
        </p:spPr>
        <p:txBody>
          <a:bodyPr/>
          <a:lstStyle>
            <a:lvl1pPr marL="0" indent="0" algn="l" defTabSz="457200" rtl="0" eaLnBrk="1" latinLnBrk="0" hangingPunct="1">
              <a:spcBef>
                <a:spcPct val="20000"/>
              </a:spcBef>
              <a:buFont typeface="Arial"/>
              <a:buNone/>
              <a:defRPr sz="1400" kern="1200">
                <a:solidFill>
                  <a:schemeClr val="tx2"/>
                </a:solidFill>
                <a:latin typeface="Avenir Light"/>
                <a:ea typeface="+mn-ea"/>
                <a:cs typeface="+mn-cs"/>
              </a:defRPr>
            </a:lvl1pPr>
            <a:lvl2pPr marL="457200" indent="0" algn="l" defTabSz="457200" rtl="0" eaLnBrk="1" latinLnBrk="0" hangingPunct="1">
              <a:spcBef>
                <a:spcPct val="20000"/>
              </a:spcBef>
              <a:buFont typeface="Arial"/>
              <a:buNone/>
              <a:defRPr sz="1400" kern="1200">
                <a:solidFill>
                  <a:schemeClr val="tx2"/>
                </a:solidFill>
                <a:latin typeface="Avenir Light"/>
                <a:ea typeface="+mn-ea"/>
                <a:cs typeface="+mn-cs"/>
              </a:defRPr>
            </a:lvl2pPr>
            <a:lvl3pPr marL="914400" indent="0" algn="l" defTabSz="457200" rtl="0" eaLnBrk="1" latinLnBrk="0" hangingPunct="1">
              <a:spcBef>
                <a:spcPct val="20000"/>
              </a:spcBef>
              <a:buFont typeface="Arial"/>
              <a:buNone/>
              <a:defRPr sz="1400" kern="1200">
                <a:solidFill>
                  <a:schemeClr val="tx2"/>
                </a:solidFill>
                <a:latin typeface="Avenir Light"/>
                <a:ea typeface="+mn-ea"/>
                <a:cs typeface="+mn-cs"/>
              </a:defRPr>
            </a:lvl3pPr>
            <a:lvl4pPr marL="1371600" indent="0" algn="l" defTabSz="457200" rtl="0" eaLnBrk="1" latinLnBrk="0" hangingPunct="1">
              <a:spcBef>
                <a:spcPct val="20000"/>
              </a:spcBef>
              <a:buFont typeface="Arial"/>
              <a:buNone/>
              <a:defRPr sz="1400" kern="1200">
                <a:solidFill>
                  <a:schemeClr val="tx2"/>
                </a:solidFill>
                <a:latin typeface="Avenir Light"/>
                <a:ea typeface="+mn-ea"/>
                <a:cs typeface="+mn-cs"/>
              </a:defRPr>
            </a:lvl4pPr>
            <a:lvl5pPr marL="1828800" indent="0" algn="l" defTabSz="457200" rtl="0" eaLnBrk="1" latinLnBrk="0" hangingPunct="1">
              <a:spcBef>
                <a:spcPct val="20000"/>
              </a:spcBef>
              <a:buFont typeface="Arial"/>
              <a:buNone/>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altLang="en-US" dirty="0" err="1"/>
              <a:t>Agregar</a:t>
            </a:r>
            <a:r>
              <a:rPr lang="en-US" altLang="en-US" dirty="0"/>
              <a:t> </a:t>
            </a:r>
            <a:r>
              <a:rPr lang="en-US" altLang="en-US" dirty="0" err="1"/>
              <a:t>premisas</a:t>
            </a:r>
            <a:r>
              <a:rPr lang="en-US" altLang="en-US" dirty="0"/>
              <a:t>, </a:t>
            </a:r>
            <a:r>
              <a:rPr lang="en-US" altLang="en-US" dirty="0" err="1"/>
              <a:t>comentarios</a:t>
            </a:r>
            <a:r>
              <a:rPr lang="en-US" altLang="en-US" dirty="0"/>
              <a:t>, </a:t>
            </a:r>
            <a:r>
              <a:rPr lang="en-US" altLang="en-US" dirty="0" err="1"/>
              <a:t>funcionalidad</a:t>
            </a:r>
            <a:r>
              <a:rPr lang="en-US" altLang="en-US" dirty="0"/>
              <a:t> y/o </a:t>
            </a:r>
            <a:r>
              <a:rPr lang="en-US" altLang="en-US" dirty="0" err="1"/>
              <a:t>reglas</a:t>
            </a:r>
            <a:r>
              <a:rPr lang="en-US" altLang="en-US" dirty="0"/>
              <a:t> del </a:t>
            </a:r>
            <a:r>
              <a:rPr lang="en-US" altLang="en-US" dirty="0" err="1"/>
              <a:t>negocio</a:t>
            </a:r>
            <a:r>
              <a:rPr lang="en-US" altLang="en-US" dirty="0"/>
              <a:t> </a:t>
            </a:r>
            <a:r>
              <a:rPr lang="en-US" altLang="en-US" dirty="0" err="1"/>
              <a:t>específicas</a:t>
            </a:r>
            <a:r>
              <a:rPr lang="en-US" altLang="en-US" dirty="0"/>
              <a:t> del </a:t>
            </a:r>
            <a:r>
              <a:rPr lang="en-US" altLang="en-US" dirty="0" err="1"/>
              <a:t>cliente</a:t>
            </a:r>
            <a:r>
              <a:rPr lang="en-US" altLang="en-US" dirty="0"/>
              <a:t> </a:t>
            </a:r>
            <a:endParaRPr lang="es-MX" altLang="en-US" dirty="0"/>
          </a:p>
        </p:txBody>
      </p:sp>
    </p:spTree>
    <p:extLst>
      <p:ext uri="{BB962C8B-B14F-4D97-AF65-F5344CB8AC3E}">
        <p14:creationId xmlns:p14="http://schemas.microsoft.com/office/powerpoint/2010/main" val="144785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p:txBody>
          <a:bodyPr/>
          <a:lstStyle/>
          <a:p>
            <a:r>
              <a:rPr lang="es-MX" altLang="es-MX" dirty="0"/>
              <a:t>Agregados funcionales y/o interfaces</a:t>
            </a:r>
            <a:endParaRPr lang="en-US" dirty="0"/>
          </a:p>
        </p:txBody>
      </p:sp>
      <p:sp>
        <p:nvSpPr>
          <p:cNvPr id="6" name="Marcador de número de diapositiva 5"/>
          <p:cNvSpPr>
            <a:spLocks noGrp="1"/>
          </p:cNvSpPr>
          <p:nvPr>
            <p:ph type="sldNum" sz="quarter" idx="12"/>
          </p:nvPr>
        </p:nvSpPr>
        <p:spPr/>
        <p:txBody>
          <a:bodyPr/>
          <a:lstStyle/>
          <a:p>
            <a:fld id="{4C56A5C3-2649-164B-BEA4-B11CF0CB3D88}" type="slidenum">
              <a:rPr lang="es-ES" smtClean="0"/>
              <a:t>4</a:t>
            </a:fld>
            <a:endParaRPr lang="es-ES"/>
          </a:p>
        </p:txBody>
      </p:sp>
      <p:sp>
        <p:nvSpPr>
          <p:cNvPr id="10" name="Marcador de contenido 6"/>
          <p:cNvSpPr txBox="1">
            <a:spLocks/>
          </p:cNvSpPr>
          <p:nvPr/>
        </p:nvSpPr>
        <p:spPr>
          <a:xfrm>
            <a:off x="271314" y="1807380"/>
            <a:ext cx="8552645" cy="2545556"/>
          </a:xfrm>
          <a:prstGeom prst="rect">
            <a:avLst/>
          </a:prstGeom>
        </p:spPr>
        <p:txBody>
          <a:bodyPr/>
          <a:lstStyle>
            <a:lvl1pPr marL="0" indent="0" algn="l" defTabSz="457200" rtl="0" eaLnBrk="1" latinLnBrk="0" hangingPunct="1">
              <a:spcBef>
                <a:spcPct val="20000"/>
              </a:spcBef>
              <a:buFont typeface="Arial"/>
              <a:buNone/>
              <a:defRPr sz="1400" kern="1200">
                <a:solidFill>
                  <a:schemeClr val="tx2"/>
                </a:solidFill>
                <a:latin typeface="Avenir Light"/>
                <a:ea typeface="+mn-ea"/>
                <a:cs typeface="+mn-cs"/>
              </a:defRPr>
            </a:lvl1pPr>
            <a:lvl2pPr marL="457200" indent="0" algn="l" defTabSz="457200" rtl="0" eaLnBrk="1" latinLnBrk="0" hangingPunct="1">
              <a:spcBef>
                <a:spcPct val="20000"/>
              </a:spcBef>
              <a:buFont typeface="Arial"/>
              <a:buNone/>
              <a:defRPr sz="1400" kern="1200">
                <a:solidFill>
                  <a:schemeClr val="tx2"/>
                </a:solidFill>
                <a:latin typeface="Avenir Light"/>
                <a:ea typeface="+mn-ea"/>
                <a:cs typeface="+mn-cs"/>
              </a:defRPr>
            </a:lvl2pPr>
            <a:lvl3pPr marL="914400" indent="0" algn="l" defTabSz="457200" rtl="0" eaLnBrk="1" latinLnBrk="0" hangingPunct="1">
              <a:spcBef>
                <a:spcPct val="20000"/>
              </a:spcBef>
              <a:buFont typeface="Arial"/>
              <a:buNone/>
              <a:defRPr sz="1400" kern="1200">
                <a:solidFill>
                  <a:schemeClr val="tx2"/>
                </a:solidFill>
                <a:latin typeface="Avenir Light"/>
                <a:ea typeface="+mn-ea"/>
                <a:cs typeface="+mn-cs"/>
              </a:defRPr>
            </a:lvl3pPr>
            <a:lvl4pPr marL="1371600" indent="0" algn="l" defTabSz="457200" rtl="0" eaLnBrk="1" latinLnBrk="0" hangingPunct="1">
              <a:spcBef>
                <a:spcPct val="20000"/>
              </a:spcBef>
              <a:buFont typeface="Arial"/>
              <a:buNone/>
              <a:defRPr sz="1400" kern="1200">
                <a:solidFill>
                  <a:schemeClr val="tx2"/>
                </a:solidFill>
                <a:latin typeface="Avenir Light"/>
                <a:ea typeface="+mn-ea"/>
                <a:cs typeface="+mn-cs"/>
              </a:defRPr>
            </a:lvl4pPr>
            <a:lvl5pPr marL="1828800" indent="0" algn="l" defTabSz="457200" rtl="0" eaLnBrk="1" latinLnBrk="0" hangingPunct="1">
              <a:spcBef>
                <a:spcPct val="20000"/>
              </a:spcBef>
              <a:buFont typeface="Arial"/>
              <a:buNone/>
              <a:defRPr sz="1400" kern="1200">
                <a:solidFill>
                  <a:schemeClr val="tx2"/>
                </a:solidFill>
                <a:latin typeface="Avenir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50" indent="-171450" algn="just">
              <a:buFont typeface="Arial" panose="020B0604020202020204" pitchFamily="34" charset="0"/>
              <a:buChar char="•"/>
            </a:pPr>
            <a:r>
              <a:rPr lang="es-MX" altLang="en-US" dirty="0"/>
              <a:t>Agregar los agregados funcionales y/o interfaces que interactúan en este proceso </a:t>
            </a:r>
          </a:p>
        </p:txBody>
      </p:sp>
    </p:spTree>
    <p:extLst>
      <p:ext uri="{BB962C8B-B14F-4D97-AF65-F5344CB8AC3E}">
        <p14:creationId xmlns:p14="http://schemas.microsoft.com/office/powerpoint/2010/main" val="339231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12"/>
          <p:cNvSpPr>
            <a:spLocks noChangeArrowheads="1"/>
          </p:cNvSpPr>
          <p:nvPr/>
        </p:nvSpPr>
        <p:spPr bwMode="auto">
          <a:xfrm rot="10800000">
            <a:off x="46196" y="835223"/>
            <a:ext cx="242888" cy="3774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750" b="1" dirty="0">
                <a:solidFill>
                  <a:srgbClr val="000000"/>
                </a:solidFill>
                <a:latin typeface="Verdana" panose="020B0604030504040204" pitchFamily="34" charset="0"/>
              </a:rPr>
              <a:t>Comprador</a:t>
            </a:r>
          </a:p>
        </p:txBody>
      </p:sp>
      <p:sp>
        <p:nvSpPr>
          <p:cNvPr id="65559" name="AutoShape 56"/>
          <p:cNvSpPr>
            <a:spLocks noChangeArrowheads="1"/>
          </p:cNvSpPr>
          <p:nvPr/>
        </p:nvSpPr>
        <p:spPr bwMode="auto">
          <a:xfrm>
            <a:off x="4996279" y="367903"/>
            <a:ext cx="863204" cy="377428"/>
          </a:xfrm>
          <a:prstGeom prst="flowChartPredefinedProcess">
            <a:avLst/>
          </a:prstGeom>
          <a:gradFill rotWithShape="1">
            <a:gsLst>
              <a:gs pos="0">
                <a:srgbClr val="9A74C1"/>
              </a:gs>
              <a:gs pos="50000">
                <a:srgbClr val="CC99FF"/>
              </a:gs>
              <a:gs pos="100000">
                <a:srgbClr val="9A74C1"/>
              </a:gs>
            </a:gsLst>
            <a:lin ang="5400000" scaled="1"/>
          </a:gradFill>
          <a:ln w="19050">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600" b="1">
                <a:solidFill>
                  <a:srgbClr val="000000"/>
                </a:solidFill>
                <a:latin typeface="Verdana" panose="020B0604030504040204" pitchFamily="34" charset="0"/>
              </a:rPr>
              <a:t>Manufactura discreta / repetitiva</a:t>
            </a:r>
          </a:p>
        </p:txBody>
      </p:sp>
      <p:sp>
        <p:nvSpPr>
          <p:cNvPr id="65560" name="AutoShape 56"/>
          <p:cNvSpPr>
            <a:spLocks noChangeArrowheads="1"/>
          </p:cNvSpPr>
          <p:nvPr/>
        </p:nvSpPr>
        <p:spPr bwMode="auto">
          <a:xfrm>
            <a:off x="4064022" y="367888"/>
            <a:ext cx="863204" cy="377428"/>
          </a:xfrm>
          <a:prstGeom prst="flowChartPredefinedProcess">
            <a:avLst/>
          </a:prstGeom>
          <a:gradFill rotWithShape="1">
            <a:gsLst>
              <a:gs pos="0">
                <a:srgbClr val="9A74C1"/>
              </a:gs>
              <a:gs pos="50000">
                <a:srgbClr val="CC99FF"/>
              </a:gs>
              <a:gs pos="100000">
                <a:srgbClr val="9A74C1"/>
              </a:gs>
            </a:gsLst>
            <a:lin ang="5400000" scaled="1"/>
          </a:gradFill>
          <a:ln w="19050">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s-MX" sz="600" b="1" dirty="0">
                <a:solidFill>
                  <a:srgbClr val="000000"/>
                </a:solidFill>
                <a:latin typeface="Verdana" panose="020B0604030504040204" pitchFamily="34" charset="0"/>
              </a:rPr>
              <a:t>Plan Maestro de Producción</a:t>
            </a:r>
          </a:p>
          <a:p>
            <a:pPr algn="ctr" eaLnBrk="1" hangingPunct="1"/>
            <a:r>
              <a:rPr lang="es-ES" altLang="es-MX" sz="600" b="1" dirty="0">
                <a:solidFill>
                  <a:srgbClr val="000000"/>
                </a:solidFill>
                <a:latin typeface="Verdana" panose="020B0604030504040204" pitchFamily="34" charset="0"/>
              </a:rPr>
              <a:t>MPS</a:t>
            </a:r>
          </a:p>
        </p:txBody>
      </p:sp>
      <p:sp>
        <p:nvSpPr>
          <p:cNvPr id="11" name="Flowchart: Alternate Process 10"/>
          <p:cNvSpPr/>
          <p:nvPr/>
        </p:nvSpPr>
        <p:spPr bwMode="auto">
          <a:xfrm flipH="1">
            <a:off x="3923506" y="348510"/>
            <a:ext cx="3009258" cy="444104"/>
          </a:xfrm>
          <a:prstGeom prst="flowChartAlternateProcess">
            <a:avLst/>
          </a:prstGeom>
          <a:noFill/>
          <a:ln w="1905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MX" sz="675">
              <a:solidFill>
                <a:srgbClr val="FFFFFF"/>
              </a:solidFill>
            </a:endParaRPr>
          </a:p>
        </p:txBody>
      </p:sp>
      <p:cxnSp>
        <p:nvCxnSpPr>
          <p:cNvPr id="65541" name="AutoShape 54"/>
          <p:cNvCxnSpPr>
            <a:cxnSpLocks noChangeShapeType="1"/>
            <a:stCxn id="11" idx="2"/>
            <a:endCxn id="65547" idx="0"/>
          </p:cNvCxnSpPr>
          <p:nvPr/>
        </p:nvCxnSpPr>
        <p:spPr bwMode="auto">
          <a:xfrm rot="5400000">
            <a:off x="5129278" y="1089015"/>
            <a:ext cx="595259" cy="2456"/>
          </a:xfrm>
          <a:prstGeom prst="bentConnector3">
            <a:avLst>
              <a:gd name="adj1" fmla="val 50000"/>
            </a:avLst>
          </a:prstGeom>
          <a:noFill/>
          <a:ln w="12700">
            <a:solidFill>
              <a:srgbClr val="0000CC"/>
            </a:solidFill>
            <a:miter lim="800000"/>
            <a:headEnd/>
            <a:tailEnd type="stealth" w="med" len="med"/>
          </a:ln>
          <a:extLst>
            <a:ext uri="{909E8E84-426E-40DD-AFC4-6F175D3DCCD1}">
              <a14:hiddenFill xmlns:a14="http://schemas.microsoft.com/office/drawing/2010/main">
                <a:noFill/>
              </a14:hiddenFill>
            </a:ext>
          </a:extLst>
        </p:spPr>
      </p:cxnSp>
      <p:sp>
        <p:nvSpPr>
          <p:cNvPr id="65542" name="Text Box 66"/>
          <p:cNvSpPr txBox="1">
            <a:spLocks noChangeArrowheads="1"/>
          </p:cNvSpPr>
          <p:nvPr/>
        </p:nvSpPr>
        <p:spPr bwMode="auto">
          <a:xfrm>
            <a:off x="4824413" y="1531413"/>
            <a:ext cx="10715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MX" altLang="es-MX" sz="600" b="1" dirty="0">
                <a:solidFill>
                  <a:srgbClr val="000000"/>
                </a:solidFill>
                <a:latin typeface="Verdana" panose="020B0604030504040204" pitchFamily="34" charset="0"/>
              </a:rPr>
              <a:t>Si</a:t>
            </a:r>
          </a:p>
        </p:txBody>
      </p:sp>
      <p:sp>
        <p:nvSpPr>
          <p:cNvPr id="65543" name="AutoShape 45"/>
          <p:cNvSpPr>
            <a:spLocks noChangeArrowheads="1"/>
          </p:cNvSpPr>
          <p:nvPr/>
        </p:nvSpPr>
        <p:spPr bwMode="auto">
          <a:xfrm>
            <a:off x="1748611" y="3161904"/>
            <a:ext cx="862013" cy="377428"/>
          </a:xfrm>
          <a:prstGeom prst="flowChartManualOperation">
            <a:avLst/>
          </a:prstGeom>
          <a:gradFill rotWithShape="1">
            <a:gsLst>
              <a:gs pos="0">
                <a:srgbClr val="65A886"/>
              </a:gs>
              <a:gs pos="50000">
                <a:srgbClr val="99FFCC"/>
              </a:gs>
              <a:gs pos="100000">
                <a:srgbClr val="65A886"/>
              </a:gs>
            </a:gsLst>
            <a:lin ang="5400000" scaled="1"/>
          </a:gradFill>
          <a:ln w="19050" algn="ctr">
            <a:solidFill>
              <a:schemeClr val="tx1"/>
            </a:solidFill>
            <a:miter lim="800000"/>
            <a:headEnd/>
            <a:tailEnd/>
          </a:ln>
        </p:spPr>
        <p:txBody>
          <a:bodyPr lIns="13500" tIns="13500" rIns="13500" bIns="135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_tradnl" altLang="es-MX" sz="600" b="1">
                <a:solidFill>
                  <a:srgbClr val="000000"/>
                </a:solidFill>
                <a:latin typeface="Verdana" panose="020B0604030504040204" pitchFamily="34" charset="0"/>
              </a:rPr>
              <a:t>Enviar Orden de Compra a Proveedor</a:t>
            </a:r>
            <a:endParaRPr lang="es-ES" altLang="es-MX" sz="600" b="1">
              <a:solidFill>
                <a:srgbClr val="000000"/>
              </a:solidFill>
              <a:latin typeface="Verdana" panose="020B0604030504040204" pitchFamily="34" charset="0"/>
            </a:endParaRPr>
          </a:p>
        </p:txBody>
      </p:sp>
      <p:sp>
        <p:nvSpPr>
          <p:cNvPr id="65544" name="AutoShape 56"/>
          <p:cNvSpPr>
            <a:spLocks noChangeArrowheads="1"/>
          </p:cNvSpPr>
          <p:nvPr/>
        </p:nvSpPr>
        <p:spPr bwMode="auto">
          <a:xfrm>
            <a:off x="4030154" y="4693444"/>
            <a:ext cx="863204" cy="377429"/>
          </a:xfrm>
          <a:prstGeom prst="flowChartPredefinedProcess">
            <a:avLst/>
          </a:prstGeom>
          <a:gradFill rotWithShape="1">
            <a:gsLst>
              <a:gs pos="0">
                <a:srgbClr val="9A74C1"/>
              </a:gs>
              <a:gs pos="50000">
                <a:srgbClr val="CC99FF"/>
              </a:gs>
              <a:gs pos="100000">
                <a:srgbClr val="9A74C1"/>
              </a:gs>
            </a:gsLst>
            <a:lin ang="5400000" scaled="1"/>
          </a:gradFill>
          <a:ln w="19050">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600" b="1" dirty="0">
                <a:solidFill>
                  <a:srgbClr val="000000"/>
                </a:solidFill>
                <a:latin typeface="Verdana" panose="020B0604030504040204" pitchFamily="34" charset="0"/>
              </a:rPr>
              <a:t>Plan Maestro de Producción</a:t>
            </a:r>
          </a:p>
          <a:p>
            <a:pPr algn="ctr" eaLnBrk="1" hangingPunct="1"/>
            <a:r>
              <a:rPr lang="es-MX" altLang="es-MX" sz="600" b="1" dirty="0">
                <a:solidFill>
                  <a:srgbClr val="000000"/>
                </a:solidFill>
                <a:latin typeface="Verdana" panose="020B0604030504040204" pitchFamily="34" charset="0"/>
              </a:rPr>
              <a:t>MPS</a:t>
            </a:r>
          </a:p>
        </p:txBody>
      </p:sp>
      <p:sp>
        <p:nvSpPr>
          <p:cNvPr id="65545" name="AutoShape 56"/>
          <p:cNvSpPr>
            <a:spLocks noChangeArrowheads="1"/>
          </p:cNvSpPr>
          <p:nvPr/>
        </p:nvSpPr>
        <p:spPr bwMode="auto">
          <a:xfrm>
            <a:off x="3127660" y="4693444"/>
            <a:ext cx="863204" cy="377429"/>
          </a:xfrm>
          <a:prstGeom prst="flowChartPredefinedProcess">
            <a:avLst/>
          </a:prstGeom>
          <a:gradFill rotWithShape="1">
            <a:gsLst>
              <a:gs pos="0">
                <a:srgbClr val="9A74C1"/>
              </a:gs>
              <a:gs pos="50000">
                <a:srgbClr val="CC99FF"/>
              </a:gs>
              <a:gs pos="100000">
                <a:srgbClr val="9A74C1"/>
              </a:gs>
            </a:gsLst>
            <a:lin ang="5400000" scaled="1"/>
          </a:gradFill>
          <a:ln w="19050">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s-MX" sz="600" b="1" dirty="0" err="1">
                <a:solidFill>
                  <a:srgbClr val="000000"/>
                </a:solidFill>
                <a:latin typeface="Verdana" panose="020B0604030504040204" pitchFamily="34" charset="0"/>
              </a:rPr>
              <a:t>Recibo</a:t>
            </a:r>
            <a:r>
              <a:rPr lang="en-US" altLang="es-MX" sz="600" b="1" dirty="0">
                <a:solidFill>
                  <a:srgbClr val="000000"/>
                </a:solidFill>
                <a:latin typeface="Verdana" panose="020B0604030504040204" pitchFamily="34" charset="0"/>
              </a:rPr>
              <a:t> de </a:t>
            </a:r>
            <a:r>
              <a:rPr lang="en-US" altLang="es-MX" sz="600" b="1" dirty="0" err="1">
                <a:solidFill>
                  <a:srgbClr val="000000"/>
                </a:solidFill>
                <a:latin typeface="Verdana" panose="020B0604030504040204" pitchFamily="34" charset="0"/>
              </a:rPr>
              <a:t>materias</a:t>
            </a:r>
            <a:r>
              <a:rPr lang="en-US" altLang="es-MX" sz="600" b="1" dirty="0">
                <a:solidFill>
                  <a:srgbClr val="000000"/>
                </a:solidFill>
                <a:latin typeface="Verdana" panose="020B0604030504040204" pitchFamily="34" charset="0"/>
              </a:rPr>
              <a:t> </a:t>
            </a:r>
            <a:r>
              <a:rPr lang="en-US" altLang="es-MX" sz="600" b="1" dirty="0" err="1">
                <a:solidFill>
                  <a:srgbClr val="000000"/>
                </a:solidFill>
                <a:latin typeface="Verdana" panose="020B0604030504040204" pitchFamily="34" charset="0"/>
              </a:rPr>
              <a:t>primas</a:t>
            </a:r>
            <a:r>
              <a:rPr lang="en-US" altLang="es-MX" sz="600" b="1" dirty="0">
                <a:solidFill>
                  <a:srgbClr val="000000"/>
                </a:solidFill>
                <a:latin typeface="Verdana" panose="020B0604030504040204" pitchFamily="34" charset="0"/>
              </a:rPr>
              <a:t> y/o </a:t>
            </a:r>
            <a:r>
              <a:rPr lang="en-US" altLang="es-MX" sz="600" b="1" dirty="0" err="1">
                <a:solidFill>
                  <a:srgbClr val="000000"/>
                </a:solidFill>
                <a:latin typeface="Verdana" panose="020B0604030504040204" pitchFamily="34" charset="0"/>
              </a:rPr>
              <a:t>componentes</a:t>
            </a:r>
            <a:endParaRPr lang="en-US" altLang="es-MX" sz="600" b="1" dirty="0">
              <a:solidFill>
                <a:srgbClr val="000000"/>
              </a:solidFill>
              <a:latin typeface="Verdana" panose="020B0604030504040204" pitchFamily="34" charset="0"/>
            </a:endParaRPr>
          </a:p>
        </p:txBody>
      </p:sp>
      <p:sp>
        <p:nvSpPr>
          <p:cNvPr id="25" name="Flowchart: Alternate Process 24"/>
          <p:cNvSpPr/>
          <p:nvPr/>
        </p:nvSpPr>
        <p:spPr>
          <a:xfrm>
            <a:off x="2981611" y="4660106"/>
            <a:ext cx="2018506" cy="444103"/>
          </a:xfrm>
          <a:prstGeom prst="flowChartAlternateProcess">
            <a:avLst/>
          </a:prstGeom>
          <a:noFill/>
          <a:ln w="19050">
            <a:solidFill>
              <a:srgbClr val="00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MX" sz="675">
              <a:solidFill>
                <a:srgbClr val="FFFFFF"/>
              </a:solidFill>
            </a:endParaRPr>
          </a:p>
        </p:txBody>
      </p:sp>
      <p:sp>
        <p:nvSpPr>
          <p:cNvPr id="65547" name="AutoShape 51"/>
          <p:cNvSpPr>
            <a:spLocks noChangeArrowheads="1"/>
          </p:cNvSpPr>
          <p:nvPr/>
        </p:nvSpPr>
        <p:spPr bwMode="auto">
          <a:xfrm>
            <a:off x="4917282" y="1387873"/>
            <a:ext cx="1016794" cy="535781"/>
          </a:xfrm>
          <a:prstGeom prst="diamond">
            <a:avLst/>
          </a:prstGeom>
          <a:gradFill rotWithShape="1">
            <a:gsLst>
              <a:gs pos="0">
                <a:srgbClr val="869BA8"/>
              </a:gs>
              <a:gs pos="50000">
                <a:srgbClr val="CCECFF"/>
              </a:gs>
              <a:gs pos="100000">
                <a:srgbClr val="869BA8"/>
              </a:gs>
            </a:gsLst>
            <a:lin ang="5400000" scaled="1"/>
          </a:gradFill>
          <a:ln w="19050">
            <a:solidFill>
              <a:schemeClr val="tx1"/>
            </a:solidFill>
            <a:miter lim="800000"/>
            <a:headEnd/>
            <a:tailEnd/>
          </a:ln>
        </p:spPr>
        <p:txBody>
          <a:bodyPr wrap="none"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525" b="1">
                <a:solidFill>
                  <a:srgbClr val="000000"/>
                </a:solidFill>
                <a:latin typeface="Verdana" panose="020B0604030504040204" pitchFamily="34" charset="0"/>
              </a:rPr>
              <a:t>Existe</a:t>
            </a:r>
          </a:p>
          <a:p>
            <a:pPr algn="ctr" eaLnBrk="1" hangingPunct="1"/>
            <a:r>
              <a:rPr lang="es-MX" altLang="es-MX" sz="525" b="1">
                <a:solidFill>
                  <a:srgbClr val="000000"/>
                </a:solidFill>
                <a:latin typeface="Verdana" panose="020B0604030504040204" pitchFamily="34" charset="0"/>
              </a:rPr>
              <a:t>Registro Info</a:t>
            </a:r>
          </a:p>
          <a:p>
            <a:pPr algn="ctr" eaLnBrk="1" hangingPunct="1"/>
            <a:r>
              <a:rPr lang="es-MX" altLang="es-MX" sz="525" b="1">
                <a:solidFill>
                  <a:srgbClr val="000000"/>
                </a:solidFill>
                <a:latin typeface="Verdana" panose="020B0604030504040204" pitchFamily="34" charset="0"/>
              </a:rPr>
              <a:t>Subcontratación</a:t>
            </a:r>
          </a:p>
        </p:txBody>
      </p:sp>
      <p:sp>
        <p:nvSpPr>
          <p:cNvPr id="65548" name="Rectangle 50"/>
          <p:cNvSpPr>
            <a:spLocks noChangeArrowheads="1"/>
          </p:cNvSpPr>
          <p:nvPr/>
        </p:nvSpPr>
        <p:spPr bwMode="auto">
          <a:xfrm>
            <a:off x="4993481" y="2358231"/>
            <a:ext cx="863204" cy="428625"/>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600" b="1">
                <a:solidFill>
                  <a:srgbClr val="000000"/>
                </a:solidFill>
                <a:latin typeface="Verdana" panose="020B0604030504040204" pitchFamily="34" charset="0"/>
              </a:rPr>
              <a:t>ME11</a:t>
            </a:r>
          </a:p>
          <a:p>
            <a:pPr algn="ctr" eaLnBrk="1" hangingPunct="1"/>
            <a:r>
              <a:rPr lang="es-MX" altLang="es-MX" sz="600" b="1">
                <a:solidFill>
                  <a:srgbClr val="000000"/>
                </a:solidFill>
                <a:latin typeface="Verdana" panose="020B0604030504040204" pitchFamily="34" charset="0"/>
              </a:rPr>
              <a:t>Crear Registro Info Sub Contratación</a:t>
            </a:r>
          </a:p>
        </p:txBody>
      </p:sp>
      <p:sp>
        <p:nvSpPr>
          <p:cNvPr id="65549" name="Text Box 65"/>
          <p:cNvSpPr txBox="1">
            <a:spLocks noChangeArrowheads="1"/>
          </p:cNvSpPr>
          <p:nvPr/>
        </p:nvSpPr>
        <p:spPr bwMode="auto">
          <a:xfrm>
            <a:off x="5472112" y="1928416"/>
            <a:ext cx="11862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MX" altLang="es-MX" sz="600" b="1">
                <a:solidFill>
                  <a:srgbClr val="000000"/>
                </a:solidFill>
                <a:latin typeface="Verdana" panose="020B0604030504040204" pitchFamily="34" charset="0"/>
              </a:rPr>
              <a:t>No</a:t>
            </a:r>
          </a:p>
        </p:txBody>
      </p:sp>
      <p:cxnSp>
        <p:nvCxnSpPr>
          <p:cNvPr id="65550" name="AutoShape 79"/>
          <p:cNvCxnSpPr>
            <a:cxnSpLocks noChangeShapeType="1"/>
            <a:stCxn id="32" idx="1"/>
            <a:endCxn id="65551" idx="3"/>
          </p:cNvCxnSpPr>
          <p:nvPr/>
        </p:nvCxnSpPr>
        <p:spPr bwMode="auto">
          <a:xfrm flipH="1">
            <a:off x="2610624" y="1655227"/>
            <a:ext cx="622627" cy="536"/>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sp>
        <p:nvSpPr>
          <p:cNvPr id="65551" name="Rectangle 50"/>
          <p:cNvSpPr>
            <a:spLocks noChangeArrowheads="1"/>
          </p:cNvSpPr>
          <p:nvPr/>
        </p:nvSpPr>
        <p:spPr bwMode="auto">
          <a:xfrm>
            <a:off x="1747420" y="1441450"/>
            <a:ext cx="863204" cy="428625"/>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600" b="1" dirty="0">
                <a:solidFill>
                  <a:srgbClr val="000000"/>
                </a:solidFill>
                <a:latin typeface="Verdana" panose="020B0604030504040204" pitchFamily="34" charset="0"/>
              </a:rPr>
              <a:t>ME21N</a:t>
            </a:r>
          </a:p>
          <a:p>
            <a:pPr algn="ctr" eaLnBrk="1" hangingPunct="1"/>
            <a:r>
              <a:rPr lang="es-MX" altLang="es-MX" sz="600" b="1" dirty="0">
                <a:solidFill>
                  <a:srgbClr val="000000"/>
                </a:solidFill>
                <a:latin typeface="Verdana" panose="020B0604030504040204" pitchFamily="34" charset="0"/>
              </a:rPr>
              <a:t>Crear Orden de Compra de Sub Contratación</a:t>
            </a:r>
          </a:p>
        </p:txBody>
      </p:sp>
      <p:cxnSp>
        <p:nvCxnSpPr>
          <p:cNvPr id="65552" name="AutoShape 81"/>
          <p:cNvCxnSpPr>
            <a:cxnSpLocks noChangeShapeType="1"/>
            <a:stCxn id="65548" idx="1"/>
            <a:endCxn id="32" idx="2"/>
          </p:cNvCxnSpPr>
          <p:nvPr/>
        </p:nvCxnSpPr>
        <p:spPr bwMode="auto">
          <a:xfrm rot="10800000">
            <a:off x="3741649" y="1923118"/>
            <a:ext cx="1251833" cy="649427"/>
          </a:xfrm>
          <a:prstGeom prst="bentConnector2">
            <a:avLst/>
          </a:prstGeom>
          <a:noFill/>
          <a:ln w="12700">
            <a:solidFill>
              <a:srgbClr val="0000CC"/>
            </a:solidFill>
            <a:miter lim="800000"/>
            <a:headEnd/>
            <a:tailEnd type="stealth" w="med" len="med"/>
          </a:ln>
          <a:extLst>
            <a:ext uri="{909E8E84-426E-40DD-AFC4-6F175D3DCCD1}">
              <a14:hiddenFill xmlns:a14="http://schemas.microsoft.com/office/drawing/2010/main">
                <a:noFill/>
              </a14:hiddenFill>
            </a:ext>
          </a:extLst>
        </p:spPr>
      </p:cxnSp>
      <p:cxnSp>
        <p:nvCxnSpPr>
          <p:cNvPr id="65553" name="AutoShape 85"/>
          <p:cNvCxnSpPr>
            <a:cxnSpLocks noChangeShapeType="1"/>
            <a:stCxn id="65551" idx="2"/>
            <a:endCxn id="65557" idx="0"/>
          </p:cNvCxnSpPr>
          <p:nvPr/>
        </p:nvCxnSpPr>
        <p:spPr bwMode="auto">
          <a:xfrm rot="5400000">
            <a:off x="1934944" y="2113558"/>
            <a:ext cx="488156" cy="1191"/>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65555" name="AutoShape 89"/>
          <p:cNvCxnSpPr>
            <a:cxnSpLocks noChangeShapeType="1"/>
            <a:stCxn id="65557" idx="2"/>
            <a:endCxn id="65543" idx="0"/>
          </p:cNvCxnSpPr>
          <p:nvPr/>
        </p:nvCxnSpPr>
        <p:spPr bwMode="auto">
          <a:xfrm rot="16200000" flipH="1">
            <a:off x="1953398" y="2935685"/>
            <a:ext cx="451247" cy="1191"/>
          </a:xfrm>
          <a:prstGeom prst="bentConnector3">
            <a:avLst>
              <a:gd name="adj1" fmla="val 50000"/>
            </a:avLst>
          </a:prstGeom>
          <a:noFill/>
          <a:ln w="12700">
            <a:solidFill>
              <a:srgbClr val="0000CC"/>
            </a:solidFill>
            <a:miter lim="800000"/>
            <a:headEnd/>
            <a:tailEnd type="stealth" w="med" len="med"/>
          </a:ln>
          <a:extLst>
            <a:ext uri="{909E8E84-426E-40DD-AFC4-6F175D3DCCD1}">
              <a14:hiddenFill xmlns:a14="http://schemas.microsoft.com/office/drawing/2010/main">
                <a:noFill/>
              </a14:hiddenFill>
            </a:ext>
          </a:extLst>
        </p:spPr>
      </p:cxnSp>
      <p:cxnSp>
        <p:nvCxnSpPr>
          <p:cNvPr id="65556" name="48 Conector angular"/>
          <p:cNvCxnSpPr>
            <a:cxnSpLocks noChangeShapeType="1"/>
            <a:stCxn id="65547" idx="2"/>
            <a:endCxn id="65548" idx="0"/>
          </p:cNvCxnSpPr>
          <p:nvPr/>
        </p:nvCxnSpPr>
        <p:spPr bwMode="auto">
          <a:xfrm rot="5400000">
            <a:off x="5208390" y="2140943"/>
            <a:ext cx="434578" cy="0"/>
          </a:xfrm>
          <a:prstGeom prst="straightConnector1">
            <a:avLst/>
          </a:prstGeom>
          <a:noFill/>
          <a:ln w="12700" algn="ctr">
            <a:solidFill>
              <a:srgbClr val="0000CC"/>
            </a:solidFill>
            <a:round/>
            <a:headEnd/>
            <a:tailEnd type="stealth" w="med" len="med"/>
          </a:ln>
          <a:extLst>
            <a:ext uri="{909E8E84-426E-40DD-AFC4-6F175D3DCCD1}">
              <a14:hiddenFill xmlns:a14="http://schemas.microsoft.com/office/drawing/2010/main">
                <a:noFill/>
              </a14:hiddenFill>
            </a:ext>
          </a:extLst>
        </p:spPr>
      </p:cxnSp>
      <p:sp>
        <p:nvSpPr>
          <p:cNvPr id="65557" name="AutoShape 106"/>
          <p:cNvSpPr>
            <a:spLocks noChangeArrowheads="1"/>
          </p:cNvSpPr>
          <p:nvPr/>
        </p:nvSpPr>
        <p:spPr bwMode="auto">
          <a:xfrm>
            <a:off x="1746230" y="2358231"/>
            <a:ext cx="864394" cy="377429"/>
          </a:xfrm>
          <a:prstGeom prst="flowChartDocumen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600" b="1" dirty="0">
                <a:solidFill>
                  <a:srgbClr val="000000"/>
                </a:solidFill>
                <a:latin typeface="Calibri" panose="020F0502020204030204" pitchFamily="34" charset="0"/>
              </a:rPr>
              <a:t>ME22N</a:t>
            </a:r>
          </a:p>
          <a:p>
            <a:pPr algn="ctr" eaLnBrk="1" hangingPunct="1"/>
            <a:r>
              <a:rPr lang="es-MX" altLang="es-MX" sz="600" b="1" dirty="0">
                <a:solidFill>
                  <a:srgbClr val="000000"/>
                </a:solidFill>
                <a:latin typeface="Calibri" panose="020F0502020204030204" pitchFamily="34" charset="0"/>
              </a:rPr>
              <a:t>Imprimir Orden de</a:t>
            </a:r>
          </a:p>
          <a:p>
            <a:pPr algn="ctr" eaLnBrk="1" hangingPunct="1"/>
            <a:r>
              <a:rPr lang="es-MX" altLang="es-MX" sz="600" b="1" dirty="0">
                <a:solidFill>
                  <a:srgbClr val="000000"/>
                </a:solidFill>
                <a:latin typeface="Calibri" panose="020F0502020204030204" pitchFamily="34" charset="0"/>
              </a:rPr>
              <a:t>Compra</a:t>
            </a:r>
          </a:p>
        </p:txBody>
      </p:sp>
      <p:sp>
        <p:nvSpPr>
          <p:cNvPr id="2" name="Title 1"/>
          <p:cNvSpPr>
            <a:spLocks noGrp="1"/>
          </p:cNvSpPr>
          <p:nvPr>
            <p:ph type="title"/>
          </p:nvPr>
        </p:nvSpPr>
        <p:spPr>
          <a:xfrm>
            <a:off x="-16073" y="9510"/>
            <a:ext cx="9144000" cy="304800"/>
          </a:xfrm>
        </p:spPr>
        <p:txBody>
          <a:bodyPr/>
          <a:lstStyle/>
          <a:p>
            <a:pPr>
              <a:defRPr/>
            </a:pPr>
            <a:r>
              <a:rPr err="1"/>
              <a:t>Órden</a:t>
            </a:r>
            <a:r>
              <a:rPr/>
              <a:t> de </a:t>
            </a:r>
            <a:r>
              <a:rPr err="1"/>
              <a:t>Compra</a:t>
            </a:r>
            <a:r>
              <a:rPr/>
              <a:t> </a:t>
            </a:r>
            <a:r>
              <a:rPr err="1"/>
              <a:t>Maquila</a:t>
            </a:r>
            <a:endParaRPr/>
          </a:p>
        </p:txBody>
      </p:sp>
      <p:sp>
        <p:nvSpPr>
          <p:cNvPr id="31" name="AutoShape 56"/>
          <p:cNvSpPr>
            <a:spLocks noChangeArrowheads="1"/>
          </p:cNvSpPr>
          <p:nvPr/>
        </p:nvSpPr>
        <p:spPr bwMode="auto">
          <a:xfrm>
            <a:off x="5959499" y="370598"/>
            <a:ext cx="863204" cy="377428"/>
          </a:xfrm>
          <a:prstGeom prst="flowChartPredefinedProcess">
            <a:avLst/>
          </a:prstGeom>
          <a:gradFill rotWithShape="1">
            <a:gsLst>
              <a:gs pos="0">
                <a:srgbClr val="9A74C1"/>
              </a:gs>
              <a:gs pos="50000">
                <a:srgbClr val="CC99FF"/>
              </a:gs>
              <a:gs pos="100000">
                <a:srgbClr val="9A74C1"/>
              </a:gs>
            </a:gsLst>
            <a:lin ang="5400000" scaled="1"/>
          </a:gradFill>
          <a:ln w="19050">
            <a:solidFill>
              <a:schemeClr val="tx1"/>
            </a:solidFill>
            <a:miter lim="800000"/>
            <a:headEnd/>
            <a:tailEnd/>
          </a:ln>
        </p:spPr>
        <p:txBody>
          <a:bodyPr lIns="13500" tIns="13500" rIns="13500" bIns="135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500" b="1" dirty="0">
                <a:solidFill>
                  <a:srgbClr val="000000"/>
                </a:solidFill>
                <a:latin typeface="Verdana" panose="020B0604030504040204" pitchFamily="34" charset="0"/>
              </a:rPr>
              <a:t>Plan Requerimiento de Materiales MRP</a:t>
            </a:r>
          </a:p>
        </p:txBody>
      </p:sp>
      <p:sp>
        <p:nvSpPr>
          <p:cNvPr id="32" name="AutoShape 51"/>
          <p:cNvSpPr>
            <a:spLocks noChangeArrowheads="1"/>
          </p:cNvSpPr>
          <p:nvPr/>
        </p:nvSpPr>
        <p:spPr bwMode="auto">
          <a:xfrm>
            <a:off x="3233251" y="1387336"/>
            <a:ext cx="1016794" cy="535781"/>
          </a:xfrm>
          <a:prstGeom prst="diamond">
            <a:avLst/>
          </a:prstGeom>
          <a:gradFill rotWithShape="1">
            <a:gsLst>
              <a:gs pos="0">
                <a:srgbClr val="869BA8"/>
              </a:gs>
              <a:gs pos="50000">
                <a:srgbClr val="CCECFF"/>
              </a:gs>
              <a:gs pos="100000">
                <a:srgbClr val="869BA8"/>
              </a:gs>
            </a:gsLst>
            <a:lin ang="5400000" scaled="1"/>
          </a:gradFill>
          <a:ln w="19050">
            <a:solidFill>
              <a:schemeClr val="tx1"/>
            </a:solidFill>
            <a:miter lim="800000"/>
            <a:headEnd/>
            <a:tailEnd/>
          </a:ln>
        </p:spPr>
        <p:txBody>
          <a:bodyPr wrap="none"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525" b="1" dirty="0">
                <a:solidFill>
                  <a:srgbClr val="000000"/>
                </a:solidFill>
                <a:latin typeface="Verdana" panose="020B0604030504040204" pitchFamily="34" charset="0"/>
              </a:rPr>
              <a:t>Existe</a:t>
            </a:r>
          </a:p>
          <a:p>
            <a:pPr algn="ctr" eaLnBrk="1" hangingPunct="1"/>
            <a:r>
              <a:rPr lang="es-MX" altLang="es-MX" sz="525" b="1" dirty="0">
                <a:solidFill>
                  <a:srgbClr val="000000"/>
                </a:solidFill>
                <a:latin typeface="Verdana" panose="020B0604030504040204" pitchFamily="34" charset="0"/>
              </a:rPr>
              <a:t>Pedido de compra</a:t>
            </a:r>
          </a:p>
        </p:txBody>
      </p:sp>
      <p:cxnSp>
        <p:nvCxnSpPr>
          <p:cNvPr id="10" name="Straight Arrow Connector 9"/>
          <p:cNvCxnSpPr>
            <a:stCxn id="65547" idx="1"/>
            <a:endCxn id="32" idx="3"/>
          </p:cNvCxnSpPr>
          <p:nvPr/>
        </p:nvCxnSpPr>
        <p:spPr>
          <a:xfrm flipH="1" flipV="1">
            <a:off x="4250045" y="1655227"/>
            <a:ext cx="667237" cy="537"/>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14" name="Connector: Elbow 13"/>
          <p:cNvCxnSpPr>
            <a:stCxn id="32" idx="0"/>
            <a:endCxn id="65557" idx="1"/>
          </p:cNvCxnSpPr>
          <p:nvPr/>
        </p:nvCxnSpPr>
        <p:spPr>
          <a:xfrm rot="16200000" flipH="1" flipV="1">
            <a:off x="2164134" y="969432"/>
            <a:ext cx="1159610" cy="1995418"/>
          </a:xfrm>
          <a:prstGeom prst="bentConnector4">
            <a:avLst>
              <a:gd name="adj1" fmla="val -19714"/>
              <a:gd name="adj2" fmla="val 111456"/>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sp>
        <p:nvSpPr>
          <p:cNvPr id="39" name="Rectangle 7"/>
          <p:cNvSpPr>
            <a:spLocks noChangeArrowheads="1"/>
          </p:cNvSpPr>
          <p:nvPr/>
        </p:nvSpPr>
        <p:spPr bwMode="auto">
          <a:xfrm>
            <a:off x="-1037" y="3719301"/>
            <a:ext cx="9144000" cy="8810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s-ES" altLang="es-MX" sz="1125" dirty="0">
              <a:latin typeface="Calibri" panose="020F0502020204030204" pitchFamily="34" charset="0"/>
            </a:endParaRPr>
          </a:p>
        </p:txBody>
      </p:sp>
      <p:sp>
        <p:nvSpPr>
          <p:cNvPr id="40" name="Rectangle 50"/>
          <p:cNvSpPr>
            <a:spLocks noChangeArrowheads="1"/>
          </p:cNvSpPr>
          <p:nvPr/>
        </p:nvSpPr>
        <p:spPr bwMode="auto">
          <a:xfrm>
            <a:off x="3083178" y="3874281"/>
            <a:ext cx="863204" cy="428625"/>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600" b="1" dirty="0">
                <a:solidFill>
                  <a:srgbClr val="000000"/>
                </a:solidFill>
                <a:latin typeface="Verdana" panose="020B0604030504040204" pitchFamily="34" charset="0"/>
              </a:rPr>
              <a:t>MMBE </a:t>
            </a:r>
          </a:p>
          <a:p>
            <a:pPr algn="ctr" eaLnBrk="1" hangingPunct="1"/>
            <a:r>
              <a:rPr lang="es-MX" altLang="es-MX" sz="600" b="1" dirty="0">
                <a:solidFill>
                  <a:srgbClr val="000000"/>
                </a:solidFill>
                <a:latin typeface="Verdana" panose="020B0604030504040204" pitchFamily="34" charset="0"/>
              </a:rPr>
              <a:t>Verificar inventario</a:t>
            </a:r>
          </a:p>
        </p:txBody>
      </p:sp>
      <p:sp>
        <p:nvSpPr>
          <p:cNvPr id="41" name="AutoShape 51"/>
          <p:cNvSpPr>
            <a:spLocks noChangeArrowheads="1"/>
          </p:cNvSpPr>
          <p:nvPr/>
        </p:nvSpPr>
        <p:spPr bwMode="auto">
          <a:xfrm>
            <a:off x="1666800" y="3820703"/>
            <a:ext cx="1016794" cy="535781"/>
          </a:xfrm>
          <a:prstGeom prst="diamond">
            <a:avLst/>
          </a:prstGeom>
          <a:gradFill rotWithShape="1">
            <a:gsLst>
              <a:gs pos="0">
                <a:srgbClr val="869BA8"/>
              </a:gs>
              <a:gs pos="50000">
                <a:srgbClr val="CCECFF"/>
              </a:gs>
              <a:gs pos="100000">
                <a:srgbClr val="869BA8"/>
              </a:gs>
            </a:gsLst>
            <a:lin ang="5400000" scaled="1"/>
          </a:gradFill>
          <a:ln w="19050">
            <a:solidFill>
              <a:schemeClr val="tx1"/>
            </a:solidFill>
            <a:miter lim="800000"/>
            <a:headEnd/>
            <a:tailEnd/>
          </a:ln>
        </p:spPr>
        <p:txBody>
          <a:bodyPr wrap="none"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525" b="1" dirty="0">
                <a:solidFill>
                  <a:srgbClr val="000000"/>
                </a:solidFill>
                <a:latin typeface="Verdana" panose="020B0604030504040204" pitchFamily="34" charset="0"/>
              </a:rPr>
              <a:t>Requiere enviar </a:t>
            </a:r>
          </a:p>
          <a:p>
            <a:pPr algn="ctr" eaLnBrk="1" hangingPunct="1"/>
            <a:r>
              <a:rPr lang="es-MX" altLang="es-MX" sz="525" b="1" dirty="0">
                <a:solidFill>
                  <a:srgbClr val="000000"/>
                </a:solidFill>
                <a:latin typeface="Verdana" panose="020B0604030504040204" pitchFamily="34" charset="0"/>
              </a:rPr>
              <a:t>Componentes a </a:t>
            </a:r>
          </a:p>
          <a:p>
            <a:pPr algn="ctr" eaLnBrk="1" hangingPunct="1"/>
            <a:r>
              <a:rPr lang="es-MX" altLang="es-MX" sz="525" b="1" dirty="0">
                <a:solidFill>
                  <a:srgbClr val="000000"/>
                </a:solidFill>
                <a:latin typeface="Verdana" panose="020B0604030504040204" pitchFamily="34" charset="0"/>
              </a:rPr>
              <a:t>proveedor</a:t>
            </a:r>
          </a:p>
        </p:txBody>
      </p:sp>
      <p:sp>
        <p:nvSpPr>
          <p:cNvPr id="42" name="Rectangle 50"/>
          <p:cNvSpPr>
            <a:spLocks noChangeArrowheads="1"/>
          </p:cNvSpPr>
          <p:nvPr/>
        </p:nvSpPr>
        <p:spPr bwMode="auto">
          <a:xfrm>
            <a:off x="4196962" y="3874281"/>
            <a:ext cx="863204" cy="428625"/>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600" b="1" dirty="0">
                <a:solidFill>
                  <a:srgbClr val="000000"/>
                </a:solidFill>
                <a:latin typeface="Verdana" panose="020B0604030504040204" pitchFamily="34" charset="0"/>
              </a:rPr>
              <a:t>ME2ON</a:t>
            </a:r>
          </a:p>
          <a:p>
            <a:pPr algn="ctr" eaLnBrk="1" hangingPunct="1"/>
            <a:r>
              <a:rPr lang="es-MX" altLang="es-MX" sz="600" b="1" dirty="0">
                <a:solidFill>
                  <a:srgbClr val="000000"/>
                </a:solidFill>
                <a:latin typeface="Verdana" panose="020B0604030504040204" pitchFamily="34" charset="0"/>
              </a:rPr>
              <a:t>Crear entrega de salida</a:t>
            </a:r>
          </a:p>
        </p:txBody>
      </p:sp>
      <p:sp>
        <p:nvSpPr>
          <p:cNvPr id="43" name="Rectangle 50"/>
          <p:cNvSpPr>
            <a:spLocks noChangeArrowheads="1"/>
          </p:cNvSpPr>
          <p:nvPr/>
        </p:nvSpPr>
        <p:spPr bwMode="auto">
          <a:xfrm>
            <a:off x="5310747" y="3874281"/>
            <a:ext cx="863204" cy="428625"/>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3500" tIns="13500" rIns="13500" bIns="135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500" b="1" dirty="0">
                <a:solidFill>
                  <a:srgbClr val="000000"/>
                </a:solidFill>
                <a:latin typeface="Verdana" panose="020B0604030504040204" pitchFamily="34" charset="0"/>
              </a:rPr>
              <a:t>VL02N</a:t>
            </a:r>
          </a:p>
          <a:p>
            <a:pPr algn="ctr" eaLnBrk="1" hangingPunct="1"/>
            <a:r>
              <a:rPr lang="es-MX" altLang="es-MX" sz="500" b="1" dirty="0" err="1">
                <a:solidFill>
                  <a:srgbClr val="000000"/>
                </a:solidFill>
                <a:latin typeface="Verdana" panose="020B0604030504040204" pitchFamily="34" charset="0"/>
              </a:rPr>
              <a:t>Picking</a:t>
            </a:r>
            <a:r>
              <a:rPr lang="es-MX" altLang="es-MX" sz="500" b="1" dirty="0">
                <a:solidFill>
                  <a:srgbClr val="000000"/>
                </a:solidFill>
                <a:latin typeface="Verdana" panose="020B0604030504040204" pitchFamily="34" charset="0"/>
              </a:rPr>
              <a:t> y contabilización de salida de componentes</a:t>
            </a:r>
          </a:p>
        </p:txBody>
      </p:sp>
      <p:cxnSp>
        <p:nvCxnSpPr>
          <p:cNvPr id="16" name="Straight Arrow Connector 15"/>
          <p:cNvCxnSpPr>
            <a:stCxn id="41" idx="3"/>
            <a:endCxn id="40" idx="1"/>
          </p:cNvCxnSpPr>
          <p:nvPr/>
        </p:nvCxnSpPr>
        <p:spPr>
          <a:xfrm>
            <a:off x="2683594" y="4088594"/>
            <a:ext cx="399584" cy="0"/>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18" name="Straight Arrow Connector 17"/>
          <p:cNvCxnSpPr>
            <a:stCxn id="40" idx="3"/>
            <a:endCxn id="42" idx="1"/>
          </p:cNvCxnSpPr>
          <p:nvPr/>
        </p:nvCxnSpPr>
        <p:spPr>
          <a:xfrm>
            <a:off x="3946382" y="4088594"/>
            <a:ext cx="250580" cy="0"/>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20" name="Straight Arrow Connector 19"/>
          <p:cNvCxnSpPr>
            <a:stCxn id="42" idx="3"/>
            <a:endCxn id="43" idx="1"/>
          </p:cNvCxnSpPr>
          <p:nvPr/>
        </p:nvCxnSpPr>
        <p:spPr>
          <a:xfrm>
            <a:off x="5060166" y="4088594"/>
            <a:ext cx="250581" cy="0"/>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22" name="Straight Arrow Connector 21"/>
          <p:cNvCxnSpPr>
            <a:stCxn id="65543" idx="2"/>
            <a:endCxn id="41" idx="0"/>
          </p:cNvCxnSpPr>
          <p:nvPr/>
        </p:nvCxnSpPr>
        <p:spPr>
          <a:xfrm flipH="1">
            <a:off x="2175197" y="3539332"/>
            <a:ext cx="4421" cy="281371"/>
          </a:xfrm>
          <a:prstGeom prst="straightConnector1">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sp>
        <p:nvSpPr>
          <p:cNvPr id="53" name="Text Box 65"/>
          <p:cNvSpPr txBox="1">
            <a:spLocks noChangeArrowheads="1"/>
          </p:cNvSpPr>
          <p:nvPr/>
        </p:nvSpPr>
        <p:spPr bwMode="auto">
          <a:xfrm>
            <a:off x="3079819" y="1531413"/>
            <a:ext cx="11862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MX" altLang="es-MX" sz="600" b="1" dirty="0">
                <a:solidFill>
                  <a:srgbClr val="000000"/>
                </a:solidFill>
                <a:latin typeface="Verdana" panose="020B0604030504040204" pitchFamily="34" charset="0"/>
              </a:rPr>
              <a:t>No</a:t>
            </a:r>
          </a:p>
        </p:txBody>
      </p:sp>
      <p:sp>
        <p:nvSpPr>
          <p:cNvPr id="54" name="Text Box 66"/>
          <p:cNvSpPr txBox="1">
            <a:spLocks noChangeArrowheads="1"/>
          </p:cNvSpPr>
          <p:nvPr/>
        </p:nvSpPr>
        <p:spPr bwMode="auto">
          <a:xfrm>
            <a:off x="3634492" y="1254452"/>
            <a:ext cx="10715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MX" altLang="es-MX" sz="600" b="1" dirty="0">
                <a:solidFill>
                  <a:srgbClr val="000000"/>
                </a:solidFill>
                <a:latin typeface="Verdana" panose="020B0604030504040204" pitchFamily="34" charset="0"/>
              </a:rPr>
              <a:t>Si</a:t>
            </a:r>
          </a:p>
        </p:txBody>
      </p:sp>
      <p:sp>
        <p:nvSpPr>
          <p:cNvPr id="55" name="Text Box 65"/>
          <p:cNvSpPr txBox="1">
            <a:spLocks noChangeArrowheads="1"/>
          </p:cNvSpPr>
          <p:nvPr/>
        </p:nvSpPr>
        <p:spPr bwMode="auto">
          <a:xfrm>
            <a:off x="2255080" y="4389637"/>
            <a:ext cx="118622"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MX" altLang="es-MX" sz="600" b="1" dirty="0">
                <a:solidFill>
                  <a:srgbClr val="000000"/>
                </a:solidFill>
                <a:latin typeface="Verdana" panose="020B0604030504040204" pitchFamily="34" charset="0"/>
              </a:rPr>
              <a:t>No</a:t>
            </a:r>
          </a:p>
        </p:txBody>
      </p:sp>
      <p:sp>
        <p:nvSpPr>
          <p:cNvPr id="56" name="Text Box 66"/>
          <p:cNvSpPr txBox="1">
            <a:spLocks noChangeArrowheads="1"/>
          </p:cNvSpPr>
          <p:nvPr/>
        </p:nvSpPr>
        <p:spPr bwMode="auto">
          <a:xfrm>
            <a:off x="2739701" y="3976150"/>
            <a:ext cx="10715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MX" altLang="es-MX" sz="600" b="1" dirty="0">
                <a:solidFill>
                  <a:srgbClr val="000000"/>
                </a:solidFill>
                <a:latin typeface="Verdana" panose="020B0604030504040204" pitchFamily="34" charset="0"/>
              </a:rPr>
              <a:t>Si</a:t>
            </a:r>
          </a:p>
        </p:txBody>
      </p:sp>
      <p:cxnSp>
        <p:nvCxnSpPr>
          <p:cNvPr id="24" name="Connector: Elbow 23"/>
          <p:cNvCxnSpPr>
            <a:stCxn id="41" idx="2"/>
            <a:endCxn id="25" idx="1"/>
          </p:cNvCxnSpPr>
          <p:nvPr/>
        </p:nvCxnSpPr>
        <p:spPr>
          <a:xfrm rot="16200000" flipH="1">
            <a:off x="2315567" y="4216114"/>
            <a:ext cx="525674" cy="806414"/>
          </a:xfrm>
          <a:prstGeom prst="bentConnector2">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cxnSp>
        <p:nvCxnSpPr>
          <p:cNvPr id="27" name="Connector: Elbow 26"/>
          <p:cNvCxnSpPr>
            <a:stCxn id="43" idx="2"/>
            <a:endCxn id="25" idx="3"/>
          </p:cNvCxnSpPr>
          <p:nvPr/>
        </p:nvCxnSpPr>
        <p:spPr>
          <a:xfrm rot="5400000">
            <a:off x="5081607" y="4221416"/>
            <a:ext cx="579252" cy="742232"/>
          </a:xfrm>
          <a:prstGeom prst="bentConnector2">
            <a:avLst/>
          </a:prstGeom>
          <a:noFill/>
          <a:ln w="12700">
            <a:solidFill>
              <a:srgbClr val="0000CC"/>
            </a:solidFill>
            <a:round/>
            <a:headEnd/>
            <a:tailEnd type="stealth" w="med" len="med"/>
          </a:ln>
          <a:extLst>
            <a:ext uri="{909E8E84-426E-40DD-AFC4-6F175D3DCCD1}">
              <a14:hiddenFill xmlns:a14="http://schemas.microsoft.com/office/drawing/2010/main">
                <a:noFill/>
              </a14:hiddenFill>
            </a:ext>
          </a:extLst>
        </p:spPr>
      </p:cxnSp>
      <p:sp>
        <p:nvSpPr>
          <p:cNvPr id="62" name="Rectangle 7"/>
          <p:cNvSpPr>
            <a:spLocks noChangeArrowheads="1"/>
          </p:cNvSpPr>
          <p:nvPr/>
        </p:nvSpPr>
        <p:spPr bwMode="auto">
          <a:xfrm>
            <a:off x="-3373" y="-13699"/>
            <a:ext cx="9144000" cy="515719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s-ES" altLang="es-MX" sz="1125" dirty="0">
              <a:latin typeface="Calibri" panose="020F0502020204030204" pitchFamily="34" charset="0"/>
            </a:endParaRPr>
          </a:p>
        </p:txBody>
      </p:sp>
      <p:sp>
        <p:nvSpPr>
          <p:cNvPr id="63" name="Rectangle 12"/>
          <p:cNvSpPr>
            <a:spLocks noChangeArrowheads="1"/>
          </p:cNvSpPr>
          <p:nvPr/>
        </p:nvSpPr>
        <p:spPr bwMode="auto">
          <a:xfrm rot="10800000">
            <a:off x="22579" y="3693767"/>
            <a:ext cx="290121" cy="94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MX" altLang="es-MX" sz="750" b="1" dirty="0">
                <a:solidFill>
                  <a:srgbClr val="000000"/>
                </a:solidFill>
                <a:latin typeface="Verdana" panose="020B0604030504040204" pitchFamily="34" charset="0"/>
              </a:rPr>
              <a:t>Almacenista</a:t>
            </a:r>
          </a:p>
        </p:txBody>
      </p:sp>
    </p:spTree>
    <p:extLst>
      <p:ext uri="{BB962C8B-B14F-4D97-AF65-F5344CB8AC3E}">
        <p14:creationId xmlns:p14="http://schemas.microsoft.com/office/powerpoint/2010/main" val="49608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dirty="0"/>
              <a:t>Aceptación del plano de negocio</a:t>
            </a:r>
            <a:endParaRPr lang="en-US" dirty="0"/>
          </a:p>
        </p:txBody>
      </p:sp>
      <p:sp>
        <p:nvSpPr>
          <p:cNvPr id="16" name="Marcador de texto 15"/>
          <p:cNvSpPr>
            <a:spLocks noGrp="1"/>
          </p:cNvSpPr>
          <p:nvPr>
            <p:ph type="body" sz="quarter" idx="14"/>
          </p:nvPr>
        </p:nvSpPr>
        <p:spPr/>
        <p:txBody>
          <a:bodyPr/>
          <a:lstStyle/>
          <a:p>
            <a:r>
              <a:rPr lang="es-ES" dirty="0"/>
              <a:t>Maquila Proveedores</a:t>
            </a:r>
            <a:endParaRPr lang="en-US" dirty="0"/>
          </a:p>
        </p:txBody>
      </p:sp>
      <p:sp>
        <p:nvSpPr>
          <p:cNvPr id="19" name="Rectángulo 18"/>
          <p:cNvSpPr/>
          <p:nvPr/>
        </p:nvSpPr>
        <p:spPr>
          <a:xfrm>
            <a:off x="1712867" y="1745797"/>
            <a:ext cx="2752725" cy="1003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000" dirty="0">
                <a:solidFill>
                  <a:schemeClr val="tx1"/>
                </a:solidFill>
              </a:rPr>
              <a:t>Firma del Key </a:t>
            </a:r>
            <a:r>
              <a:rPr lang="es-MX" sz="2000" dirty="0" err="1">
                <a:solidFill>
                  <a:schemeClr val="tx1"/>
                </a:solidFill>
              </a:rPr>
              <a:t>User</a:t>
            </a:r>
            <a:endParaRPr lang="en-US" sz="2000" dirty="0">
              <a:solidFill>
                <a:schemeClr val="tx1"/>
              </a:solidFill>
            </a:endParaRPr>
          </a:p>
        </p:txBody>
      </p:sp>
      <p:sp>
        <p:nvSpPr>
          <p:cNvPr id="20" name="Rectángulo 19"/>
          <p:cNvSpPr/>
          <p:nvPr/>
        </p:nvSpPr>
        <p:spPr>
          <a:xfrm>
            <a:off x="4838699" y="1745797"/>
            <a:ext cx="2752725" cy="1003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000" dirty="0">
                <a:solidFill>
                  <a:schemeClr val="tx1"/>
                </a:solidFill>
              </a:rPr>
              <a:t>Firma del Consultor</a:t>
            </a:r>
            <a:endParaRPr lang="en-US" sz="2000" dirty="0">
              <a:solidFill>
                <a:schemeClr val="tx1"/>
              </a:solidFill>
            </a:endParaRPr>
          </a:p>
        </p:txBody>
      </p:sp>
      <p:sp>
        <p:nvSpPr>
          <p:cNvPr id="21" name="Rectángulo 20"/>
          <p:cNvSpPr/>
          <p:nvPr/>
        </p:nvSpPr>
        <p:spPr>
          <a:xfrm>
            <a:off x="1712867" y="2819052"/>
            <a:ext cx="2752725" cy="1003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 name="Rectángulo 21"/>
          <p:cNvSpPr/>
          <p:nvPr/>
        </p:nvSpPr>
        <p:spPr>
          <a:xfrm>
            <a:off x="4838699" y="2819052"/>
            <a:ext cx="2752725" cy="1003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ángulo 22"/>
          <p:cNvSpPr/>
          <p:nvPr/>
        </p:nvSpPr>
        <p:spPr>
          <a:xfrm>
            <a:off x="1712867" y="3863279"/>
            <a:ext cx="2752725" cy="6452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&lt;Nombre del usuario clave&gt;</a:t>
            </a:r>
            <a:endParaRPr lang="en-US" dirty="0"/>
          </a:p>
        </p:txBody>
      </p:sp>
      <p:sp>
        <p:nvSpPr>
          <p:cNvPr id="24" name="Rectángulo 23"/>
          <p:cNvSpPr/>
          <p:nvPr/>
        </p:nvSpPr>
        <p:spPr>
          <a:xfrm>
            <a:off x="4838699" y="3863279"/>
            <a:ext cx="2752725" cy="6452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&lt;Nombre del usuario clave&gt;</a:t>
            </a:r>
            <a:endParaRPr lang="en-US" dirty="0"/>
          </a:p>
        </p:txBody>
      </p:sp>
      <p:sp>
        <p:nvSpPr>
          <p:cNvPr id="25" name="Marcador de número de diapositiva 5"/>
          <p:cNvSpPr>
            <a:spLocks noGrp="1"/>
          </p:cNvSpPr>
          <p:nvPr>
            <p:ph type="sldNum" sz="quarter" idx="12"/>
          </p:nvPr>
        </p:nvSpPr>
        <p:spPr>
          <a:xfrm>
            <a:off x="783990" y="526401"/>
            <a:ext cx="422122" cy="273844"/>
          </a:xfrm>
        </p:spPr>
        <p:txBody>
          <a:bodyPr/>
          <a:lstStyle/>
          <a:p>
            <a:fld id="{4C56A5C3-2649-164B-BEA4-B11CF0CB3D88}" type="slidenum">
              <a:rPr lang="es-ES" smtClean="0"/>
              <a:t>6</a:t>
            </a:fld>
            <a:endParaRPr lang="es-ES"/>
          </a:p>
        </p:txBody>
      </p:sp>
    </p:spTree>
    <p:extLst>
      <p:ext uri="{BB962C8B-B14F-4D97-AF65-F5344CB8AC3E}">
        <p14:creationId xmlns:p14="http://schemas.microsoft.com/office/powerpoint/2010/main" val="400231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ítulo 45"/>
          <p:cNvSpPr>
            <a:spLocks noGrp="1"/>
          </p:cNvSpPr>
          <p:nvPr>
            <p:ph type="title"/>
          </p:nvPr>
        </p:nvSpPr>
        <p:spPr/>
        <p:txBody>
          <a:bodyPr/>
          <a:lstStyle/>
          <a:p>
            <a:r>
              <a:rPr lang="es-MX" dirty="0"/>
              <a:t>Simbología</a:t>
            </a:r>
            <a:endParaRPr lang="en-US" dirty="0"/>
          </a:p>
        </p:txBody>
      </p:sp>
      <p:sp>
        <p:nvSpPr>
          <p:cNvPr id="6" name="Marcador de número de diapositiva 5"/>
          <p:cNvSpPr>
            <a:spLocks noGrp="1"/>
          </p:cNvSpPr>
          <p:nvPr>
            <p:ph type="sldNum" sz="quarter" idx="12"/>
          </p:nvPr>
        </p:nvSpPr>
        <p:spPr/>
        <p:txBody>
          <a:bodyPr/>
          <a:lstStyle/>
          <a:p>
            <a:fld id="{4C56A5C3-2649-164B-BEA4-B11CF0CB3D88}" type="slidenum">
              <a:rPr lang="es-ES" smtClean="0"/>
              <a:t>7</a:t>
            </a:fld>
            <a:endParaRPr lang="es-ES"/>
          </a:p>
        </p:txBody>
      </p:sp>
      <p:graphicFrame>
        <p:nvGraphicFramePr>
          <p:cNvPr id="35" name="Content Placeholder 1"/>
          <p:cNvGraphicFramePr>
            <a:graphicFrameLocks/>
          </p:cNvGraphicFramePr>
          <p:nvPr>
            <p:extLst>
              <p:ext uri="{D42A27DB-BD31-4B8C-83A1-F6EECF244321}">
                <p14:modId xmlns:p14="http://schemas.microsoft.com/office/powerpoint/2010/main" val="3710707344"/>
              </p:ext>
            </p:extLst>
          </p:nvPr>
        </p:nvGraphicFramePr>
        <p:xfrm>
          <a:off x="314475" y="1631670"/>
          <a:ext cx="8628668" cy="3238512"/>
        </p:xfrm>
        <a:graphic>
          <a:graphicData uri="http://schemas.openxmlformats.org/drawingml/2006/table">
            <a:tbl>
              <a:tblPr firstRow="1" bandRow="1" bandCol="1">
                <a:tableStyleId>{17292A2E-F333-43FB-9621-5CBBE7FDCDCB}</a:tableStyleId>
              </a:tblPr>
              <a:tblGrid>
                <a:gridCol w="1671037">
                  <a:extLst>
                    <a:ext uri="{9D8B030D-6E8A-4147-A177-3AD203B41FA5}">
                      <a16:colId xmlns:a16="http://schemas.microsoft.com/office/drawing/2014/main" val="20000"/>
                    </a:ext>
                  </a:extLst>
                </a:gridCol>
                <a:gridCol w="2643297">
                  <a:extLst>
                    <a:ext uri="{9D8B030D-6E8A-4147-A177-3AD203B41FA5}">
                      <a16:colId xmlns:a16="http://schemas.microsoft.com/office/drawing/2014/main" val="20001"/>
                    </a:ext>
                  </a:extLst>
                </a:gridCol>
                <a:gridCol w="2157167">
                  <a:extLst>
                    <a:ext uri="{9D8B030D-6E8A-4147-A177-3AD203B41FA5}">
                      <a16:colId xmlns:a16="http://schemas.microsoft.com/office/drawing/2014/main" val="20002"/>
                    </a:ext>
                  </a:extLst>
                </a:gridCol>
                <a:gridCol w="2157167">
                  <a:extLst>
                    <a:ext uri="{9D8B030D-6E8A-4147-A177-3AD203B41FA5}">
                      <a16:colId xmlns:a16="http://schemas.microsoft.com/office/drawing/2014/main" val="20003"/>
                    </a:ext>
                  </a:extLst>
                </a:gridCol>
              </a:tblGrid>
              <a:tr h="250997">
                <a:tc>
                  <a:txBody>
                    <a:bodyPr/>
                    <a:lstStyle/>
                    <a:p>
                      <a:pPr algn="ctr"/>
                      <a:r>
                        <a:rPr lang="es-MX" sz="1050" noProof="0" dirty="0"/>
                        <a:t>Símbolo</a:t>
                      </a:r>
                      <a:endParaRPr lang="es-MX" sz="1050" b="1" noProof="0" dirty="0"/>
                    </a:p>
                  </a:txBody>
                  <a:tcPr marT="45726" marB="45726" anchor="ctr"/>
                </a:tc>
                <a:tc>
                  <a:txBody>
                    <a:bodyPr/>
                    <a:lstStyle/>
                    <a:p>
                      <a:pPr algn="ctr"/>
                      <a:r>
                        <a:rPr lang="es-MX" sz="1050" noProof="0" dirty="0"/>
                        <a:t>Definición</a:t>
                      </a:r>
                      <a:endParaRPr lang="es-MX" sz="1050" b="1" noProof="0" dirty="0"/>
                    </a:p>
                  </a:txBody>
                  <a:tcPr marT="45726" marB="45726" anchor="ctr"/>
                </a:tc>
                <a:tc>
                  <a:txBody>
                    <a:bodyPr/>
                    <a:lstStyle/>
                    <a:p>
                      <a:pPr algn="ctr"/>
                      <a:r>
                        <a:rPr lang="es-MX" sz="1050" noProof="0" dirty="0"/>
                        <a:t>Símbolo</a:t>
                      </a:r>
                      <a:endParaRPr lang="es-MX" sz="1050" b="1" noProof="0" dirty="0"/>
                    </a:p>
                  </a:txBody>
                  <a:tcPr marT="45726" marB="45726" anchor="ctr"/>
                </a:tc>
                <a:tc>
                  <a:txBody>
                    <a:bodyPr/>
                    <a:lstStyle/>
                    <a:p>
                      <a:pPr algn="ctr"/>
                      <a:r>
                        <a:rPr lang="es-MX" sz="1050" noProof="0" dirty="0"/>
                        <a:t>Definición</a:t>
                      </a:r>
                      <a:endParaRPr lang="es-MX" sz="1050" b="1" noProof="0" dirty="0"/>
                    </a:p>
                  </a:txBody>
                  <a:tcPr marT="45726" marB="45726" anchor="ctr"/>
                </a:tc>
                <a:extLst>
                  <a:ext uri="{0D108BD9-81ED-4DB2-BD59-A6C34878D82A}">
                    <a16:rowId xmlns:a16="http://schemas.microsoft.com/office/drawing/2014/main" val="10000"/>
                  </a:ext>
                </a:extLst>
              </a:tr>
              <a:tr h="548640">
                <a:tc>
                  <a:txBody>
                    <a:bodyPr/>
                    <a:lstStyle/>
                    <a:p>
                      <a:endParaRPr lang="es-MX" sz="1100" noProof="0" dirty="0"/>
                    </a:p>
                    <a:p>
                      <a:endParaRPr lang="es-MX" sz="1100" noProof="0" dirty="0"/>
                    </a:p>
                    <a:p>
                      <a:endParaRPr lang="es-MX" sz="1100" noProof="0" dirty="0"/>
                    </a:p>
                  </a:txBody>
                  <a:tcPr marT="0" marB="0" anchor="ctr"/>
                </a:tc>
                <a:tc>
                  <a:txBody>
                    <a:bodyPr/>
                    <a:lstStyle/>
                    <a:p>
                      <a:r>
                        <a:rPr lang="es-MX" sz="1100" noProof="0" dirty="0"/>
                        <a:t>Proceso</a:t>
                      </a:r>
                      <a:r>
                        <a:rPr lang="es-MX" sz="1100" baseline="0" noProof="0" dirty="0"/>
                        <a:t> vinculado. Existe un diagrama a detalle de este proceso. </a:t>
                      </a:r>
                      <a:endParaRPr lang="es-MX" sz="1100" noProof="0" dirty="0"/>
                    </a:p>
                  </a:txBody>
                  <a:tcPr marT="0" marB="0" anchor="ctr"/>
                </a:tc>
                <a:tc>
                  <a:txBody>
                    <a:bodyPr/>
                    <a:lstStyle/>
                    <a:p>
                      <a:endParaRPr lang="es-MX" sz="1100" noProof="0" dirty="0"/>
                    </a:p>
                  </a:txBody>
                  <a:tcPr marT="0" marB="0" anchor="ctr"/>
                </a:tc>
                <a:tc>
                  <a:txBody>
                    <a:bodyPr/>
                    <a:lstStyle/>
                    <a:p>
                      <a:r>
                        <a:rPr lang="es-MX" sz="1100" noProof="0" dirty="0"/>
                        <a:t>Conector . Conecta</a:t>
                      </a:r>
                      <a:r>
                        <a:rPr lang="es-MX" sz="1100" baseline="0" noProof="0" dirty="0"/>
                        <a:t> pasos específicos del proceso. </a:t>
                      </a:r>
                      <a:endParaRPr lang="es-MX" sz="1100" noProof="0" dirty="0"/>
                    </a:p>
                  </a:txBody>
                  <a:tcPr marT="0" marB="0" anchor="ctr"/>
                </a:tc>
                <a:extLst>
                  <a:ext uri="{0D108BD9-81ED-4DB2-BD59-A6C34878D82A}">
                    <a16:rowId xmlns:a16="http://schemas.microsoft.com/office/drawing/2014/main" val="10001"/>
                  </a:ext>
                </a:extLst>
              </a:tr>
              <a:tr h="548640">
                <a:tc>
                  <a:txBody>
                    <a:bodyPr/>
                    <a:lstStyle/>
                    <a:p>
                      <a:endParaRPr lang="es-MX" sz="1100" noProof="0" dirty="0"/>
                    </a:p>
                    <a:p>
                      <a:endParaRPr lang="es-MX" sz="1100" noProof="0" dirty="0"/>
                    </a:p>
                    <a:p>
                      <a:endParaRPr lang="es-MX" sz="1100" noProof="0" dirty="0"/>
                    </a:p>
                  </a:txBody>
                  <a:tcPr marT="0" marB="0" anchor="ctr"/>
                </a:tc>
                <a:tc>
                  <a:txBody>
                    <a:bodyPr/>
                    <a:lstStyle/>
                    <a:p>
                      <a:r>
                        <a:rPr lang="es-MX" sz="1100" noProof="0" dirty="0"/>
                        <a:t>Actividad</a:t>
                      </a:r>
                      <a:r>
                        <a:rPr lang="es-MX" sz="1100" baseline="0" noProof="0" dirty="0"/>
                        <a:t> </a:t>
                      </a:r>
                      <a:r>
                        <a:rPr lang="es-MX" sz="1100" noProof="0" dirty="0"/>
                        <a:t>manual. Cubre un paso</a:t>
                      </a:r>
                      <a:r>
                        <a:rPr lang="es-MX" sz="1100" baseline="0" noProof="0" dirty="0"/>
                        <a:t> del proceso</a:t>
                      </a:r>
                      <a:r>
                        <a:rPr lang="es-MX" sz="1100" noProof="0" dirty="0"/>
                        <a:t> realizado manualmente por el usuario</a:t>
                      </a:r>
                      <a:r>
                        <a:rPr lang="es-MX" sz="1100" baseline="0" noProof="0" dirty="0"/>
                        <a:t> fuera del sistema. </a:t>
                      </a:r>
                      <a:endParaRPr lang="es-MX" sz="1100" noProof="0" dirty="0"/>
                    </a:p>
                  </a:txBody>
                  <a:tcPr marT="0" marB="0" anchor="ctr"/>
                </a:tc>
                <a:tc>
                  <a:txBody>
                    <a:bodyPr/>
                    <a:lstStyle/>
                    <a:p>
                      <a:endParaRPr lang="es-MX" sz="1100" noProof="0" dirty="0"/>
                    </a:p>
                  </a:txBody>
                  <a:tcPr marT="0" marB="0" anchor="ctr"/>
                </a:tc>
                <a:tc>
                  <a:txBody>
                    <a:bodyPr/>
                    <a:lstStyle/>
                    <a:p>
                      <a:r>
                        <a:rPr lang="es-MX" sz="1100" noProof="0" dirty="0"/>
                        <a:t>Evento o</a:t>
                      </a:r>
                      <a:r>
                        <a:rPr lang="es-MX" sz="1100" baseline="0" noProof="0" dirty="0"/>
                        <a:t> a</a:t>
                      </a:r>
                      <a:r>
                        <a:rPr lang="es-MX" sz="1100" noProof="0" dirty="0"/>
                        <a:t>ctividad  externa al proceso. </a:t>
                      </a:r>
                      <a:endParaRPr lang="es-MX" sz="1100" noProof="0" dirty="0">
                        <a:solidFill>
                          <a:schemeClr val="tx1"/>
                        </a:solidFill>
                      </a:endParaRPr>
                    </a:p>
                  </a:txBody>
                  <a:tcPr marT="0" marB="0" anchor="ctr"/>
                </a:tc>
                <a:extLst>
                  <a:ext uri="{0D108BD9-81ED-4DB2-BD59-A6C34878D82A}">
                    <a16:rowId xmlns:a16="http://schemas.microsoft.com/office/drawing/2014/main" val="10002"/>
                  </a:ext>
                </a:extLst>
              </a:tr>
              <a:tr h="548640">
                <a:tc>
                  <a:txBody>
                    <a:bodyPr/>
                    <a:lstStyle/>
                    <a:p>
                      <a:endParaRPr lang="es-MX" sz="1100" noProof="0" dirty="0"/>
                    </a:p>
                    <a:p>
                      <a:endParaRPr lang="es-MX" sz="1100" noProof="0" dirty="0"/>
                    </a:p>
                    <a:p>
                      <a:endParaRPr lang="es-MX" sz="1100" noProof="0" dirty="0"/>
                    </a:p>
                  </a:txBody>
                  <a:tcPr marT="0" marB="0" anchor="ctr"/>
                </a:tc>
                <a:tc>
                  <a:txBody>
                    <a:bodyPr/>
                    <a:lstStyle/>
                    <a:p>
                      <a:r>
                        <a:rPr lang="es-MX" sz="1100" noProof="0" dirty="0"/>
                        <a:t>Actividad</a:t>
                      </a:r>
                      <a:r>
                        <a:rPr lang="es-MX" sz="1100" baseline="0" noProof="0" dirty="0"/>
                        <a:t> en SAP. Cubre un paso del proceso realizado en el sistema SAP, especifica una transacción a utilizar.</a:t>
                      </a:r>
                      <a:endParaRPr lang="es-MX" sz="1100" noProof="0" dirty="0"/>
                    </a:p>
                  </a:txBody>
                  <a:tcPr marT="0" marB="0" anchor="ctr"/>
                </a:tc>
                <a:tc>
                  <a:txBody>
                    <a:bodyPr/>
                    <a:lstStyle/>
                    <a:p>
                      <a:endParaRPr lang="es-MX" sz="1100" noProof="0" dirty="0"/>
                    </a:p>
                  </a:txBody>
                  <a:tcPr marT="0" marB="0" anchor="ctr"/>
                </a:tc>
                <a:tc>
                  <a:txBody>
                    <a:bodyPr/>
                    <a:lstStyle/>
                    <a:p>
                      <a:r>
                        <a:rPr lang="es-MX" sz="1100" noProof="0" dirty="0"/>
                        <a:t>Decisión</a:t>
                      </a:r>
                      <a:r>
                        <a:rPr lang="es-MX" sz="1100" baseline="0" noProof="0" dirty="0"/>
                        <a:t>. Identifica una decisión a ser tomada por el usuario en el proceso lo cual deriva en diferentes actividades a realizar.</a:t>
                      </a:r>
                      <a:endParaRPr lang="es-MX" sz="1100" noProof="0" dirty="0"/>
                    </a:p>
                  </a:txBody>
                  <a:tcPr marT="0" marB="0" anchor="ctr"/>
                </a:tc>
                <a:extLst>
                  <a:ext uri="{0D108BD9-81ED-4DB2-BD59-A6C34878D82A}">
                    <a16:rowId xmlns:a16="http://schemas.microsoft.com/office/drawing/2014/main" val="10003"/>
                  </a:ext>
                </a:extLst>
              </a:tr>
              <a:tr h="548640">
                <a:tc>
                  <a:txBody>
                    <a:bodyPr/>
                    <a:lstStyle/>
                    <a:p>
                      <a:endParaRPr lang="es-MX" sz="1100" noProof="0" dirty="0"/>
                    </a:p>
                    <a:p>
                      <a:endParaRPr lang="es-MX" sz="1100" noProof="0" dirty="0"/>
                    </a:p>
                    <a:p>
                      <a:endParaRPr lang="es-MX" sz="1100" noProof="0" dirty="0"/>
                    </a:p>
                  </a:txBody>
                  <a:tcPr marT="0" marB="0" anchor="ctr"/>
                </a:tc>
                <a:tc>
                  <a:txBody>
                    <a:bodyPr/>
                    <a:lstStyle/>
                    <a:p>
                      <a:r>
                        <a:rPr lang="es-MX" sz="1100" noProof="0" dirty="0"/>
                        <a:t>Impresión</a:t>
                      </a:r>
                      <a:r>
                        <a:rPr lang="es-MX" sz="1100" baseline="0" noProof="0" dirty="0"/>
                        <a:t>. Identifica un documento impreso (ej. Reporte, forma)</a:t>
                      </a:r>
                      <a:endParaRPr lang="es-MX" sz="1100" noProof="0" dirty="0"/>
                    </a:p>
                  </a:txBody>
                  <a:tcPr marT="0" marB="0" anchor="ctr"/>
                </a:tc>
                <a:tc>
                  <a:txBody>
                    <a:bodyPr/>
                    <a:lstStyle/>
                    <a:p>
                      <a:endParaRPr lang="es-MX" sz="1100" noProof="0" dirty="0"/>
                    </a:p>
                  </a:txBody>
                  <a:tcPr marT="0" marB="0" anchor="ctr"/>
                </a:tc>
                <a:tc>
                  <a:txBody>
                    <a:bodyPr/>
                    <a:lstStyle/>
                    <a:p>
                      <a:r>
                        <a:rPr lang="es-MX" sz="1100" noProof="0" dirty="0"/>
                        <a:t>Engloba</a:t>
                      </a:r>
                      <a:r>
                        <a:rPr lang="es-MX" sz="1100" baseline="0" noProof="0" dirty="0"/>
                        <a:t> actividades / transacciones relacionadas </a:t>
                      </a:r>
                      <a:endParaRPr lang="es-MX" sz="1100" noProof="0" dirty="0"/>
                    </a:p>
                  </a:txBody>
                  <a:tcPr marT="0" marB="0" anchor="ctr"/>
                </a:tc>
                <a:extLst>
                  <a:ext uri="{0D108BD9-81ED-4DB2-BD59-A6C34878D82A}">
                    <a16:rowId xmlns:a16="http://schemas.microsoft.com/office/drawing/2014/main" val="10004"/>
                  </a:ext>
                </a:extLst>
              </a:tr>
              <a:tr h="548640">
                <a:tc>
                  <a:txBody>
                    <a:bodyPr/>
                    <a:lstStyle/>
                    <a:p>
                      <a:endParaRPr lang="es-MX" sz="1100" noProof="0" dirty="0"/>
                    </a:p>
                    <a:p>
                      <a:endParaRPr lang="es-MX" sz="1100" noProof="0" dirty="0"/>
                    </a:p>
                    <a:p>
                      <a:endParaRPr lang="es-MX" sz="1100" noProof="0" dirty="0"/>
                    </a:p>
                  </a:txBody>
                  <a:tcPr marT="0" marB="0" anchor="ctr"/>
                </a:tc>
                <a:tc>
                  <a:txBody>
                    <a:bodyPr/>
                    <a:lstStyle/>
                    <a:p>
                      <a:r>
                        <a:rPr lang="es-MX" sz="1100" noProof="0" dirty="0"/>
                        <a:t>Actividad agregado</a:t>
                      </a:r>
                      <a:r>
                        <a:rPr lang="es-MX" sz="1100" baseline="0" noProof="0" dirty="0"/>
                        <a:t> funcional/interface. Cubre un paso del proceso realizado en el sistema SAP con un agregado funcional o a través de una interface </a:t>
                      </a:r>
                      <a:r>
                        <a:rPr lang="es-MX" sz="1100" baseline="0" noProof="0" dirty="0" err="1"/>
                        <a:t>desarrolada</a:t>
                      </a:r>
                      <a:r>
                        <a:rPr lang="es-MX" sz="1100" baseline="0" noProof="0" dirty="0"/>
                        <a:t>. </a:t>
                      </a:r>
                      <a:endParaRPr lang="es-MX" sz="1100" noProof="0" dirty="0"/>
                    </a:p>
                  </a:txBody>
                  <a:tcPr marT="0" marB="0" anchor="ctr"/>
                </a:tc>
                <a:tc>
                  <a:txBody>
                    <a:bodyPr/>
                    <a:lstStyle/>
                    <a:p>
                      <a:endParaRPr lang="es-MX" sz="1100" noProof="0" dirty="0"/>
                    </a:p>
                  </a:txBody>
                  <a:tcPr marT="0" marB="0" anchor="ctr"/>
                </a:tc>
                <a:tc>
                  <a:txBody>
                    <a:bodyPr/>
                    <a:lstStyle/>
                    <a:p>
                      <a:r>
                        <a:rPr lang="es-MX" sz="1100" noProof="0" dirty="0"/>
                        <a:t>Flujo</a:t>
                      </a:r>
                      <a:r>
                        <a:rPr lang="es-MX" sz="1100" baseline="0" noProof="0" dirty="0"/>
                        <a:t> a seguir. Identifica la secuencia normal de pasos a seguir en el proceso</a:t>
                      </a:r>
                      <a:endParaRPr lang="es-MX" sz="1100" noProof="0" dirty="0"/>
                    </a:p>
                  </a:txBody>
                  <a:tcPr marT="0" marB="0" anchor="ctr"/>
                </a:tc>
                <a:extLst>
                  <a:ext uri="{0D108BD9-81ED-4DB2-BD59-A6C34878D82A}">
                    <a16:rowId xmlns:a16="http://schemas.microsoft.com/office/drawing/2014/main" val="10005"/>
                  </a:ext>
                </a:extLst>
              </a:tr>
            </a:tbl>
          </a:graphicData>
        </a:graphic>
      </p:graphicFrame>
      <p:sp>
        <p:nvSpPr>
          <p:cNvPr id="36" name="AutoShape 56"/>
          <p:cNvSpPr>
            <a:spLocks noChangeArrowheads="1"/>
          </p:cNvSpPr>
          <p:nvPr/>
        </p:nvSpPr>
        <p:spPr bwMode="auto">
          <a:xfrm>
            <a:off x="773735" y="1955665"/>
            <a:ext cx="635827" cy="407963"/>
          </a:xfrm>
          <a:prstGeom prst="flowChartPredefinedProcess">
            <a:avLst/>
          </a:prstGeom>
          <a:gradFill rotWithShape="1">
            <a:gsLst>
              <a:gs pos="0">
                <a:srgbClr val="9A74C1"/>
              </a:gs>
              <a:gs pos="50000">
                <a:srgbClr val="CC99FF"/>
              </a:gs>
              <a:gs pos="100000">
                <a:srgbClr val="9A74C1"/>
              </a:gs>
            </a:gsLst>
            <a:lin ang="5400000" scaled="1"/>
          </a:gradFill>
          <a:ln w="19050">
            <a:solidFill>
              <a:schemeClr val="tx1"/>
            </a:solidFill>
            <a:miter lim="800000"/>
            <a:headEnd/>
            <a:tailEnd/>
          </a:ln>
        </p:spPr>
        <p:txBody>
          <a:bodyPr lIns="18000" tIns="18000" rIns="18000" bIns="180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s-MX" altLang="es-MX" sz="600" b="1">
              <a:solidFill>
                <a:srgbClr val="2B2D2E"/>
              </a:solidFill>
            </a:endParaRPr>
          </a:p>
        </p:txBody>
      </p:sp>
      <p:sp>
        <p:nvSpPr>
          <p:cNvPr id="37" name="AutoShape 45"/>
          <p:cNvSpPr>
            <a:spLocks noChangeArrowheads="1"/>
          </p:cNvSpPr>
          <p:nvPr/>
        </p:nvSpPr>
        <p:spPr bwMode="auto">
          <a:xfrm>
            <a:off x="773296" y="2497286"/>
            <a:ext cx="636705" cy="407963"/>
          </a:xfrm>
          <a:prstGeom prst="flowChartManualOperation">
            <a:avLst/>
          </a:prstGeom>
          <a:gradFill rotWithShape="1">
            <a:gsLst>
              <a:gs pos="0">
                <a:srgbClr val="65A886"/>
              </a:gs>
              <a:gs pos="50000">
                <a:srgbClr val="99FFCC"/>
              </a:gs>
              <a:gs pos="100000">
                <a:srgbClr val="65A886"/>
              </a:gs>
            </a:gsLst>
            <a:lin ang="5400000" scaled="1"/>
          </a:gradFill>
          <a:ln w="19050">
            <a:solidFill>
              <a:schemeClr val="tx1"/>
            </a:solidFill>
            <a:miter lim="800000"/>
            <a:headEnd/>
            <a:tailEnd/>
          </a:ln>
        </p:spPr>
        <p:txBody>
          <a:bodyPr lIns="18000" tIns="18000" rIns="18000" bIns="18000" anchor="ctr"/>
          <a:lstStyle/>
          <a:p>
            <a:pPr algn="ctr">
              <a:lnSpc>
                <a:spcPct val="80000"/>
              </a:lnSpc>
            </a:pPr>
            <a:endParaRPr lang="es-ES" altLang="es-MX" sz="600">
              <a:solidFill>
                <a:srgbClr val="000000"/>
              </a:solidFill>
              <a:latin typeface="Arial" panose="020B0604020202020204" pitchFamily="34" charset="0"/>
              <a:ea typeface="MS PGothic" panose="020B0600070205080204" pitchFamily="34" charset="-128"/>
              <a:cs typeface="Arial" panose="020B0604020202020204" pitchFamily="34" charset="0"/>
            </a:endParaRPr>
          </a:p>
        </p:txBody>
      </p:sp>
      <p:sp>
        <p:nvSpPr>
          <p:cNvPr id="38" name="Rectangle 52"/>
          <p:cNvSpPr>
            <a:spLocks noChangeArrowheads="1"/>
          </p:cNvSpPr>
          <p:nvPr/>
        </p:nvSpPr>
        <p:spPr bwMode="auto">
          <a:xfrm>
            <a:off x="763480" y="3117209"/>
            <a:ext cx="635827" cy="407964"/>
          </a:xfrm>
          <a:prstGeom prst="rect">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8000" tIns="18000" rIns="18000" bIns="180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s-MX" altLang="es-MX" sz="600" b="1">
              <a:solidFill>
                <a:srgbClr val="2B2D2E"/>
              </a:solidFill>
            </a:endParaRPr>
          </a:p>
        </p:txBody>
      </p:sp>
      <p:sp>
        <p:nvSpPr>
          <p:cNvPr id="39" name="AutoShape 306"/>
          <p:cNvSpPr>
            <a:spLocks noChangeArrowheads="1"/>
          </p:cNvSpPr>
          <p:nvPr/>
        </p:nvSpPr>
        <p:spPr bwMode="auto">
          <a:xfrm>
            <a:off x="773296" y="3714248"/>
            <a:ext cx="636705" cy="407963"/>
          </a:xfrm>
          <a:prstGeom prst="flowChartDocument">
            <a:avLst/>
          </a:prstGeom>
          <a:gradFill rotWithShape="1">
            <a:gsLst>
              <a:gs pos="0">
                <a:srgbClr val="767647"/>
              </a:gs>
              <a:gs pos="50000">
                <a:srgbClr val="FFFF99"/>
              </a:gs>
              <a:gs pos="100000">
                <a:srgbClr val="767647"/>
              </a:gs>
            </a:gsLst>
            <a:lin ang="5400000" scaled="1"/>
          </a:gradFill>
          <a:ln w="19050" algn="ctr">
            <a:solidFill>
              <a:schemeClr val="tx1"/>
            </a:solidFill>
            <a:miter lim="800000"/>
            <a:headEnd/>
            <a:tailEnd/>
          </a:ln>
        </p:spPr>
        <p:txBody>
          <a:bodyPr lIns="18000" tIns="18000" rIns="18000" bIns="180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s-MX" altLang="es-MX" sz="600" b="1">
              <a:solidFill>
                <a:srgbClr val="2B2D2E"/>
              </a:solidFill>
            </a:endParaRPr>
          </a:p>
        </p:txBody>
      </p:sp>
      <p:sp>
        <p:nvSpPr>
          <p:cNvPr id="40" name="Rectangle 52"/>
          <p:cNvSpPr>
            <a:spLocks noChangeArrowheads="1"/>
          </p:cNvSpPr>
          <p:nvPr/>
        </p:nvSpPr>
        <p:spPr bwMode="auto">
          <a:xfrm>
            <a:off x="773735" y="4258588"/>
            <a:ext cx="635827" cy="407963"/>
          </a:xfrm>
          <a:prstGeom prst="rect">
            <a:avLst/>
          </a:prstGeom>
          <a:gradFill rotWithShape="1">
            <a:gsLst>
              <a:gs pos="0">
                <a:srgbClr val="FF6161"/>
              </a:gs>
              <a:gs pos="50000">
                <a:srgbClr val="FFAFAF"/>
              </a:gs>
              <a:gs pos="100000">
                <a:srgbClr val="FF6161"/>
              </a:gs>
            </a:gsLst>
            <a:lin ang="5400000" scaled="1"/>
          </a:gradFill>
          <a:ln w="19050" algn="ctr">
            <a:solidFill>
              <a:schemeClr val="tx1"/>
            </a:solidFill>
            <a:miter lim="800000"/>
            <a:headEnd/>
            <a:tailEnd/>
          </a:ln>
        </p:spPr>
        <p:txBody>
          <a:bodyPr lIns="18000" tIns="18000" rIns="18000" bIns="18000" anchor="ctr" anchorCtr="1"/>
          <a:lstStyle/>
          <a:p>
            <a:pPr algn="ctr"/>
            <a:endParaRPr lang="es-MX" sz="600" b="1" dirty="0">
              <a:solidFill>
                <a:srgbClr val="2B2D2E"/>
              </a:solidFill>
              <a:latin typeface="Arial" panose="020B0604020202020204" pitchFamily="34" charset="0"/>
              <a:cs typeface="Arial" panose="020B0604020202020204" pitchFamily="34" charset="0"/>
            </a:endParaRPr>
          </a:p>
        </p:txBody>
      </p:sp>
      <p:sp>
        <p:nvSpPr>
          <p:cNvPr id="41" name="Flowchart: Connector 30"/>
          <p:cNvSpPr>
            <a:spLocks noChangeArrowheads="1"/>
          </p:cNvSpPr>
          <p:nvPr/>
        </p:nvSpPr>
        <p:spPr bwMode="auto">
          <a:xfrm>
            <a:off x="5602495" y="2090151"/>
            <a:ext cx="137160" cy="138991"/>
          </a:xfrm>
          <a:prstGeom prst="flowChartConnector">
            <a:avLst/>
          </a:prstGeom>
          <a:gradFill rotWithShape="1">
            <a:gsLst>
              <a:gs pos="0">
                <a:srgbClr val="869BA8"/>
              </a:gs>
              <a:gs pos="50000">
                <a:srgbClr val="CCECFF"/>
              </a:gs>
              <a:gs pos="100000">
                <a:srgbClr val="869BA8"/>
              </a:gs>
            </a:gsLst>
            <a:lin ang="5400000" scaled="1"/>
          </a:gradFill>
          <a:ln w="19050" algn="ctr">
            <a:solidFill>
              <a:schemeClr val="tx1"/>
            </a:solidFill>
            <a:miter lim="800000"/>
            <a:headEnd/>
            <a:tailEnd/>
          </a:ln>
        </p:spPr>
        <p:txBody>
          <a:bodyPr lIns="18000" tIns="18000" rIns="18000" bIns="1800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s-MX" altLang="es-MX" sz="800" b="1">
              <a:solidFill>
                <a:srgbClr val="000000"/>
              </a:solidFill>
              <a:ea typeface="MS PGothic" panose="020B0600070205080204" pitchFamily="34" charset="-128"/>
            </a:endParaRPr>
          </a:p>
        </p:txBody>
      </p:sp>
      <p:sp>
        <p:nvSpPr>
          <p:cNvPr id="42" name="AutoShape 43"/>
          <p:cNvSpPr>
            <a:spLocks noChangeArrowheads="1"/>
          </p:cNvSpPr>
          <p:nvPr/>
        </p:nvSpPr>
        <p:spPr bwMode="auto">
          <a:xfrm>
            <a:off x="5353600" y="2497286"/>
            <a:ext cx="634951" cy="407963"/>
          </a:xfrm>
          <a:prstGeom prst="flowChartTerminator">
            <a:avLst/>
          </a:prstGeom>
          <a:gradFill rotWithShape="1">
            <a:gsLst>
              <a:gs pos="0">
                <a:srgbClr val="65A886"/>
              </a:gs>
              <a:gs pos="50000">
                <a:srgbClr val="99FFCC"/>
              </a:gs>
              <a:gs pos="100000">
                <a:srgbClr val="65A886"/>
              </a:gs>
            </a:gsLst>
            <a:lin ang="5400000" scaled="1"/>
          </a:gradFill>
          <a:ln w="19050">
            <a:solidFill>
              <a:schemeClr val="tx1"/>
            </a:solidFill>
            <a:miter lim="800000"/>
            <a:headEnd/>
            <a:tailEnd/>
          </a:ln>
        </p:spPr>
        <p:txBody>
          <a:bodyPr lIns="18000" tIns="18000" rIns="18000" bIns="18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pPr>
            <a:endParaRPr lang="es-MX" altLang="es-MX" sz="600">
              <a:solidFill>
                <a:srgbClr val="000000"/>
              </a:solidFill>
              <a:ea typeface="MS PGothic" panose="020B0600070205080204" pitchFamily="34" charset="-128"/>
            </a:endParaRPr>
          </a:p>
        </p:txBody>
      </p:sp>
      <p:sp>
        <p:nvSpPr>
          <p:cNvPr id="43" name="AutoShape 53"/>
          <p:cNvSpPr>
            <a:spLocks noChangeArrowheads="1"/>
          </p:cNvSpPr>
          <p:nvPr/>
        </p:nvSpPr>
        <p:spPr bwMode="auto">
          <a:xfrm>
            <a:off x="5334306" y="3087610"/>
            <a:ext cx="673539" cy="467163"/>
          </a:xfrm>
          <a:prstGeom prst="diamond">
            <a:avLst/>
          </a:prstGeom>
          <a:gradFill rotWithShape="1">
            <a:gsLst>
              <a:gs pos="0">
                <a:srgbClr val="869BA8"/>
              </a:gs>
              <a:gs pos="50000">
                <a:srgbClr val="CCECFF"/>
              </a:gs>
              <a:gs pos="100000">
                <a:srgbClr val="869BA8"/>
              </a:gs>
            </a:gsLst>
            <a:lin ang="5400000" scaled="1"/>
          </a:gradFill>
          <a:ln w="19050">
            <a:solidFill>
              <a:schemeClr val="tx1"/>
            </a:solidFill>
            <a:miter lim="800000"/>
            <a:headEnd/>
            <a:tailEnd/>
          </a:ln>
        </p:spPr>
        <p:txBody>
          <a:bodyPr lIns="0" tIns="0" rIns="0" bIns="0" anchor="ctr"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altLang="es-MX" sz="600" b="1">
              <a:solidFill>
                <a:srgbClr val="000000"/>
              </a:solidFill>
              <a:ea typeface="MS PGothic" panose="020B0600070205080204" pitchFamily="34" charset="-128"/>
            </a:endParaRPr>
          </a:p>
        </p:txBody>
      </p:sp>
      <p:sp>
        <p:nvSpPr>
          <p:cNvPr id="44" name="Rectangle 13"/>
          <p:cNvSpPr/>
          <p:nvPr/>
        </p:nvSpPr>
        <p:spPr>
          <a:xfrm>
            <a:off x="5303611" y="3691906"/>
            <a:ext cx="734928" cy="452646"/>
          </a:xfrm>
          <a:prstGeom prst="rect">
            <a:avLst/>
          </a:prstGeom>
          <a:noFill/>
          <a:ln w="19050" cmpd="sng">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MX" dirty="0"/>
          </a:p>
        </p:txBody>
      </p:sp>
      <p:cxnSp>
        <p:nvCxnSpPr>
          <p:cNvPr id="45" name="Straight Arrow Connector 25"/>
          <p:cNvCxnSpPr>
            <a:cxnSpLocks noChangeShapeType="1"/>
          </p:cNvCxnSpPr>
          <p:nvPr/>
        </p:nvCxnSpPr>
        <p:spPr bwMode="auto">
          <a:xfrm>
            <a:off x="5368508" y="4462569"/>
            <a:ext cx="605133" cy="0"/>
          </a:xfrm>
          <a:prstGeom prst="straightConnector1">
            <a:avLst/>
          </a:prstGeom>
          <a:noFill/>
          <a:ln w="12700">
            <a:solidFill>
              <a:srgbClr val="0000CC"/>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3803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ítulo 45"/>
          <p:cNvSpPr>
            <a:spLocks noGrp="1"/>
          </p:cNvSpPr>
          <p:nvPr>
            <p:ph type="title"/>
          </p:nvPr>
        </p:nvSpPr>
        <p:spPr/>
        <p:txBody>
          <a:bodyPr/>
          <a:lstStyle/>
          <a:p>
            <a:r>
              <a:rPr lang="es-MX" dirty="0"/>
              <a:t>Descripción del </a:t>
            </a:r>
            <a:r>
              <a:rPr lang="es-MX" dirty="0" err="1"/>
              <a:t>layout</a:t>
            </a:r>
            <a:endParaRPr lang="en-US" dirty="0"/>
          </a:p>
        </p:txBody>
      </p:sp>
      <p:sp>
        <p:nvSpPr>
          <p:cNvPr id="6" name="Marcador de número de diapositiva 5"/>
          <p:cNvSpPr>
            <a:spLocks noGrp="1"/>
          </p:cNvSpPr>
          <p:nvPr>
            <p:ph type="sldNum" sz="quarter" idx="12"/>
          </p:nvPr>
        </p:nvSpPr>
        <p:spPr/>
        <p:txBody>
          <a:bodyPr/>
          <a:lstStyle/>
          <a:p>
            <a:fld id="{4C56A5C3-2649-164B-BEA4-B11CF0CB3D88}" type="slidenum">
              <a:rPr lang="es-ES" smtClean="0"/>
              <a:t>8</a:t>
            </a:fld>
            <a:endParaRPr lang="es-ES"/>
          </a:p>
        </p:txBody>
      </p:sp>
      <p:grpSp>
        <p:nvGrpSpPr>
          <p:cNvPr id="2" name="Grupo 1"/>
          <p:cNvGrpSpPr/>
          <p:nvPr/>
        </p:nvGrpSpPr>
        <p:grpSpPr>
          <a:xfrm>
            <a:off x="1328923" y="1517859"/>
            <a:ext cx="6556611" cy="3213136"/>
            <a:chOff x="323850" y="1320800"/>
            <a:chExt cx="8424863" cy="5143360"/>
          </a:xfrm>
        </p:grpSpPr>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8" y="1773238"/>
              <a:ext cx="526732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4"/>
            <p:cNvSpPr txBox="1"/>
            <p:nvPr/>
          </p:nvSpPr>
          <p:spPr>
            <a:xfrm>
              <a:off x="323850" y="1320800"/>
              <a:ext cx="2376488" cy="39534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defPPr>
                <a:defRPr lang="en-US"/>
              </a:defPPr>
              <a:lvl1pPr>
                <a:defRPr sz="1400"/>
              </a:lvl1pPr>
            </a:lstStyle>
            <a:p>
              <a:pPr>
                <a:defRPr/>
              </a:pPr>
              <a:r>
                <a:rPr lang="es-MX" sz="900" b="1" dirty="0"/>
                <a:t>Título del diagrama</a:t>
              </a:r>
            </a:p>
          </p:txBody>
        </p:sp>
        <p:sp>
          <p:nvSpPr>
            <p:cNvPr id="18" name="TextBox 6"/>
            <p:cNvSpPr txBox="1"/>
            <p:nvPr/>
          </p:nvSpPr>
          <p:spPr>
            <a:xfrm>
              <a:off x="323850" y="1844675"/>
              <a:ext cx="2376488" cy="103460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s-MX" sz="900" b="1" dirty="0">
                  <a:solidFill>
                    <a:schemeClr val="tx1"/>
                  </a:solidFill>
                </a:rPr>
                <a:t>Entradas del proceso</a:t>
              </a:r>
              <a:r>
                <a:rPr lang="es-MX" sz="900" dirty="0">
                  <a:solidFill>
                    <a:schemeClr val="tx1"/>
                  </a:solidFill>
                </a:rPr>
                <a:t>: Identifica procesos, eventos y/o actividades externas que influyen en el curso de eventos del escenario.</a:t>
              </a:r>
            </a:p>
          </p:txBody>
        </p:sp>
        <p:sp>
          <p:nvSpPr>
            <p:cNvPr id="19" name="TextBox 7"/>
            <p:cNvSpPr txBox="1"/>
            <p:nvPr/>
          </p:nvSpPr>
          <p:spPr>
            <a:xfrm>
              <a:off x="323850" y="2986592"/>
              <a:ext cx="2376488" cy="1256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s-MX" sz="900" b="1" dirty="0"/>
                <a:t>Roles responsables</a:t>
              </a:r>
              <a:r>
                <a:rPr lang="es-MX" sz="900" dirty="0"/>
                <a:t>: Identifica un rol de usuario, unidad organizacional o grupo que es responsable de la ejecución de los pasos englobados en el renglón.</a:t>
              </a:r>
            </a:p>
          </p:txBody>
        </p:sp>
        <p:cxnSp>
          <p:nvCxnSpPr>
            <p:cNvPr id="20" name="Straight Connector 8"/>
            <p:cNvCxnSpPr>
              <a:stCxn id="16" idx="1"/>
              <a:endCxn id="16" idx="3"/>
            </p:cNvCxnSpPr>
            <p:nvPr/>
          </p:nvCxnSpPr>
          <p:spPr>
            <a:xfrm>
              <a:off x="3481388" y="3749675"/>
              <a:ext cx="5267325" cy="0"/>
            </a:xfrm>
            <a:prstGeom prst="line">
              <a:avLst/>
            </a:prstGeom>
          </p:spPr>
          <p:style>
            <a:lnRef idx="1">
              <a:schemeClr val="dk1"/>
            </a:lnRef>
            <a:fillRef idx="0">
              <a:schemeClr val="dk1"/>
            </a:fillRef>
            <a:effectRef idx="0">
              <a:schemeClr val="dk1"/>
            </a:effectRef>
            <a:fontRef idx="minor">
              <a:schemeClr val="tx1"/>
            </a:fontRef>
          </p:style>
        </p:cxnSp>
        <p:sp>
          <p:nvSpPr>
            <p:cNvPr id="21" name="TextBox 10"/>
            <p:cNvSpPr txBox="1"/>
            <p:nvPr/>
          </p:nvSpPr>
          <p:spPr>
            <a:xfrm>
              <a:off x="323850" y="5651260"/>
              <a:ext cx="2376488" cy="8129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s-MX" sz="900" b="1" dirty="0">
                  <a:solidFill>
                    <a:schemeClr val="tx1"/>
                  </a:solidFill>
                </a:rPr>
                <a:t>Salida del proceso</a:t>
              </a:r>
              <a:r>
                <a:rPr lang="es-MX" sz="900" dirty="0">
                  <a:solidFill>
                    <a:schemeClr val="tx1"/>
                  </a:solidFill>
                </a:rPr>
                <a:t>. Identifica el fin del procesos o la salida a otros procesos, eventos y/o actividades.</a:t>
              </a:r>
            </a:p>
          </p:txBody>
        </p:sp>
        <p:sp>
          <p:nvSpPr>
            <p:cNvPr id="22" name="TextBox 11"/>
            <p:cNvSpPr txBox="1"/>
            <p:nvPr/>
          </p:nvSpPr>
          <p:spPr>
            <a:xfrm>
              <a:off x="323850" y="4305422"/>
              <a:ext cx="2376488" cy="1256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s-MX" sz="900" b="1" dirty="0"/>
                <a:t>Flujo del proceso</a:t>
              </a:r>
              <a:r>
                <a:rPr lang="es-MX" sz="900" dirty="0"/>
                <a:t>. En este espacio se encuentran los pasos fuera y dentro del sistema, decisiones, otros procesos a ser ejecutados por los roles responsables</a:t>
              </a:r>
            </a:p>
          </p:txBody>
        </p:sp>
        <p:cxnSp>
          <p:nvCxnSpPr>
            <p:cNvPr id="23" name="Straight Arrow Connector 12"/>
            <p:cNvCxnSpPr>
              <a:stCxn id="17" idx="3"/>
            </p:cNvCxnSpPr>
            <p:nvPr/>
          </p:nvCxnSpPr>
          <p:spPr>
            <a:xfrm>
              <a:off x="2700338" y="1518471"/>
              <a:ext cx="647700" cy="2547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14"/>
            <p:cNvCxnSpPr>
              <a:stCxn id="18" idx="3"/>
            </p:cNvCxnSpPr>
            <p:nvPr/>
          </p:nvCxnSpPr>
          <p:spPr>
            <a:xfrm flipV="1">
              <a:off x="2700338" y="2214569"/>
              <a:ext cx="647701" cy="1474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16"/>
            <p:cNvCxnSpPr>
              <a:stCxn id="19" idx="3"/>
            </p:cNvCxnSpPr>
            <p:nvPr/>
          </p:nvCxnSpPr>
          <p:spPr>
            <a:xfrm flipV="1">
              <a:off x="2700338" y="2986602"/>
              <a:ext cx="647701" cy="6281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18"/>
            <p:cNvCxnSpPr>
              <a:stCxn id="19" idx="3"/>
            </p:cNvCxnSpPr>
            <p:nvPr/>
          </p:nvCxnSpPr>
          <p:spPr>
            <a:xfrm>
              <a:off x="2700338" y="3614742"/>
              <a:ext cx="647701" cy="3243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1"/>
            <p:cNvCxnSpPr>
              <a:stCxn id="22" idx="3"/>
            </p:cNvCxnSpPr>
            <p:nvPr/>
          </p:nvCxnSpPr>
          <p:spPr>
            <a:xfrm flipV="1">
              <a:off x="2700338" y="4037136"/>
              <a:ext cx="3095625" cy="8964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3"/>
            <p:cNvCxnSpPr>
              <a:stCxn id="21" idx="3"/>
            </p:cNvCxnSpPr>
            <p:nvPr/>
          </p:nvCxnSpPr>
          <p:spPr>
            <a:xfrm flipV="1">
              <a:off x="2700338" y="5614256"/>
              <a:ext cx="768421" cy="443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3" name="Rectángulo 2"/>
          <p:cNvSpPr/>
          <p:nvPr/>
        </p:nvSpPr>
        <p:spPr>
          <a:xfrm>
            <a:off x="3776434" y="1810168"/>
            <a:ext cx="4099272" cy="2469422"/>
          </a:xfrm>
          <a:prstGeom prst="rect">
            <a:avLst/>
          </a:prstGeom>
          <a:no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638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296073"/>
      </p:ext>
    </p:extLst>
  </p:cSld>
  <p:clrMapOvr>
    <a:masterClrMapping/>
  </p:clrMapOvr>
</p:sld>
</file>

<file path=ppt/theme/theme1.xml><?xml version="1.0" encoding="utf-8"?>
<a:theme xmlns:a="http://schemas.openxmlformats.org/drawingml/2006/main" name="Tema de Office">
  <a:themeElements>
    <a:clrScheme name="Advanzer">
      <a:dk1>
        <a:srgbClr val="000000"/>
      </a:dk1>
      <a:lt1>
        <a:sysClr val="window" lastClr="FFFFFF"/>
      </a:lt1>
      <a:dk2>
        <a:srgbClr val="506576"/>
      </a:dk2>
      <a:lt2>
        <a:srgbClr val="EEECE1"/>
      </a:lt2>
      <a:accent1>
        <a:srgbClr val="B4CD2C"/>
      </a:accent1>
      <a:accent2>
        <a:srgbClr val="506576"/>
      </a:accent2>
      <a:accent3>
        <a:srgbClr val="B4CD2C"/>
      </a:accent3>
      <a:accent4>
        <a:srgbClr val="506576"/>
      </a:accent4>
      <a:accent5>
        <a:srgbClr val="B4CD2C"/>
      </a:accent5>
      <a:accent6>
        <a:srgbClr val="506576"/>
      </a:accent6>
      <a:hlink>
        <a:srgbClr val="B4CD2C"/>
      </a:hlink>
      <a:folHlink>
        <a:srgbClr val="50657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736</TotalTime>
  <Words>577</Words>
  <Application>Microsoft Office PowerPoint</Application>
  <PresentationFormat>On-screen Show (16:9)</PresentationFormat>
  <Paragraphs>95</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MS PGothic</vt:lpstr>
      <vt:lpstr>Arial</vt:lpstr>
      <vt:lpstr>Avenir Black</vt:lpstr>
      <vt:lpstr>Avenir Light</vt:lpstr>
      <vt:lpstr>Avenir Medium</vt:lpstr>
      <vt:lpstr>Calibri</vt:lpstr>
      <vt:lpstr>Verdana</vt:lpstr>
      <vt:lpstr>Tema de Office</vt:lpstr>
      <vt:lpstr>MAQUILA PROVEEDORES</vt:lpstr>
      <vt:lpstr>Descripción del proceso</vt:lpstr>
      <vt:lpstr>Premisas, comentarios, funcionalidad y/o reglas de negocio del cliente</vt:lpstr>
      <vt:lpstr>Agregados funcionales y/o interfaces</vt:lpstr>
      <vt:lpstr>Órden de Compra Maquila</vt:lpstr>
      <vt:lpstr>Aceptación del plano de negocio</vt:lpstr>
      <vt:lpstr>Simbología</vt:lpstr>
      <vt:lpstr>Descripción del layout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Estefania</dc:creator>
  <cp:lastModifiedBy>Melissa Valdés</cp:lastModifiedBy>
  <cp:revision>60</cp:revision>
  <dcterms:created xsi:type="dcterms:W3CDTF">2015-01-15T15:32:50Z</dcterms:created>
  <dcterms:modified xsi:type="dcterms:W3CDTF">2016-08-30T16:08:08Z</dcterms:modified>
</cp:coreProperties>
</file>