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09" autoAdjust="0"/>
  </p:normalViewPr>
  <p:slideViewPr>
    <p:cSldViewPr snapToGrid="0" snapToObjects="1">
      <p:cViewPr>
        <p:scale>
          <a:sx n="125" d="100"/>
          <a:sy n="125" d="100"/>
        </p:scale>
        <p:origin x="90" y="-7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18/08/2016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18/08/2016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49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s-ES" sz="75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MX" sz="1125" b="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65882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5882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s-MX" sz="75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Salida</a:t>
            </a:r>
            <a:endParaRPr lang="es-ES" sz="75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125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65882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5882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75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Entrada</a:t>
            </a:r>
            <a:endParaRPr lang="es-ES" sz="75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shade val="76078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125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18/08/2016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REQUISICIÓN DE servicios y NO INVENTARIABLES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solicitud de pedido de servicios y no </a:t>
            </a:r>
            <a:r>
              <a:rPr lang="es-ES" dirty="0" err="1"/>
              <a:t>inventariables</a:t>
            </a:r>
            <a:r>
              <a:rPr lang="es-ES" dirty="0"/>
              <a:t> se genera mediante el proceso de planificación de necesidades (MRP) o bien la genera manualmente un solicitante. 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con libro de pedidos, contratos, listas de precios y datos maestros de proveedor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-22435" y="20639"/>
            <a:ext cx="6019800" cy="29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1125" b="1" dirty="0">
                <a:solidFill>
                  <a:srgbClr val="000000"/>
                </a:solidFill>
              </a:rPr>
              <a:t>Requisiciones de Compra de Servicios y No </a:t>
            </a:r>
            <a:r>
              <a:rPr lang="es-MX" altLang="es-MX" sz="1125" b="1" dirty="0" err="1">
                <a:solidFill>
                  <a:srgbClr val="000000"/>
                </a:solidFill>
              </a:rPr>
              <a:t>Inventariables</a:t>
            </a:r>
            <a:endParaRPr lang="es-ES" altLang="es-MX" sz="1125" b="1" dirty="0">
              <a:solidFill>
                <a:srgbClr val="000000"/>
              </a:solidFill>
            </a:endParaRPr>
          </a:p>
        </p:txBody>
      </p:sp>
      <p:sp>
        <p:nvSpPr>
          <p:cNvPr id="34819" name="Rectangle 8"/>
          <p:cNvSpPr>
            <a:spLocks noChangeArrowheads="1"/>
          </p:cNvSpPr>
          <p:nvPr/>
        </p:nvSpPr>
        <p:spPr bwMode="auto">
          <a:xfrm rot="10800000">
            <a:off x="4176" y="833764"/>
            <a:ext cx="338328" cy="3780235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750" b="1" dirty="0" err="1">
                <a:solidFill>
                  <a:srgbClr val="000000"/>
                </a:solidFill>
              </a:rPr>
              <a:t>Coprador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34820" name="AutoShape 56"/>
          <p:cNvSpPr>
            <a:spLocks noChangeArrowheads="1"/>
          </p:cNvSpPr>
          <p:nvPr/>
        </p:nvSpPr>
        <p:spPr bwMode="auto">
          <a:xfrm>
            <a:off x="2083594" y="4699398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Cotizaciones de proveedor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34821" name="AutoShape 93"/>
          <p:cNvSpPr>
            <a:spLocks noChangeArrowheads="1"/>
          </p:cNvSpPr>
          <p:nvPr/>
        </p:nvSpPr>
        <p:spPr bwMode="auto">
          <a:xfrm>
            <a:off x="5809774" y="2183607"/>
            <a:ext cx="864394" cy="432197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ES_tradnl" altLang="es-MX" sz="600" b="1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mprimir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Requisición de Compra</a:t>
            </a:r>
            <a:endParaRPr lang="es-MX" alt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3" name="AutoShape 56"/>
          <p:cNvSpPr>
            <a:spLocks noChangeArrowheads="1"/>
          </p:cNvSpPr>
          <p:nvPr/>
        </p:nvSpPr>
        <p:spPr bwMode="auto">
          <a:xfrm>
            <a:off x="5349558" y="4698999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Ordenes de Compra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Discreta</a:t>
            </a:r>
          </a:p>
        </p:txBody>
      </p:sp>
      <p:sp>
        <p:nvSpPr>
          <p:cNvPr id="34825" name="Rectangle 52"/>
          <p:cNvSpPr>
            <a:spLocks noChangeArrowheads="1"/>
          </p:cNvSpPr>
          <p:nvPr/>
        </p:nvSpPr>
        <p:spPr bwMode="auto">
          <a:xfrm>
            <a:off x="3732610" y="2210991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ME51N</a:t>
            </a:r>
          </a:p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Crear requisición de Compra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34826" name="AutoShape 44"/>
          <p:cNvSpPr>
            <a:spLocks noChangeArrowheads="1"/>
          </p:cNvSpPr>
          <p:nvPr/>
        </p:nvSpPr>
        <p:spPr bwMode="auto">
          <a:xfrm>
            <a:off x="2102644" y="2163366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Requiere Cotización</a:t>
            </a:r>
          </a:p>
        </p:txBody>
      </p:sp>
      <p:cxnSp>
        <p:nvCxnSpPr>
          <p:cNvPr id="34827" name="AutoShape 140"/>
          <p:cNvCxnSpPr>
            <a:cxnSpLocks noChangeShapeType="1"/>
            <a:stCxn id="34838" idx="2"/>
            <a:endCxn id="34826" idx="0"/>
          </p:cNvCxnSpPr>
          <p:nvPr/>
        </p:nvCxnSpPr>
        <p:spPr bwMode="auto">
          <a:xfrm rot="5400000">
            <a:off x="1820660" y="1468234"/>
            <a:ext cx="1390263" cy="127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41"/>
          <p:cNvCxnSpPr>
            <a:cxnSpLocks noChangeShapeType="1"/>
            <a:stCxn id="34826" idx="2"/>
            <a:endCxn id="34820" idx="0"/>
          </p:cNvCxnSpPr>
          <p:nvPr/>
        </p:nvCxnSpPr>
        <p:spPr bwMode="auto">
          <a:xfrm flipH="1">
            <a:off x="2515791" y="2649142"/>
            <a:ext cx="0" cy="205025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42"/>
          <p:cNvCxnSpPr>
            <a:cxnSpLocks noChangeShapeType="1"/>
            <a:stCxn id="34826" idx="3"/>
            <a:endCxn id="34825" idx="1"/>
          </p:cNvCxnSpPr>
          <p:nvPr/>
        </p:nvCxnSpPr>
        <p:spPr bwMode="auto">
          <a:xfrm flipV="1">
            <a:off x="2928938" y="2400300"/>
            <a:ext cx="803672" cy="595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7"/>
          <p:cNvCxnSpPr>
            <a:cxnSpLocks noChangeShapeType="1"/>
            <a:stCxn id="34821" idx="2"/>
            <a:endCxn id="23" idx="0"/>
          </p:cNvCxnSpPr>
          <p:nvPr/>
        </p:nvCxnSpPr>
        <p:spPr bwMode="auto">
          <a:xfrm>
            <a:off x="6241971" y="2587231"/>
            <a:ext cx="0" cy="206274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Text Box 77"/>
          <p:cNvSpPr txBox="1">
            <a:spLocks noChangeArrowheads="1"/>
          </p:cNvSpPr>
          <p:nvPr/>
        </p:nvSpPr>
        <p:spPr bwMode="auto">
          <a:xfrm>
            <a:off x="2945606" y="2300288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34832" name="Text Box 78"/>
          <p:cNvSpPr txBox="1">
            <a:spLocks noChangeArrowheads="1"/>
          </p:cNvSpPr>
          <p:nvPr/>
        </p:nvSpPr>
        <p:spPr bwMode="auto">
          <a:xfrm>
            <a:off x="2583656" y="2677716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34838" name="AutoShape 43"/>
          <p:cNvSpPr>
            <a:spLocks noChangeArrowheads="1"/>
          </p:cNvSpPr>
          <p:nvPr/>
        </p:nvSpPr>
        <p:spPr bwMode="auto">
          <a:xfrm>
            <a:off x="2084298" y="395674"/>
            <a:ext cx="862985" cy="377429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75" b="1" dirty="0">
                <a:solidFill>
                  <a:srgbClr val="000000"/>
                </a:solidFill>
              </a:rPr>
              <a:t>Necesidades </a:t>
            </a:r>
          </a:p>
          <a:p>
            <a:pPr algn="ctr" eaLnBrk="1" hangingPunct="1"/>
            <a:r>
              <a:rPr lang="es-MX" altLang="es-MX" sz="675" b="1" dirty="0">
                <a:solidFill>
                  <a:srgbClr val="000000"/>
                </a:solidFill>
              </a:rPr>
              <a:t>de </a:t>
            </a:r>
            <a:r>
              <a:rPr lang="es-ES_tradnl" altLang="es-MX" sz="675" b="1" dirty="0">
                <a:solidFill>
                  <a:srgbClr val="000000"/>
                </a:solidFill>
              </a:rPr>
              <a:t>compra de servicios</a:t>
            </a:r>
          </a:p>
        </p:txBody>
      </p:sp>
      <p:cxnSp>
        <p:nvCxnSpPr>
          <p:cNvPr id="34834" name="Straight Arrow Connector 4"/>
          <p:cNvCxnSpPr>
            <a:cxnSpLocks noChangeShapeType="1"/>
            <a:stCxn id="34825" idx="3"/>
            <a:endCxn id="34821" idx="1"/>
          </p:cNvCxnSpPr>
          <p:nvPr/>
        </p:nvCxnSpPr>
        <p:spPr bwMode="auto">
          <a:xfrm>
            <a:off x="4595813" y="2399705"/>
            <a:ext cx="1213961" cy="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56"/>
          <p:cNvSpPr>
            <a:spLocks noChangeArrowheads="1"/>
          </p:cNvSpPr>
          <p:nvPr/>
        </p:nvSpPr>
        <p:spPr bwMode="auto">
          <a:xfrm>
            <a:off x="6255466" y="4691778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Contrato proveedores</a:t>
            </a:r>
          </a:p>
        </p:txBody>
      </p:sp>
      <p:sp>
        <p:nvSpPr>
          <p:cNvPr id="23" name="Rectangle 13"/>
          <p:cNvSpPr/>
          <p:nvPr/>
        </p:nvSpPr>
        <p:spPr>
          <a:xfrm>
            <a:off x="5290662" y="4649977"/>
            <a:ext cx="190261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7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Requisición de servicios y no </a:t>
            </a:r>
            <a:r>
              <a:rPr lang="es-ES" dirty="0" err="1"/>
              <a:t>inventariables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426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REQUISICIÓN DE servicios y NO INVENTARIABLES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61</cp:revision>
  <dcterms:created xsi:type="dcterms:W3CDTF">2015-01-15T15:32:50Z</dcterms:created>
  <dcterms:modified xsi:type="dcterms:W3CDTF">2016-08-18T17:31:42Z</dcterms:modified>
</cp:coreProperties>
</file>