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1" r:id="rId6"/>
    <p:sldId id="265" r:id="rId7"/>
    <p:sldId id="267" r:id="rId8"/>
    <p:sldId id="262" r:id="rId9"/>
    <p:sldId id="266" r:id="rId10"/>
    <p:sldId id="268" r:id="rId11"/>
    <p:sldId id="269" r:id="rId12"/>
    <p:sldId id="270" r:id="rId13"/>
    <p:sldId id="260" r:id="rId14"/>
    <p:sldId id="271" r:id="rId15"/>
    <p:sldId id="272" r:id="rId16"/>
    <p:sldId id="273" r:id="rId17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7309" autoAdjust="0"/>
  </p:normalViewPr>
  <p:slideViewPr>
    <p:cSldViewPr snapToGrid="0" snapToObjects="1">
      <p:cViewPr varScale="1">
        <p:scale>
          <a:sx n="79" d="100"/>
          <a:sy n="79" d="100"/>
        </p:scale>
        <p:origin x="-104" y="-5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63E4-3DB4-BF4B-BD48-DE21C41834B6}" type="datetimeFigureOut">
              <a:rPr lang="es-ES" smtClean="0">
                <a:latin typeface="Avenir Light"/>
              </a:rPr>
              <a:t>15/01/15</a:t>
            </a:fld>
            <a:endParaRPr lang="es-ES" dirty="0">
              <a:latin typeface="Avenir Ligh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2354-2C49-2D4B-809F-DB3A0034B032}" type="slidenum">
              <a:rPr lang="es-ES" smtClean="0">
                <a:latin typeface="Avenir Light"/>
              </a:rPr>
              <a:t>‹Nr.›</a:t>
            </a:fld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262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ight"/>
              </a:defRPr>
            </a:lvl1pPr>
          </a:lstStyle>
          <a:p>
            <a:fld id="{6625E39E-9FE5-2049-8D65-152D64DD95ED}" type="datetimeFigureOut">
              <a:rPr lang="es-ES" smtClean="0"/>
              <a:pPr/>
              <a:t>15/01/15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ight"/>
              </a:defRPr>
            </a:lvl1pPr>
          </a:lstStyle>
          <a:p>
            <a:fld id="{52768C51-0C00-D843-82B7-A1574AB659E4}" type="slidenum">
              <a:rPr lang="es-ES" smtClean="0"/>
              <a:pPr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1315" y="682973"/>
            <a:ext cx="8671828" cy="857250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CFBA-090B-EE43-9115-EA231FA96DDF}" type="datetime1">
              <a:rPr lang="es-MX" smtClean="0"/>
              <a:t>15/01/15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NETBASE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 smtClean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  <a:endParaRPr lang="es-ES" sz="1000" b="0" i="0" dirty="0">
              <a:solidFill>
                <a:srgbClr val="506576"/>
              </a:solidFill>
              <a:latin typeface="Avenir Light"/>
              <a:cs typeface="Avenir Light"/>
            </a:endParaRPr>
          </a:p>
        </p:txBody>
      </p:sp>
      <p:pic>
        <p:nvPicPr>
          <p:cNvPr id="9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F68-6FF7-7D48-9B04-CFA18BDD18C7}" type="datetime1">
              <a:rPr lang="es-MX" smtClean="0"/>
              <a:t>15/01/15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NETBASE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‹Nr.›</a:t>
            </a:fld>
            <a:endParaRPr lang="es-ES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 smtClean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  <a:endParaRPr lang="es-ES" sz="1000" b="0" i="0" dirty="0">
              <a:solidFill>
                <a:srgbClr val="506576"/>
              </a:solidFill>
              <a:latin typeface="Avenir Light"/>
              <a:cs typeface="Avenir Light"/>
            </a:endParaRPr>
          </a:p>
        </p:txBody>
      </p:sp>
      <p:pic>
        <p:nvPicPr>
          <p:cNvPr id="6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0" y="29442"/>
            <a:ext cx="3929149" cy="1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960727"/>
            <a:ext cx="7772400" cy="110251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60440"/>
            <a:ext cx="6400800" cy="119495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065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EE77-CA54-9148-AE9A-5E3546CAFFFD}" type="datetime1">
              <a:rPr lang="es-MX" smtClean="0"/>
              <a:t>15/01/15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NETBASE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 smtClean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  <a:endParaRPr lang="es-ES" sz="1000" b="0" i="0" dirty="0">
              <a:solidFill>
                <a:srgbClr val="506576"/>
              </a:solidFill>
              <a:latin typeface="Avenir Light"/>
              <a:cs typeface="Avenir Light"/>
            </a:endParaRP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576763" y="0"/>
            <a:ext cx="4564062" cy="5143500"/>
          </a:xfrm>
        </p:spPr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422" y="1043990"/>
            <a:ext cx="4194261" cy="1021556"/>
          </a:xfrm>
        </p:spPr>
        <p:txBody>
          <a:bodyPr anchor="t">
            <a:normAutofit/>
          </a:bodyPr>
          <a:lstStyle>
            <a:lvl1pPr algn="l">
              <a:defRPr sz="2500" b="0" cap="all"/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422" y="2083373"/>
            <a:ext cx="4194261" cy="2282976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2492-FCAF-BF4E-A460-7B7AFE05E90D}" type="datetime1">
              <a:rPr lang="es-MX" smtClean="0"/>
              <a:t>15/01/15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NETBASE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 smtClean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  <a:endParaRPr lang="es-ES" sz="1000" b="0" i="0" dirty="0">
              <a:solidFill>
                <a:srgbClr val="506576"/>
              </a:solidFill>
              <a:latin typeface="Avenir Light"/>
              <a:cs typeface="Avenir Light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43" y="321895"/>
            <a:ext cx="1666341" cy="486506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6763" y="2121949"/>
            <a:ext cx="4564062" cy="1171575"/>
          </a:xfrm>
        </p:spPr>
        <p:txBody>
          <a:bodyPr>
            <a:noAutofit/>
          </a:bodyPr>
          <a:lstStyle>
            <a:lvl1pPr>
              <a:defRPr sz="6000" b="0" i="0" spc="-15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 smtClean="0"/>
              <a:t>CLIC PARA MODIFICAR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0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56D-4DD3-F949-9C9C-F20671DA2483}" type="datetime1">
              <a:rPr lang="es-MX" smtClean="0"/>
              <a:t>15/01/15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NETBASE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‹Nr.›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 smtClean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 smtClean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  <a:endParaRPr lang="es-ES" sz="1000" b="0" i="0" dirty="0">
              <a:solidFill>
                <a:srgbClr val="506576"/>
              </a:solidFill>
              <a:latin typeface="Avenir Light"/>
              <a:cs typeface="Avenir Light"/>
            </a:endParaRP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497-8A71-184B-978A-07352F699698}" type="datetime1">
              <a:rPr lang="es-MX" smtClean="0"/>
              <a:t>15/01/15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NETBASE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‹Nr.›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 smtClean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 smtClean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  <a:endParaRPr lang="es-ES" sz="1000" b="0" i="0" dirty="0">
              <a:solidFill>
                <a:srgbClr val="506576"/>
              </a:solidFill>
              <a:latin typeface="Avenir Light"/>
              <a:cs typeface="Avenir Light"/>
            </a:endParaRP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 smtClean="0"/>
              <a:t>Haga clic para modificar el estilo de texto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9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1B75C-34B0-2B4E-BB7D-A80CAECA6374}" type="datetime1">
              <a:rPr lang="es-MX" smtClean="0"/>
              <a:t>15/01/15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NETBASE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 smtClean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 smtClean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  <a:endParaRPr lang="es-ES" sz="1000" b="0" i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D0428-1FEF-344C-9D6C-61ADE24F2725}" type="datetime1">
              <a:rPr lang="es-MX" smtClean="0"/>
              <a:t>15/01/15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NETBASE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 smtClean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 smtClean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  <a:endParaRPr lang="es-ES" sz="1000" b="0" i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 smtClean="0"/>
              <a:t>Haga clic para modificar el estilo de texto del patrón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71315" y="682973"/>
            <a:ext cx="4194277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1315" y="1772657"/>
            <a:ext cx="4194277" cy="27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809543" y="46020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fld id="{3D59D99B-4875-4D49-8D86-3CF9C7489B38}" type="datetime1">
              <a:rPr lang="es-MX" smtClean="0"/>
              <a:t>15/01/15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 smtClean="0"/>
              <a:t>NETBASE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/>
              <a:pPr/>
              <a:t>‹Nr.›</a:t>
            </a:fld>
            <a:endParaRPr lang="es-ES" dirty="0"/>
          </a:p>
        </p:txBody>
      </p:sp>
      <p:sp>
        <p:nvSpPr>
          <p:cNvPr id="9" name="Elipse 8"/>
          <p:cNvSpPr>
            <a:spLocks noChangeAspect="1"/>
          </p:cNvSpPr>
          <p:nvPr userDrawn="1"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 userDrawn="1"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 userDrawn="1"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4" name="CuadroTexto 13"/>
          <p:cNvSpPr txBox="1"/>
          <p:nvPr userDrawn="1"/>
        </p:nvSpPr>
        <p:spPr>
          <a:xfrm>
            <a:off x="279996" y="4623498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0" i="0" dirty="0" err="1" smtClean="0">
                <a:solidFill>
                  <a:schemeClr val="accent1"/>
                </a:solidFill>
                <a:latin typeface="Avenir Light"/>
                <a:cs typeface="Avenir Light"/>
              </a:rPr>
              <a:t>www.advanzer.com</a:t>
            </a:r>
            <a:endParaRPr lang="es-ES" sz="900" b="0" i="0" dirty="0">
              <a:solidFill>
                <a:schemeClr val="accent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08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65" r:id="rId7"/>
    <p:sldLayoutId id="2147483664" r:id="rId8"/>
    <p:sldLayoutId id="2147483666" r:id="rId9"/>
    <p:sldLayoutId id="2147483654" r:id="rId10"/>
    <p:sldLayoutId id="2147483655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chemeClr val="accent1"/>
          </a:solidFill>
          <a:latin typeface="Avenir Black"/>
          <a:ea typeface="+mj-ea"/>
          <a:cs typeface="Avenir Blac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Relationship Id="rId3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29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TÍTULO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Vivamus</a:t>
            </a:r>
            <a:r>
              <a:rPr lang="es-ES" dirty="0"/>
              <a:t> in </a:t>
            </a:r>
            <a:r>
              <a:rPr lang="es-ES" dirty="0" err="1"/>
              <a:t>tincidunt</a:t>
            </a:r>
            <a:r>
              <a:rPr lang="es-ES" dirty="0"/>
              <a:t> ante. </a:t>
            </a:r>
            <a:r>
              <a:rPr lang="es-ES" dirty="0" err="1"/>
              <a:t>Vivamus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ut </a:t>
            </a:r>
            <a:r>
              <a:rPr lang="es-ES" dirty="0" err="1"/>
              <a:t>ultricies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a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in </a:t>
            </a:r>
            <a:r>
              <a:rPr lang="es-ES" dirty="0" err="1"/>
              <a:t>gravida</a:t>
            </a:r>
            <a:r>
              <a:rPr lang="es-ES" dirty="0"/>
              <a:t> </a:t>
            </a:r>
            <a:r>
              <a:rPr lang="es-ES" dirty="0" err="1"/>
              <a:t>risus</a:t>
            </a:r>
            <a:r>
              <a:rPr lang="es-ES" dirty="0"/>
              <a:t>. </a:t>
            </a:r>
            <a:r>
              <a:rPr lang="es-ES" dirty="0" err="1"/>
              <a:t>Integer</a:t>
            </a:r>
            <a:r>
              <a:rPr lang="es-ES" dirty="0"/>
              <a:t> at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, </a:t>
            </a:r>
            <a:r>
              <a:rPr lang="es-ES" dirty="0" err="1"/>
              <a:t>euismod</a:t>
            </a:r>
            <a:r>
              <a:rPr lang="es-ES" dirty="0"/>
              <a:t> odio </a:t>
            </a:r>
            <a:r>
              <a:rPr lang="es-ES" dirty="0" err="1"/>
              <a:t>ac</a:t>
            </a:r>
            <a:r>
              <a:rPr lang="es-ES" dirty="0"/>
              <a:t>, </a:t>
            </a:r>
            <a:r>
              <a:rPr lang="es-ES" dirty="0" err="1"/>
              <a:t>pharetra</a:t>
            </a:r>
            <a:r>
              <a:rPr lang="es-ES" dirty="0"/>
              <a:t> ante.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condimentum</a:t>
            </a:r>
            <a:r>
              <a:rPr lang="es-ES" dirty="0"/>
              <a:t> ex id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malesuada</a:t>
            </a:r>
            <a:r>
              <a:rPr lang="es-ES" dirty="0"/>
              <a:t> </a:t>
            </a:r>
            <a:r>
              <a:rPr lang="es-ES" dirty="0" err="1"/>
              <a:t>fermentum</a:t>
            </a:r>
            <a:r>
              <a:rPr lang="es-ES" dirty="0"/>
              <a:t>. Nunc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viverra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.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venenatis</a:t>
            </a:r>
            <a:endParaRPr lang="es-E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smtClean="0"/>
              <a:t>SUBTÍTULO</a:t>
            </a:r>
            <a:endParaRPr lang="es-ES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15"/>
          </p:nvPr>
        </p:nvSpPr>
        <p:spPr>
          <a:xfrm>
            <a:off x="2450724" y="3305117"/>
            <a:ext cx="4339410" cy="845745"/>
          </a:xfrm>
        </p:spPr>
        <p:txBody>
          <a:bodyPr>
            <a:normAutofit/>
          </a:bodyPr>
          <a:lstStyle/>
          <a:p>
            <a:pPr algn="ctr"/>
            <a:r>
              <a:rPr lang="es-ES" sz="2000" dirty="0" smtClean="0">
                <a:solidFill>
                  <a:srgbClr val="B4CD2C"/>
                </a:solidFill>
              </a:rPr>
              <a:t>“</a:t>
            </a:r>
            <a:r>
              <a:rPr lang="es-ES" sz="2000" dirty="0" err="1" smtClean="0">
                <a:solidFill>
                  <a:srgbClr val="B4CD2C"/>
                </a:solidFill>
              </a:rPr>
              <a:t>Fusce</a:t>
            </a:r>
            <a:r>
              <a:rPr lang="es-ES" sz="2000" dirty="0" smtClean="0">
                <a:solidFill>
                  <a:srgbClr val="B4CD2C"/>
                </a:solidFill>
              </a:rPr>
              <a:t> </a:t>
            </a:r>
            <a:r>
              <a:rPr lang="es-ES" sz="2000" dirty="0" err="1">
                <a:solidFill>
                  <a:srgbClr val="B4CD2C"/>
                </a:solidFill>
              </a:rPr>
              <a:t>ac</a:t>
            </a:r>
            <a:r>
              <a:rPr lang="es-ES" sz="2000" dirty="0">
                <a:solidFill>
                  <a:srgbClr val="B4CD2C"/>
                </a:solidFill>
              </a:rPr>
              <a:t> dolor </a:t>
            </a:r>
            <a:r>
              <a:rPr lang="es-ES" sz="2000" dirty="0" err="1">
                <a:solidFill>
                  <a:srgbClr val="B4CD2C"/>
                </a:solidFill>
              </a:rPr>
              <a:t>eget</a:t>
            </a:r>
            <a:r>
              <a:rPr lang="es-ES" sz="2000" dirty="0">
                <a:solidFill>
                  <a:srgbClr val="B4CD2C"/>
                </a:solidFill>
              </a:rPr>
              <a:t> </a:t>
            </a:r>
            <a:r>
              <a:rPr lang="es-ES" sz="2000" dirty="0" err="1">
                <a:solidFill>
                  <a:srgbClr val="B4CD2C"/>
                </a:solidFill>
              </a:rPr>
              <a:t>nulla</a:t>
            </a:r>
            <a:r>
              <a:rPr lang="es-ES" sz="2000" dirty="0">
                <a:solidFill>
                  <a:srgbClr val="B4CD2C"/>
                </a:solidFill>
              </a:rPr>
              <a:t> ultrices </a:t>
            </a:r>
            <a:r>
              <a:rPr lang="es-ES" sz="2000" dirty="0" err="1">
                <a:solidFill>
                  <a:srgbClr val="B4CD2C"/>
                </a:solidFill>
              </a:rPr>
              <a:t>vulputate</a:t>
            </a:r>
            <a:r>
              <a:rPr lang="es-ES" sz="2000" dirty="0">
                <a:solidFill>
                  <a:srgbClr val="B4CD2C"/>
                </a:solidFill>
              </a:rPr>
              <a:t>. </a:t>
            </a:r>
            <a:r>
              <a:rPr lang="es-ES" sz="2000" dirty="0" smtClean="0">
                <a:solidFill>
                  <a:srgbClr val="B4CD2C"/>
                </a:solidFill>
              </a:rPr>
              <a:t>“</a:t>
            </a:r>
            <a:endParaRPr lang="es-ES" sz="2000" dirty="0">
              <a:solidFill>
                <a:srgbClr val="B4CD2C"/>
              </a:solidFill>
            </a:endParaRPr>
          </a:p>
        </p:txBody>
      </p:sp>
      <p:sp>
        <p:nvSpPr>
          <p:cNvPr id="12" name="Marcador de contenido 1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s-ES" dirty="0" err="1"/>
              <a:t>Vivamus</a:t>
            </a:r>
            <a:r>
              <a:rPr lang="es-ES" dirty="0"/>
              <a:t> in </a:t>
            </a:r>
            <a:r>
              <a:rPr lang="es-ES" dirty="0" err="1"/>
              <a:t>tincidunt</a:t>
            </a:r>
            <a:r>
              <a:rPr lang="es-ES" dirty="0"/>
              <a:t> ante. </a:t>
            </a:r>
            <a:r>
              <a:rPr lang="es-ES" dirty="0" err="1"/>
              <a:t>Vivamus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ut </a:t>
            </a:r>
            <a:r>
              <a:rPr lang="es-ES" dirty="0" err="1"/>
              <a:t>ultricies</a:t>
            </a:r>
            <a:endParaRPr lang="es-ES" dirty="0"/>
          </a:p>
          <a:p>
            <a:r>
              <a:rPr lang="es-ES" dirty="0" err="1"/>
              <a:t>Vivamus</a:t>
            </a:r>
            <a:r>
              <a:rPr lang="es-ES" dirty="0"/>
              <a:t> in </a:t>
            </a:r>
            <a:r>
              <a:rPr lang="es-ES" dirty="0" err="1"/>
              <a:t>tincidunt</a:t>
            </a:r>
            <a:r>
              <a:rPr lang="es-ES" dirty="0"/>
              <a:t> ante. </a:t>
            </a:r>
            <a:r>
              <a:rPr lang="es-ES" dirty="0" err="1"/>
              <a:t>Vivamus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ut </a:t>
            </a:r>
            <a:r>
              <a:rPr lang="es-ES" dirty="0" err="1"/>
              <a:t>ultricies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a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in </a:t>
            </a:r>
            <a:r>
              <a:rPr lang="es-ES" dirty="0" err="1"/>
              <a:t>gravida</a:t>
            </a:r>
            <a:r>
              <a:rPr lang="es-ES" dirty="0"/>
              <a:t> </a:t>
            </a:r>
            <a:r>
              <a:rPr lang="es-ES" dirty="0" err="1"/>
              <a:t>risus</a:t>
            </a:r>
            <a:r>
              <a:rPr lang="es-ES" dirty="0"/>
              <a:t>. </a:t>
            </a:r>
            <a:r>
              <a:rPr lang="es-ES" dirty="0" err="1"/>
              <a:t>Integer</a:t>
            </a:r>
            <a:r>
              <a:rPr lang="es-ES" dirty="0"/>
              <a:t> at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, </a:t>
            </a:r>
            <a:r>
              <a:rPr lang="es-ES" dirty="0" err="1"/>
              <a:t>euismod</a:t>
            </a:r>
            <a:r>
              <a:rPr lang="es-ES" dirty="0"/>
              <a:t> odio </a:t>
            </a:r>
            <a:r>
              <a:rPr lang="es-ES" dirty="0" err="1"/>
              <a:t>ac</a:t>
            </a:r>
            <a:r>
              <a:rPr lang="es-ES" dirty="0"/>
              <a:t>, </a:t>
            </a:r>
            <a:r>
              <a:rPr lang="es-ES" dirty="0" err="1"/>
              <a:t>pharetra</a:t>
            </a:r>
            <a:r>
              <a:rPr lang="es-ES" dirty="0"/>
              <a:t> ante  t </a:t>
            </a:r>
            <a:r>
              <a:rPr lang="es-ES" dirty="0" err="1"/>
              <a:t>quam</a:t>
            </a:r>
            <a:r>
              <a:rPr lang="es-ES" dirty="0"/>
              <a:t> at, </a:t>
            </a:r>
            <a:r>
              <a:rPr lang="es-ES" dirty="0" err="1"/>
              <a:t>viverra</a:t>
            </a:r>
            <a:r>
              <a:rPr lang="es-ES" dirty="0"/>
              <a:t> </a:t>
            </a:r>
            <a:r>
              <a:rPr lang="es-ES" dirty="0" err="1"/>
              <a:t>mollis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.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NETBASE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10</a:t>
            </a:fld>
            <a:endParaRPr lang="es-ES"/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2450724" y="4118167"/>
            <a:ext cx="4339410" cy="0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Marcador de contenido 5" descr="shutterstock_159559421.jpg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06"/>
          <a:stretch/>
        </p:blipFill>
        <p:spPr>
          <a:xfrm>
            <a:off x="2556745" y="1807380"/>
            <a:ext cx="4038600" cy="13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1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322" r="47259" b="8857"/>
          <a:stretch/>
        </p:blipFill>
        <p:spPr>
          <a:xfrm>
            <a:off x="271315" y="1943965"/>
            <a:ext cx="3774577" cy="2408971"/>
          </a:xfr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NETBASE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11</a:t>
            </a:fld>
            <a:endParaRPr lang="es-ES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smtClean="0"/>
              <a:t>SUBTÍTULO</a:t>
            </a:r>
            <a:endParaRPr lang="es-ES" dirty="0"/>
          </a:p>
        </p:txBody>
      </p:sp>
      <p:sp>
        <p:nvSpPr>
          <p:cNvPr id="11" name="Marcador de contenido 8"/>
          <p:cNvSpPr>
            <a:spLocks noGrp="1"/>
          </p:cNvSpPr>
          <p:nvPr>
            <p:ph sz="half" idx="2"/>
          </p:nvPr>
        </p:nvSpPr>
        <p:spPr>
          <a:xfrm>
            <a:off x="7214561" y="1947542"/>
            <a:ext cx="1332579" cy="860811"/>
          </a:xfrm>
        </p:spPr>
        <p:txBody>
          <a:bodyPr>
            <a:normAutofit/>
          </a:bodyPr>
          <a:lstStyle/>
          <a:p>
            <a:r>
              <a:rPr lang="es-ES" dirty="0" err="1" smtClean="0"/>
              <a:t>Cras</a:t>
            </a:r>
            <a:r>
              <a:rPr lang="es-ES" dirty="0" smtClean="0"/>
              <a:t> </a:t>
            </a:r>
            <a:r>
              <a:rPr lang="es-ES" dirty="0" err="1" smtClean="0"/>
              <a:t>sit</a:t>
            </a:r>
            <a:r>
              <a:rPr lang="es-ES" dirty="0" smtClean="0"/>
              <a:t> </a:t>
            </a:r>
            <a:r>
              <a:rPr lang="es-ES" dirty="0" err="1" smtClean="0"/>
              <a:t>amet</a:t>
            </a:r>
            <a:endParaRPr lang="es-ES" dirty="0" smtClean="0"/>
          </a:p>
          <a:p>
            <a:r>
              <a:rPr lang="es-ES" sz="800" dirty="0" err="1" smtClean="0"/>
              <a:t>Ligula</a:t>
            </a:r>
            <a:r>
              <a:rPr lang="es-ES" sz="800" dirty="0" smtClean="0"/>
              <a:t> odio.</a:t>
            </a:r>
          </a:p>
          <a:p>
            <a:r>
              <a:rPr lang="es-ES" sz="800" dirty="0" err="1" smtClean="0"/>
              <a:t>Etiam</a:t>
            </a:r>
            <a:r>
              <a:rPr lang="es-ES" sz="800" dirty="0" smtClean="0"/>
              <a:t> </a:t>
            </a:r>
            <a:r>
              <a:rPr lang="es-ES" sz="800" dirty="0" err="1" smtClean="0"/>
              <a:t>sodales</a:t>
            </a:r>
            <a:endParaRPr lang="es-ES" sz="800" dirty="0" smtClean="0"/>
          </a:p>
          <a:p>
            <a:r>
              <a:rPr lang="es-ES" sz="800" dirty="0" err="1" smtClean="0"/>
              <a:t>Donec</a:t>
            </a:r>
            <a:r>
              <a:rPr lang="es-ES" sz="800" dirty="0" smtClean="0"/>
              <a:t> </a:t>
            </a:r>
            <a:r>
              <a:rPr lang="es-ES" sz="800" dirty="0" err="1" smtClean="0"/>
              <a:t>consectetur</a:t>
            </a:r>
            <a:endParaRPr lang="es-ES" sz="800" dirty="0" smtClean="0"/>
          </a:p>
        </p:txBody>
      </p:sp>
      <p:sp>
        <p:nvSpPr>
          <p:cNvPr id="12" name="Marcador de contenido 8"/>
          <p:cNvSpPr>
            <a:spLocks noGrp="1"/>
          </p:cNvSpPr>
          <p:nvPr>
            <p:ph sz="half" idx="2"/>
          </p:nvPr>
        </p:nvSpPr>
        <p:spPr>
          <a:xfrm>
            <a:off x="7214561" y="3617135"/>
            <a:ext cx="1332579" cy="860811"/>
          </a:xfrm>
        </p:spPr>
        <p:txBody>
          <a:bodyPr>
            <a:normAutofit/>
          </a:bodyPr>
          <a:lstStyle/>
          <a:p>
            <a:r>
              <a:rPr lang="es-ES" dirty="0" err="1" smtClean="0"/>
              <a:t>Cras</a:t>
            </a:r>
            <a:r>
              <a:rPr lang="es-ES" dirty="0" smtClean="0"/>
              <a:t> </a:t>
            </a:r>
            <a:r>
              <a:rPr lang="es-ES" dirty="0" err="1" smtClean="0"/>
              <a:t>sit</a:t>
            </a:r>
            <a:r>
              <a:rPr lang="es-ES" dirty="0" smtClean="0"/>
              <a:t> </a:t>
            </a:r>
            <a:r>
              <a:rPr lang="es-ES" dirty="0" err="1" smtClean="0"/>
              <a:t>amet</a:t>
            </a:r>
            <a:endParaRPr lang="es-ES" dirty="0" smtClean="0"/>
          </a:p>
          <a:p>
            <a:r>
              <a:rPr lang="es-ES" sz="800" dirty="0" err="1" smtClean="0"/>
              <a:t>Ligula</a:t>
            </a:r>
            <a:r>
              <a:rPr lang="es-ES" sz="800" dirty="0" smtClean="0"/>
              <a:t> odio.</a:t>
            </a:r>
          </a:p>
          <a:p>
            <a:r>
              <a:rPr lang="es-ES" sz="800" dirty="0" err="1" smtClean="0"/>
              <a:t>Etiam</a:t>
            </a:r>
            <a:r>
              <a:rPr lang="es-ES" sz="800" dirty="0" smtClean="0"/>
              <a:t> </a:t>
            </a:r>
            <a:r>
              <a:rPr lang="es-ES" sz="800" dirty="0" err="1" smtClean="0"/>
              <a:t>sodales</a:t>
            </a:r>
            <a:endParaRPr lang="es-ES" sz="800" dirty="0" smtClean="0"/>
          </a:p>
          <a:p>
            <a:r>
              <a:rPr lang="es-ES" sz="800" dirty="0" err="1" smtClean="0"/>
              <a:t>Donec</a:t>
            </a:r>
            <a:r>
              <a:rPr lang="es-ES" sz="800" dirty="0" smtClean="0"/>
              <a:t> </a:t>
            </a:r>
            <a:r>
              <a:rPr lang="es-ES" sz="800" dirty="0" err="1" smtClean="0"/>
              <a:t>consectetur</a:t>
            </a:r>
            <a:endParaRPr lang="es-ES" sz="800" dirty="0" smtClean="0"/>
          </a:p>
        </p:txBody>
      </p:sp>
      <p:sp>
        <p:nvSpPr>
          <p:cNvPr id="13" name="Marcador de contenido 8"/>
          <p:cNvSpPr>
            <a:spLocks noGrp="1"/>
          </p:cNvSpPr>
          <p:nvPr>
            <p:ph sz="half" idx="2"/>
          </p:nvPr>
        </p:nvSpPr>
        <p:spPr>
          <a:xfrm>
            <a:off x="7214561" y="2782339"/>
            <a:ext cx="1332579" cy="860811"/>
          </a:xfrm>
        </p:spPr>
        <p:txBody>
          <a:bodyPr>
            <a:normAutofit/>
          </a:bodyPr>
          <a:lstStyle/>
          <a:p>
            <a:r>
              <a:rPr lang="es-ES" dirty="0" err="1" smtClean="0"/>
              <a:t>Cras</a:t>
            </a:r>
            <a:r>
              <a:rPr lang="es-ES" dirty="0" smtClean="0"/>
              <a:t> </a:t>
            </a:r>
            <a:r>
              <a:rPr lang="es-ES" dirty="0" err="1" smtClean="0"/>
              <a:t>sit</a:t>
            </a:r>
            <a:r>
              <a:rPr lang="es-ES" dirty="0" smtClean="0"/>
              <a:t> </a:t>
            </a:r>
            <a:r>
              <a:rPr lang="es-ES" dirty="0" err="1" smtClean="0"/>
              <a:t>amet</a:t>
            </a:r>
            <a:endParaRPr lang="es-ES" dirty="0" smtClean="0"/>
          </a:p>
          <a:p>
            <a:r>
              <a:rPr lang="es-ES" sz="800" dirty="0" err="1" smtClean="0"/>
              <a:t>Ligula</a:t>
            </a:r>
            <a:r>
              <a:rPr lang="es-ES" sz="800" dirty="0" smtClean="0"/>
              <a:t> odio.</a:t>
            </a:r>
          </a:p>
          <a:p>
            <a:r>
              <a:rPr lang="es-ES" sz="800" dirty="0" err="1" smtClean="0"/>
              <a:t>Etiam</a:t>
            </a:r>
            <a:r>
              <a:rPr lang="es-ES" sz="800" dirty="0" smtClean="0"/>
              <a:t> </a:t>
            </a:r>
            <a:r>
              <a:rPr lang="es-ES" sz="800" dirty="0" err="1" smtClean="0"/>
              <a:t>sodales</a:t>
            </a:r>
            <a:endParaRPr lang="es-ES" sz="800" dirty="0" smtClean="0"/>
          </a:p>
          <a:p>
            <a:r>
              <a:rPr lang="es-ES" sz="800" dirty="0" err="1" smtClean="0"/>
              <a:t>Donec</a:t>
            </a:r>
            <a:r>
              <a:rPr lang="es-ES" sz="800" dirty="0" smtClean="0"/>
              <a:t> </a:t>
            </a:r>
            <a:r>
              <a:rPr lang="es-ES" sz="800" dirty="0" err="1" smtClean="0"/>
              <a:t>consectetur</a:t>
            </a:r>
            <a:endParaRPr lang="es-ES" sz="800" dirty="0" smtClean="0"/>
          </a:p>
        </p:txBody>
      </p:sp>
      <p:sp>
        <p:nvSpPr>
          <p:cNvPr id="14" name="Marcador de contenido 8"/>
          <p:cNvSpPr>
            <a:spLocks noGrp="1"/>
          </p:cNvSpPr>
          <p:nvPr>
            <p:ph sz="half" idx="2"/>
          </p:nvPr>
        </p:nvSpPr>
        <p:spPr>
          <a:xfrm>
            <a:off x="4712508" y="1669536"/>
            <a:ext cx="1332579" cy="860811"/>
          </a:xfrm>
        </p:spPr>
        <p:txBody>
          <a:bodyPr>
            <a:normAutofit/>
          </a:bodyPr>
          <a:lstStyle/>
          <a:p>
            <a:r>
              <a:rPr lang="es-ES" dirty="0" err="1" smtClean="0"/>
              <a:t>Cras</a:t>
            </a:r>
            <a:r>
              <a:rPr lang="es-ES" dirty="0" smtClean="0"/>
              <a:t> </a:t>
            </a:r>
            <a:r>
              <a:rPr lang="es-ES" dirty="0" err="1" smtClean="0"/>
              <a:t>sit</a:t>
            </a:r>
            <a:r>
              <a:rPr lang="es-ES" dirty="0" smtClean="0"/>
              <a:t> </a:t>
            </a:r>
            <a:r>
              <a:rPr lang="es-ES" dirty="0" err="1" smtClean="0"/>
              <a:t>amet</a:t>
            </a:r>
            <a:endParaRPr lang="es-ES" dirty="0" smtClean="0"/>
          </a:p>
          <a:p>
            <a:r>
              <a:rPr lang="es-ES" sz="800" dirty="0" err="1" smtClean="0"/>
              <a:t>Ligula</a:t>
            </a:r>
            <a:r>
              <a:rPr lang="es-ES" sz="800" dirty="0" smtClean="0"/>
              <a:t> odio.</a:t>
            </a:r>
          </a:p>
          <a:p>
            <a:r>
              <a:rPr lang="es-ES" sz="800" dirty="0" err="1" smtClean="0"/>
              <a:t>Etiam</a:t>
            </a:r>
            <a:r>
              <a:rPr lang="es-ES" sz="800" dirty="0" smtClean="0"/>
              <a:t> </a:t>
            </a:r>
            <a:r>
              <a:rPr lang="es-ES" sz="800" dirty="0" err="1" smtClean="0"/>
              <a:t>sodales</a:t>
            </a:r>
            <a:endParaRPr lang="es-ES" sz="800" dirty="0" smtClean="0"/>
          </a:p>
          <a:p>
            <a:r>
              <a:rPr lang="es-ES" sz="800" dirty="0" err="1" smtClean="0"/>
              <a:t>Donec</a:t>
            </a:r>
            <a:r>
              <a:rPr lang="es-ES" sz="800" dirty="0" smtClean="0"/>
              <a:t> </a:t>
            </a:r>
            <a:r>
              <a:rPr lang="es-ES" sz="800" dirty="0" err="1" smtClean="0"/>
              <a:t>consectetur</a:t>
            </a:r>
            <a:endParaRPr lang="es-ES" sz="800" dirty="0" smtClean="0"/>
          </a:p>
        </p:txBody>
      </p:sp>
      <p:sp>
        <p:nvSpPr>
          <p:cNvPr id="15" name="Marcador de contenido 8"/>
          <p:cNvSpPr>
            <a:spLocks noGrp="1"/>
          </p:cNvSpPr>
          <p:nvPr>
            <p:ph sz="half" idx="2"/>
          </p:nvPr>
        </p:nvSpPr>
        <p:spPr>
          <a:xfrm>
            <a:off x="4712508" y="3422205"/>
            <a:ext cx="1332579" cy="860811"/>
          </a:xfrm>
        </p:spPr>
        <p:txBody>
          <a:bodyPr>
            <a:normAutofit/>
          </a:bodyPr>
          <a:lstStyle/>
          <a:p>
            <a:r>
              <a:rPr lang="es-ES" dirty="0" err="1" smtClean="0"/>
              <a:t>Cras</a:t>
            </a:r>
            <a:r>
              <a:rPr lang="es-ES" dirty="0" smtClean="0"/>
              <a:t> </a:t>
            </a:r>
            <a:r>
              <a:rPr lang="es-ES" dirty="0" err="1" smtClean="0"/>
              <a:t>sit</a:t>
            </a:r>
            <a:r>
              <a:rPr lang="es-ES" dirty="0" smtClean="0"/>
              <a:t> </a:t>
            </a:r>
            <a:r>
              <a:rPr lang="es-ES" dirty="0" err="1" smtClean="0"/>
              <a:t>amet</a:t>
            </a:r>
            <a:endParaRPr lang="es-ES" dirty="0" smtClean="0"/>
          </a:p>
          <a:p>
            <a:r>
              <a:rPr lang="es-ES" sz="800" dirty="0" err="1" smtClean="0"/>
              <a:t>Ligula</a:t>
            </a:r>
            <a:r>
              <a:rPr lang="es-ES" sz="800" dirty="0" smtClean="0"/>
              <a:t> odio.</a:t>
            </a:r>
          </a:p>
        </p:txBody>
      </p:sp>
      <p:sp>
        <p:nvSpPr>
          <p:cNvPr id="16" name="Marcador de contenido 8"/>
          <p:cNvSpPr>
            <a:spLocks noGrp="1"/>
          </p:cNvSpPr>
          <p:nvPr>
            <p:ph sz="half" idx="2"/>
          </p:nvPr>
        </p:nvSpPr>
        <p:spPr>
          <a:xfrm>
            <a:off x="4712508" y="2587409"/>
            <a:ext cx="1332579" cy="860811"/>
          </a:xfrm>
        </p:spPr>
        <p:txBody>
          <a:bodyPr>
            <a:normAutofit/>
          </a:bodyPr>
          <a:lstStyle/>
          <a:p>
            <a:r>
              <a:rPr lang="es-ES" dirty="0" err="1" smtClean="0"/>
              <a:t>Cras</a:t>
            </a:r>
            <a:r>
              <a:rPr lang="es-ES" dirty="0" smtClean="0"/>
              <a:t> </a:t>
            </a:r>
            <a:r>
              <a:rPr lang="es-ES" dirty="0" err="1" smtClean="0"/>
              <a:t>sit</a:t>
            </a:r>
            <a:r>
              <a:rPr lang="es-ES" dirty="0" smtClean="0"/>
              <a:t> </a:t>
            </a:r>
            <a:r>
              <a:rPr lang="es-ES" dirty="0" err="1" smtClean="0"/>
              <a:t>amet</a:t>
            </a:r>
            <a:endParaRPr lang="es-ES" dirty="0" smtClean="0"/>
          </a:p>
          <a:p>
            <a:r>
              <a:rPr lang="es-ES" sz="800" dirty="0" err="1" smtClean="0"/>
              <a:t>Ligula</a:t>
            </a:r>
            <a:r>
              <a:rPr lang="es-ES" sz="800" dirty="0" smtClean="0"/>
              <a:t> odio.</a:t>
            </a:r>
          </a:p>
          <a:p>
            <a:r>
              <a:rPr lang="es-ES" sz="800" dirty="0" err="1" smtClean="0"/>
              <a:t>Etiam</a:t>
            </a:r>
            <a:r>
              <a:rPr lang="es-ES" sz="800" dirty="0" smtClean="0"/>
              <a:t> </a:t>
            </a:r>
            <a:r>
              <a:rPr lang="es-ES" sz="800" dirty="0" err="1" smtClean="0"/>
              <a:t>sodales</a:t>
            </a:r>
            <a:endParaRPr lang="es-ES" sz="800" dirty="0" smtClean="0"/>
          </a:p>
          <a:p>
            <a:r>
              <a:rPr lang="es-ES" sz="800" dirty="0" err="1" smtClean="0"/>
              <a:t>Donec</a:t>
            </a:r>
            <a:r>
              <a:rPr lang="es-ES" sz="800" dirty="0" smtClean="0"/>
              <a:t> </a:t>
            </a:r>
            <a:r>
              <a:rPr lang="es-ES" sz="800" dirty="0" err="1" smtClean="0"/>
              <a:t>consectetur</a:t>
            </a:r>
            <a:endParaRPr lang="es-ES" sz="800" dirty="0" smtClean="0"/>
          </a:p>
        </p:txBody>
      </p:sp>
      <p:cxnSp>
        <p:nvCxnSpPr>
          <p:cNvPr id="18" name="Conector recto 17"/>
          <p:cNvCxnSpPr/>
          <p:nvPr/>
        </p:nvCxnSpPr>
        <p:spPr>
          <a:xfrm>
            <a:off x="1930974" y="2118238"/>
            <a:ext cx="277700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3433035" y="2577819"/>
            <a:ext cx="3781526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2576524" y="2837037"/>
            <a:ext cx="2071676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971681" y="3327261"/>
            <a:ext cx="424288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2944414" y="3990005"/>
            <a:ext cx="4242880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8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8" y="1807380"/>
            <a:ext cx="3818334" cy="2545556"/>
          </a:xfrm>
        </p:spPr>
      </p:pic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2545556"/>
          </a:xfrm>
        </p:spPr>
        <p:txBody>
          <a:bodyPr>
            <a:normAutofit/>
          </a:bodyPr>
          <a:lstStyle/>
          <a:p>
            <a:pPr marL="171450" indent="-171450">
              <a:buFont typeface="Arial"/>
              <a:buChar char="•"/>
            </a:pPr>
            <a:r>
              <a:rPr lang="es-ES" dirty="0" err="1"/>
              <a:t>Vivamus</a:t>
            </a:r>
            <a:r>
              <a:rPr lang="es-ES" dirty="0"/>
              <a:t> in </a:t>
            </a:r>
            <a:r>
              <a:rPr lang="es-ES" dirty="0" err="1"/>
              <a:t>tincidunt</a:t>
            </a:r>
            <a:r>
              <a:rPr lang="es-ES" dirty="0"/>
              <a:t> ante. </a:t>
            </a:r>
            <a:r>
              <a:rPr lang="es-ES" dirty="0" err="1"/>
              <a:t>Vivamus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ut </a:t>
            </a:r>
            <a:r>
              <a:rPr lang="es-ES" dirty="0" err="1" smtClean="0"/>
              <a:t>ultricies</a:t>
            </a:r>
            <a:endParaRPr lang="es-ES" dirty="0" smtClean="0"/>
          </a:p>
          <a:p>
            <a:pPr marL="171450" indent="-171450">
              <a:buFont typeface="Arial"/>
              <a:buChar char="•"/>
            </a:pPr>
            <a:endParaRPr lang="es-ES" dirty="0" smtClean="0"/>
          </a:p>
          <a:p>
            <a:pPr marL="171450" indent="-171450">
              <a:buFont typeface="Arial"/>
              <a:buChar char="•"/>
            </a:pPr>
            <a:r>
              <a:rPr lang="es-ES" dirty="0" err="1"/>
              <a:t>Vivamus</a:t>
            </a:r>
            <a:r>
              <a:rPr lang="es-ES" dirty="0"/>
              <a:t> in </a:t>
            </a:r>
            <a:r>
              <a:rPr lang="es-ES" dirty="0" err="1"/>
              <a:t>tincidunt</a:t>
            </a:r>
            <a:r>
              <a:rPr lang="es-ES" dirty="0"/>
              <a:t> ante. </a:t>
            </a:r>
            <a:r>
              <a:rPr lang="es-ES" dirty="0" err="1"/>
              <a:t>Vivamus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ut </a:t>
            </a:r>
            <a:r>
              <a:rPr lang="es-ES" dirty="0" err="1" smtClean="0"/>
              <a:t>ultricies</a:t>
            </a:r>
            <a:endParaRPr lang="es-ES" dirty="0" smtClean="0"/>
          </a:p>
          <a:p>
            <a:pPr marL="171450" indent="-171450">
              <a:buFont typeface="Arial"/>
              <a:buChar char="•"/>
            </a:pP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s-ES" dirty="0" err="1"/>
              <a:t>Vivamus</a:t>
            </a:r>
            <a:r>
              <a:rPr lang="es-ES" dirty="0"/>
              <a:t> in </a:t>
            </a:r>
            <a:r>
              <a:rPr lang="es-ES" dirty="0" err="1"/>
              <a:t>tincidunt</a:t>
            </a:r>
            <a:r>
              <a:rPr lang="es-ES" dirty="0"/>
              <a:t> ante. </a:t>
            </a:r>
            <a:r>
              <a:rPr lang="es-ES" dirty="0" err="1"/>
              <a:t>Vivamus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ut </a:t>
            </a:r>
            <a:r>
              <a:rPr lang="es-ES" dirty="0" err="1"/>
              <a:t>ultricies</a:t>
            </a:r>
            <a:endParaRPr lang="es-ES" dirty="0"/>
          </a:p>
          <a:p>
            <a:pPr marL="171450" indent="-171450">
              <a:buFont typeface="Arial"/>
              <a:buChar char="•"/>
            </a:pPr>
            <a:endParaRPr lang="es-ES" dirty="0" smtClean="0"/>
          </a:p>
          <a:p>
            <a:pPr marL="171450" indent="-171450">
              <a:buFont typeface="Arial"/>
              <a:buChar char="•"/>
            </a:pPr>
            <a:r>
              <a:rPr lang="es-ES" dirty="0" err="1"/>
              <a:t>Vivamus</a:t>
            </a:r>
            <a:r>
              <a:rPr lang="es-ES" dirty="0"/>
              <a:t> in </a:t>
            </a:r>
            <a:r>
              <a:rPr lang="es-ES" dirty="0" err="1"/>
              <a:t>tincidunt</a:t>
            </a:r>
            <a:r>
              <a:rPr lang="es-ES" dirty="0"/>
              <a:t> ante. </a:t>
            </a:r>
            <a:r>
              <a:rPr lang="es-ES" dirty="0" err="1"/>
              <a:t>Vivamus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ut </a:t>
            </a:r>
            <a:r>
              <a:rPr lang="es-ES" dirty="0" err="1" smtClean="0"/>
              <a:t>ultricies</a:t>
            </a:r>
            <a:endParaRPr lang="es-ES" dirty="0"/>
          </a:p>
          <a:p>
            <a:pPr marL="171450" indent="-171450">
              <a:buFont typeface="Arial"/>
              <a:buChar char="•"/>
            </a:pPr>
            <a:endParaRPr lang="es-ES" dirty="0" smtClean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NETBASE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12</a:t>
            </a:fld>
            <a:endParaRPr lang="es-ES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smtClean="0"/>
              <a:t>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700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shutterstock_117853870.jpg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33" r="5633"/>
          <a:stretch>
            <a:fillRect/>
          </a:stretch>
        </p:blipFill>
        <p:spPr/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TÍTULO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Calidad de respuesta.</a:t>
            </a:r>
          </a:p>
          <a:p>
            <a:r>
              <a:rPr lang="es-ES" dirty="0" smtClean="0"/>
              <a:t>Reacción inmediata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VELOCIDAD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NETBASE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617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8894" r="10642"/>
          <a:stretch/>
        </p:blipFill>
        <p:spPr>
          <a:xfrm>
            <a:off x="0" y="0"/>
            <a:ext cx="4564062" cy="5143500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85912" y="1043990"/>
            <a:ext cx="4194261" cy="1021556"/>
          </a:xfrm>
        </p:spPr>
        <p:txBody>
          <a:bodyPr/>
          <a:lstStyle/>
          <a:p>
            <a:r>
              <a:rPr lang="es-ES" dirty="0" smtClean="0"/>
              <a:t>TÍTULO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4785912" y="2083373"/>
            <a:ext cx="4194261" cy="2282976"/>
          </a:xfrm>
        </p:spPr>
        <p:txBody>
          <a:bodyPr>
            <a:normAutofit/>
          </a:bodyPr>
          <a:lstStyle/>
          <a:p>
            <a:r>
              <a:rPr lang="es-ES" sz="1100" dirty="0" err="1"/>
              <a:t>Vivamus</a:t>
            </a:r>
            <a:r>
              <a:rPr lang="es-ES" sz="1100" dirty="0"/>
              <a:t> in </a:t>
            </a:r>
            <a:r>
              <a:rPr lang="es-ES" sz="1100" dirty="0" err="1"/>
              <a:t>tincidunt</a:t>
            </a:r>
            <a:r>
              <a:rPr lang="es-ES" sz="1100" dirty="0"/>
              <a:t> ante. </a:t>
            </a:r>
            <a:r>
              <a:rPr lang="es-ES" sz="1100" dirty="0" err="1"/>
              <a:t>Vivamus</a:t>
            </a:r>
            <a:r>
              <a:rPr lang="es-ES" sz="1100" dirty="0"/>
              <a:t> </a:t>
            </a:r>
            <a:r>
              <a:rPr lang="es-ES" sz="1100" dirty="0" err="1"/>
              <a:t>tempus</a:t>
            </a:r>
            <a:r>
              <a:rPr lang="es-ES" sz="1100" dirty="0"/>
              <a:t> </a:t>
            </a:r>
            <a:r>
              <a:rPr lang="es-ES" sz="1100" dirty="0" err="1"/>
              <a:t>tincidunt</a:t>
            </a:r>
            <a:r>
              <a:rPr lang="es-ES" sz="1100" dirty="0"/>
              <a:t> </a:t>
            </a:r>
            <a:r>
              <a:rPr lang="es-ES" sz="1100" dirty="0" err="1"/>
              <a:t>diam</a:t>
            </a:r>
            <a:r>
              <a:rPr lang="es-ES" sz="1100" dirty="0"/>
              <a:t> ut </a:t>
            </a:r>
            <a:r>
              <a:rPr lang="es-ES" sz="1100" dirty="0" err="1"/>
              <a:t>ultricies</a:t>
            </a:r>
            <a:r>
              <a:rPr lang="es-ES" sz="1100" dirty="0"/>
              <a:t>. </a:t>
            </a:r>
            <a:r>
              <a:rPr lang="es-ES" sz="1100" dirty="0" err="1"/>
              <a:t>Aliquam</a:t>
            </a:r>
            <a:r>
              <a:rPr lang="es-ES" sz="1100" dirty="0"/>
              <a:t> a </a:t>
            </a:r>
            <a:r>
              <a:rPr lang="es-ES" sz="1100" dirty="0" err="1"/>
              <a:t>elementum</a:t>
            </a:r>
            <a:r>
              <a:rPr lang="es-ES" sz="1100" dirty="0"/>
              <a:t> </a:t>
            </a:r>
            <a:r>
              <a:rPr lang="es-ES" sz="1100" dirty="0" err="1"/>
              <a:t>nisi</a:t>
            </a:r>
            <a:r>
              <a:rPr lang="es-ES" sz="1100" dirty="0"/>
              <a:t>, in </a:t>
            </a:r>
            <a:r>
              <a:rPr lang="es-ES" sz="1100" dirty="0" err="1"/>
              <a:t>gravida</a:t>
            </a:r>
            <a:r>
              <a:rPr lang="es-ES" sz="1100" dirty="0"/>
              <a:t> </a:t>
            </a:r>
            <a:r>
              <a:rPr lang="es-ES" sz="1100" dirty="0" err="1"/>
              <a:t>risus</a:t>
            </a:r>
            <a:r>
              <a:rPr lang="es-ES" sz="1100" dirty="0"/>
              <a:t>. </a:t>
            </a:r>
            <a:r>
              <a:rPr lang="es-ES" sz="1100" dirty="0" err="1"/>
              <a:t>Integer</a:t>
            </a:r>
            <a:r>
              <a:rPr lang="es-ES" sz="1100" dirty="0"/>
              <a:t> at </a:t>
            </a:r>
            <a:r>
              <a:rPr lang="es-ES" sz="1100" dirty="0" err="1"/>
              <a:t>purus</a:t>
            </a:r>
            <a:r>
              <a:rPr lang="es-ES" sz="1100" dirty="0"/>
              <a:t> </a:t>
            </a:r>
            <a:r>
              <a:rPr lang="es-ES" sz="1100" dirty="0" err="1"/>
              <a:t>facilisis</a:t>
            </a:r>
            <a:r>
              <a:rPr lang="es-ES" sz="1100" dirty="0"/>
              <a:t>, </a:t>
            </a:r>
            <a:r>
              <a:rPr lang="es-ES" sz="1100" dirty="0" err="1"/>
              <a:t>euismod</a:t>
            </a:r>
            <a:r>
              <a:rPr lang="es-ES" sz="1100" dirty="0"/>
              <a:t> odio </a:t>
            </a:r>
            <a:r>
              <a:rPr lang="es-ES" sz="1100" dirty="0" err="1"/>
              <a:t>ac</a:t>
            </a:r>
            <a:r>
              <a:rPr lang="es-ES" sz="1100" dirty="0"/>
              <a:t>, </a:t>
            </a:r>
            <a:r>
              <a:rPr lang="es-ES" sz="1100" dirty="0" err="1"/>
              <a:t>pharetra</a:t>
            </a:r>
            <a:r>
              <a:rPr lang="es-ES" sz="1100" dirty="0"/>
              <a:t> ante. </a:t>
            </a:r>
            <a:r>
              <a:rPr lang="es-ES" sz="1100" dirty="0" err="1"/>
              <a:t>Fusce</a:t>
            </a:r>
            <a:r>
              <a:rPr lang="es-ES" sz="1100" dirty="0"/>
              <a:t> </a:t>
            </a:r>
            <a:r>
              <a:rPr lang="es-ES" sz="1100" dirty="0" err="1"/>
              <a:t>condimentum</a:t>
            </a:r>
            <a:r>
              <a:rPr lang="es-ES" sz="1100" dirty="0"/>
              <a:t> ex id </a:t>
            </a:r>
            <a:r>
              <a:rPr lang="es-ES" sz="1100" dirty="0" err="1"/>
              <a:t>elit</a:t>
            </a:r>
            <a:r>
              <a:rPr lang="es-ES" sz="1100" dirty="0"/>
              <a:t> </a:t>
            </a:r>
            <a:r>
              <a:rPr lang="es-ES" sz="1100" dirty="0" err="1"/>
              <a:t>malesuada</a:t>
            </a:r>
            <a:r>
              <a:rPr lang="es-ES" sz="1100" dirty="0"/>
              <a:t> </a:t>
            </a:r>
            <a:r>
              <a:rPr lang="es-ES" sz="1100" dirty="0" err="1"/>
              <a:t>fermentum</a:t>
            </a:r>
            <a:r>
              <a:rPr lang="es-ES" sz="1100" dirty="0"/>
              <a:t>.</a:t>
            </a:r>
          </a:p>
        </p:txBody>
      </p:sp>
      <p:sp>
        <p:nvSpPr>
          <p:cNvPr id="9" name="Marcador de texto 9"/>
          <p:cNvSpPr txBox="1">
            <a:spLocks/>
          </p:cNvSpPr>
          <p:nvPr/>
        </p:nvSpPr>
        <p:spPr>
          <a:xfrm>
            <a:off x="4769631" y="1483984"/>
            <a:ext cx="4038600" cy="37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/>
              <a:t>SUBTÍTULO</a:t>
            </a:r>
            <a:endParaRPr lang="es-ES" sz="1800" dirty="0"/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1" name="Marcador de pie de página 4"/>
          <p:cNvSpPr>
            <a:spLocks noGrp="1"/>
          </p:cNvSpPr>
          <p:nvPr>
            <p:ph type="ftr" sz="quarter" idx="4294967295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 dirty="0" smtClean="0">
                <a:solidFill>
                  <a:srgbClr val="FFFFFF"/>
                </a:solidFill>
              </a:rPr>
              <a:t>NETBASE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>
                <a:solidFill>
                  <a:schemeClr val="bg1"/>
                </a:solidFill>
              </a:rPr>
              <a:pPr/>
              <a:t>14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 smtClean="0">
                <a:solidFill>
                  <a:schemeClr val="bg1"/>
                </a:solidFill>
                <a:latin typeface="Avenir Light"/>
                <a:cs typeface="Avenir Light"/>
              </a:rPr>
              <a:t>|</a:t>
            </a:r>
            <a:endParaRPr lang="es-ES" sz="1000" b="0" i="0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2442091" y="1372333"/>
            <a:ext cx="357967" cy="35796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985128" y="2613517"/>
            <a:ext cx="357967" cy="3579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864426" y="1871823"/>
            <a:ext cx="357967" cy="357967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42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TÍTULO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>
          <a:xfrm>
            <a:off x="783990" y="1807380"/>
            <a:ext cx="7902809" cy="2545556"/>
          </a:xfrm>
        </p:spPr>
        <p:txBody>
          <a:bodyPr>
            <a:normAutofit/>
          </a:bodyPr>
          <a:lstStyle/>
          <a:p>
            <a:r>
              <a:rPr lang="es-ES" sz="1800" dirty="0" err="1"/>
              <a:t>Vivamus</a:t>
            </a:r>
            <a:r>
              <a:rPr lang="es-ES" sz="1800" dirty="0"/>
              <a:t> in </a:t>
            </a:r>
            <a:r>
              <a:rPr lang="es-ES" sz="1800" dirty="0" err="1"/>
              <a:t>tincidunt</a:t>
            </a:r>
            <a:r>
              <a:rPr lang="es-ES" sz="1800" dirty="0"/>
              <a:t> ante</a:t>
            </a:r>
            <a:r>
              <a:rPr lang="es-ES" sz="1800" dirty="0" smtClean="0"/>
              <a:t>.</a:t>
            </a:r>
          </a:p>
          <a:p>
            <a:endParaRPr lang="es-ES" sz="1800" dirty="0" smtClean="0"/>
          </a:p>
          <a:p>
            <a:r>
              <a:rPr lang="es-ES" sz="1800" dirty="0" err="1" smtClean="0"/>
              <a:t>Vivamus</a:t>
            </a:r>
            <a:r>
              <a:rPr lang="es-ES" sz="1800" dirty="0" smtClean="0"/>
              <a:t> </a:t>
            </a:r>
            <a:r>
              <a:rPr lang="es-ES" sz="1800" dirty="0" err="1"/>
              <a:t>tempus</a:t>
            </a:r>
            <a:r>
              <a:rPr lang="es-ES" sz="1800" dirty="0"/>
              <a:t> </a:t>
            </a:r>
            <a:r>
              <a:rPr lang="es-ES" sz="1800" dirty="0" err="1"/>
              <a:t>tincidunt</a:t>
            </a:r>
            <a:r>
              <a:rPr lang="es-ES" sz="1800" dirty="0"/>
              <a:t> </a:t>
            </a:r>
            <a:r>
              <a:rPr lang="es-ES" sz="1800" dirty="0" err="1"/>
              <a:t>diam</a:t>
            </a:r>
            <a:r>
              <a:rPr lang="es-ES" sz="1800" dirty="0"/>
              <a:t> ut </a:t>
            </a:r>
            <a:r>
              <a:rPr lang="es-ES" sz="1800" dirty="0" err="1" smtClean="0"/>
              <a:t>ultricies</a:t>
            </a:r>
            <a:endParaRPr lang="es-ES" sz="1800" dirty="0" smtClean="0"/>
          </a:p>
          <a:p>
            <a:endParaRPr lang="es-ES" sz="1800" dirty="0" smtClean="0"/>
          </a:p>
          <a:p>
            <a:r>
              <a:rPr lang="es-ES" sz="1800" dirty="0" err="1" smtClean="0"/>
              <a:t>Aliquam</a:t>
            </a:r>
            <a:r>
              <a:rPr lang="es-ES" sz="1800" dirty="0" smtClean="0"/>
              <a:t> </a:t>
            </a:r>
            <a:r>
              <a:rPr lang="es-ES" sz="1800" dirty="0"/>
              <a:t>a </a:t>
            </a:r>
            <a:r>
              <a:rPr lang="es-ES" sz="1800" dirty="0" err="1"/>
              <a:t>elementum</a:t>
            </a:r>
            <a:r>
              <a:rPr lang="es-ES" sz="1800" dirty="0"/>
              <a:t> </a:t>
            </a:r>
            <a:r>
              <a:rPr lang="es-ES" sz="1800" dirty="0" err="1" smtClean="0"/>
              <a:t>nisi</a:t>
            </a:r>
            <a:endParaRPr lang="es-ES" sz="1800" dirty="0" smtClean="0"/>
          </a:p>
          <a:p>
            <a:endParaRPr lang="es-ES" sz="1800" dirty="0" smtClean="0"/>
          </a:p>
          <a:p>
            <a:r>
              <a:rPr lang="es-ES" sz="1800" dirty="0" smtClean="0"/>
              <a:t>In </a:t>
            </a:r>
            <a:r>
              <a:rPr lang="es-ES" sz="1800" dirty="0" err="1"/>
              <a:t>gravida</a:t>
            </a:r>
            <a:r>
              <a:rPr lang="es-ES" sz="1800" dirty="0"/>
              <a:t> </a:t>
            </a:r>
            <a:r>
              <a:rPr lang="es-ES" sz="1800" dirty="0" err="1"/>
              <a:t>risus</a:t>
            </a:r>
            <a:r>
              <a:rPr lang="es-ES" sz="1800" dirty="0"/>
              <a:t>. </a:t>
            </a:r>
            <a:r>
              <a:rPr lang="es-ES" sz="1800" dirty="0" err="1"/>
              <a:t>Integer</a:t>
            </a:r>
            <a:r>
              <a:rPr lang="es-ES" sz="1800" dirty="0"/>
              <a:t> at </a:t>
            </a:r>
            <a:r>
              <a:rPr lang="es-ES" sz="1800" dirty="0" err="1"/>
              <a:t>purus</a:t>
            </a:r>
            <a:r>
              <a:rPr lang="es-ES" sz="1800" dirty="0"/>
              <a:t> </a:t>
            </a:r>
            <a:r>
              <a:rPr lang="es-ES" sz="1800" dirty="0" err="1" smtClean="0"/>
              <a:t>facilisis</a:t>
            </a:r>
            <a:r>
              <a:rPr lang="es-ES" sz="1800" dirty="0" smtClean="0"/>
              <a:t>.</a:t>
            </a:r>
            <a:endParaRPr lang="es-ES" sz="1800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smtClean="0"/>
              <a:t>SUBTÍTULO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NETBASE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15</a:t>
            </a:fld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371202" y="1870320"/>
            <a:ext cx="295841" cy="29584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71202" y="2522076"/>
            <a:ext cx="295841" cy="295841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71202" y="3173832"/>
            <a:ext cx="295841" cy="295841"/>
          </a:xfrm>
          <a:prstGeom prst="ellipse">
            <a:avLst/>
          </a:prstGeom>
          <a:solidFill>
            <a:schemeClr val="accent2">
              <a:alpha val="3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71202" y="3825589"/>
            <a:ext cx="295841" cy="295841"/>
          </a:xfrm>
          <a:prstGeom prst="ellipse">
            <a:avLst/>
          </a:prstGeom>
          <a:solidFill>
            <a:srgbClr val="B4CD2C">
              <a:alpha val="7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8060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contenido 12" descr="shutterstock_163681172.jp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64" b="33542"/>
          <a:stretch/>
        </p:blipFill>
        <p:spPr>
          <a:xfrm>
            <a:off x="0" y="811233"/>
            <a:ext cx="9144000" cy="1847305"/>
          </a:xfr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TÍTULO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NETBASE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16</a:t>
            </a:fld>
            <a:endParaRPr lang="es-ES"/>
          </a:p>
        </p:txBody>
      </p:sp>
      <p:sp>
        <p:nvSpPr>
          <p:cNvPr id="17" name="Rectángulo redondeado 16"/>
          <p:cNvSpPr/>
          <p:nvPr/>
        </p:nvSpPr>
        <p:spPr>
          <a:xfrm>
            <a:off x="842231" y="2895908"/>
            <a:ext cx="1164828" cy="58155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842231" y="3712943"/>
            <a:ext cx="1164828" cy="581555"/>
          </a:xfrm>
          <a:prstGeom prst="roundRect">
            <a:avLst/>
          </a:prstGeom>
          <a:solidFill>
            <a:schemeClr val="accent1">
              <a:alpha val="3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3349351" y="2895908"/>
            <a:ext cx="1164828" cy="581555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3349351" y="3712943"/>
            <a:ext cx="1164828" cy="581555"/>
          </a:xfrm>
          <a:prstGeom prst="roundRect">
            <a:avLst/>
          </a:prstGeom>
          <a:solidFill>
            <a:schemeClr val="tx2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5856472" y="2895908"/>
            <a:ext cx="1164828" cy="581555"/>
          </a:xfrm>
          <a:prstGeom prst="roundRect">
            <a:avLst/>
          </a:prstGeom>
          <a:solidFill>
            <a:schemeClr val="tx2">
              <a:alpha val="2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5856472" y="3712943"/>
            <a:ext cx="1164828" cy="58155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013412" y="2955853"/>
            <a:ext cx="11913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Cras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</a:t>
            </a:r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sit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</a:t>
            </a:r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amet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</a:t>
            </a:r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ligula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odio. 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2013412" y="3772888"/>
            <a:ext cx="11913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Cras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</a:t>
            </a:r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sit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</a:t>
            </a:r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amet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</a:t>
            </a:r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ligula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odio. 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4514179" y="2955853"/>
            <a:ext cx="11913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Cras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</a:t>
            </a:r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sit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</a:t>
            </a:r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amet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</a:t>
            </a:r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ligula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odio. 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4514179" y="3772888"/>
            <a:ext cx="11913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Cras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</a:t>
            </a:r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sit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</a:t>
            </a:r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amet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</a:t>
            </a:r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ligula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odio. 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7014946" y="2955853"/>
            <a:ext cx="11913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Cras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</a:t>
            </a:r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sit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</a:t>
            </a:r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amet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</a:t>
            </a:r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ligula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odio. 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7014946" y="3772888"/>
            <a:ext cx="11913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Cras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</a:t>
            </a:r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sit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</a:t>
            </a:r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amet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</a:t>
            </a:r>
            <a:r>
              <a:rPr lang="es-ES" sz="1200" dirty="0" err="1">
                <a:solidFill>
                  <a:schemeClr val="tx2"/>
                </a:solidFill>
                <a:latin typeface="Avenir Light"/>
                <a:cs typeface="Avenir Light"/>
              </a:rPr>
              <a:t>ligula</a:t>
            </a:r>
            <a:r>
              <a:rPr lang="es-ES" sz="1200" dirty="0">
                <a:solidFill>
                  <a:schemeClr val="tx2"/>
                </a:solidFill>
                <a:latin typeface="Avenir Light"/>
                <a:cs typeface="Avenir Light"/>
              </a:rPr>
              <a:t> odio. </a:t>
            </a:r>
          </a:p>
        </p:txBody>
      </p:sp>
    </p:spTree>
    <p:extLst>
      <p:ext uri="{BB962C8B-B14F-4D97-AF65-F5344CB8AC3E}">
        <p14:creationId xmlns:p14="http://schemas.microsoft.com/office/powerpoint/2010/main" val="310009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0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10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SOCIAL MEDIA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Analytics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Netbase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80" y="1475705"/>
            <a:ext cx="1564640" cy="1019810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NETBASE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678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TÍTULO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Vivamus</a:t>
            </a:r>
            <a:r>
              <a:rPr lang="es-ES" dirty="0"/>
              <a:t> in </a:t>
            </a:r>
            <a:r>
              <a:rPr lang="es-ES" dirty="0" err="1"/>
              <a:t>tincidunt</a:t>
            </a:r>
            <a:r>
              <a:rPr lang="es-ES" dirty="0"/>
              <a:t> ante. </a:t>
            </a:r>
            <a:r>
              <a:rPr lang="es-ES" dirty="0" err="1"/>
              <a:t>Vivamus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ut </a:t>
            </a:r>
            <a:r>
              <a:rPr lang="es-ES" dirty="0" err="1"/>
              <a:t>ultricies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a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in </a:t>
            </a:r>
            <a:r>
              <a:rPr lang="es-ES" dirty="0" err="1"/>
              <a:t>gravida</a:t>
            </a:r>
            <a:r>
              <a:rPr lang="es-ES" dirty="0"/>
              <a:t> </a:t>
            </a:r>
            <a:r>
              <a:rPr lang="es-ES" dirty="0" err="1"/>
              <a:t>risus</a:t>
            </a:r>
            <a:r>
              <a:rPr lang="es-ES" dirty="0"/>
              <a:t>. </a:t>
            </a:r>
            <a:r>
              <a:rPr lang="es-ES" dirty="0" err="1"/>
              <a:t>Integer</a:t>
            </a:r>
            <a:r>
              <a:rPr lang="es-ES" dirty="0"/>
              <a:t> at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, </a:t>
            </a:r>
            <a:r>
              <a:rPr lang="es-ES" dirty="0" err="1"/>
              <a:t>euismod</a:t>
            </a:r>
            <a:r>
              <a:rPr lang="es-ES" dirty="0"/>
              <a:t> odio </a:t>
            </a:r>
            <a:r>
              <a:rPr lang="es-ES" dirty="0" err="1"/>
              <a:t>ac</a:t>
            </a:r>
            <a:r>
              <a:rPr lang="es-ES" dirty="0"/>
              <a:t>, </a:t>
            </a:r>
            <a:r>
              <a:rPr lang="es-ES" dirty="0" err="1"/>
              <a:t>pharetra</a:t>
            </a:r>
            <a:r>
              <a:rPr lang="es-ES" dirty="0"/>
              <a:t> ante.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condimentum</a:t>
            </a:r>
            <a:r>
              <a:rPr lang="es-ES" dirty="0"/>
              <a:t> ex id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malesuada</a:t>
            </a:r>
            <a:r>
              <a:rPr lang="es-ES" dirty="0"/>
              <a:t> </a:t>
            </a:r>
            <a:r>
              <a:rPr lang="es-ES" dirty="0" err="1"/>
              <a:t>fermentum</a:t>
            </a:r>
            <a:r>
              <a:rPr lang="es-ES" dirty="0"/>
              <a:t>. Nunc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viverra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.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venenatis</a:t>
            </a:r>
            <a:r>
              <a:rPr lang="es-ES" dirty="0"/>
              <a:t> dolor </a:t>
            </a:r>
            <a:r>
              <a:rPr lang="es-ES" dirty="0" err="1"/>
              <a:t>commodo</a:t>
            </a:r>
            <a:r>
              <a:rPr lang="es-ES" dirty="0"/>
              <a:t> </a:t>
            </a:r>
            <a:r>
              <a:rPr lang="es-ES" dirty="0" err="1"/>
              <a:t>commodo</a:t>
            </a:r>
            <a:r>
              <a:rPr lang="es-ES" dirty="0"/>
              <a:t>. Cum </a:t>
            </a:r>
            <a:r>
              <a:rPr lang="es-ES" dirty="0" err="1"/>
              <a:t>sociis</a:t>
            </a:r>
            <a:r>
              <a:rPr lang="es-ES" dirty="0"/>
              <a:t> </a:t>
            </a:r>
            <a:r>
              <a:rPr lang="es-ES" dirty="0" err="1"/>
              <a:t>natoque</a:t>
            </a:r>
            <a:r>
              <a:rPr lang="es-ES" dirty="0"/>
              <a:t> </a:t>
            </a:r>
            <a:r>
              <a:rPr lang="es-ES" dirty="0" err="1"/>
              <a:t>penatibus</a:t>
            </a:r>
            <a:r>
              <a:rPr lang="es-ES" dirty="0"/>
              <a:t> et </a:t>
            </a:r>
            <a:r>
              <a:rPr lang="es-ES" dirty="0" err="1"/>
              <a:t>magnis</a:t>
            </a:r>
            <a:r>
              <a:rPr lang="es-ES" dirty="0"/>
              <a:t> </a:t>
            </a:r>
            <a:r>
              <a:rPr lang="es-ES" dirty="0" err="1"/>
              <a:t>dis</a:t>
            </a:r>
            <a:r>
              <a:rPr lang="es-ES" dirty="0"/>
              <a:t> </a:t>
            </a:r>
            <a:r>
              <a:rPr lang="es-ES" dirty="0" err="1"/>
              <a:t>parturient</a:t>
            </a:r>
            <a:r>
              <a:rPr lang="es-ES" dirty="0"/>
              <a:t> montes, </a:t>
            </a:r>
            <a:r>
              <a:rPr lang="es-ES" dirty="0" err="1"/>
              <a:t>nascetur</a:t>
            </a:r>
            <a:r>
              <a:rPr lang="es-ES" dirty="0"/>
              <a:t> </a:t>
            </a:r>
            <a:r>
              <a:rPr lang="es-ES" dirty="0" err="1"/>
              <a:t>ridiculus</a:t>
            </a:r>
            <a:r>
              <a:rPr lang="es-ES" dirty="0"/>
              <a:t> mus. Ut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tempor</a:t>
            </a:r>
            <a:r>
              <a:rPr lang="es-ES" dirty="0"/>
              <a:t> </a:t>
            </a:r>
            <a:r>
              <a:rPr lang="es-ES" dirty="0" err="1"/>
              <a:t>fermentum</a:t>
            </a:r>
            <a:r>
              <a:rPr lang="es-ES" dirty="0"/>
              <a:t>,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dictum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, vitae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sapien</a:t>
            </a:r>
            <a:r>
              <a:rPr lang="es-ES" dirty="0"/>
              <a:t> id </a:t>
            </a:r>
            <a:r>
              <a:rPr lang="es-ES" dirty="0" err="1"/>
              <a:t>nisi</a:t>
            </a:r>
            <a:r>
              <a:rPr lang="es-ES" dirty="0"/>
              <a:t>.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 dolor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ultrices </a:t>
            </a:r>
            <a:r>
              <a:rPr lang="es-ES" dirty="0" err="1"/>
              <a:t>vulputate</a:t>
            </a:r>
            <a:r>
              <a:rPr lang="es-ES" dirty="0"/>
              <a:t>. </a:t>
            </a:r>
            <a:r>
              <a:rPr lang="es-ES" dirty="0" err="1"/>
              <a:t>Proin</a:t>
            </a:r>
            <a:r>
              <a:rPr lang="es-ES" dirty="0"/>
              <a:t> ut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aliquam</a:t>
            </a:r>
            <a:r>
              <a:rPr lang="es-ES" dirty="0"/>
              <a:t>,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id, 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. Sed </a:t>
            </a:r>
            <a:r>
              <a:rPr lang="es-ES" dirty="0" err="1"/>
              <a:t>pharetra</a:t>
            </a:r>
            <a:r>
              <a:rPr lang="es-ES" dirty="0"/>
              <a:t> </a:t>
            </a:r>
            <a:r>
              <a:rPr lang="es-ES" dirty="0" err="1"/>
              <a:t>efficitur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.</a:t>
            </a:r>
          </a:p>
          <a:p>
            <a:r>
              <a:rPr lang="es-ES" dirty="0" err="1"/>
              <a:t>Cras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ligula</a:t>
            </a:r>
            <a:r>
              <a:rPr lang="es-ES" dirty="0"/>
              <a:t> odio.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sodales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 urna non </a:t>
            </a:r>
            <a:r>
              <a:rPr lang="es-ES" dirty="0" err="1"/>
              <a:t>feugiat</a:t>
            </a:r>
            <a:r>
              <a:rPr lang="es-ES" dirty="0"/>
              <a:t>. </a:t>
            </a:r>
            <a:r>
              <a:rPr lang="es-ES" dirty="0" err="1"/>
              <a:t>Donec</a:t>
            </a:r>
            <a:r>
              <a:rPr lang="es-ES" dirty="0"/>
              <a:t> </a:t>
            </a:r>
            <a:r>
              <a:rPr lang="es-ES" dirty="0" err="1"/>
              <a:t>consectetur</a:t>
            </a:r>
            <a:r>
              <a:rPr lang="es-ES" dirty="0"/>
              <a:t> ante magna, </a:t>
            </a:r>
            <a:r>
              <a:rPr lang="es-ES" dirty="0" err="1"/>
              <a:t>nec</a:t>
            </a:r>
            <a:r>
              <a:rPr lang="es-ES" dirty="0"/>
              <a:t> porta leo </a:t>
            </a:r>
            <a:r>
              <a:rPr lang="es-ES" dirty="0" err="1"/>
              <a:t>gravida</a:t>
            </a:r>
            <a:r>
              <a:rPr lang="es-ES" dirty="0"/>
              <a:t> non. </a:t>
            </a:r>
            <a:r>
              <a:rPr lang="es-ES" dirty="0" err="1"/>
              <a:t>Donec</a:t>
            </a:r>
            <a:r>
              <a:rPr lang="es-ES" dirty="0"/>
              <a:t> a </a:t>
            </a:r>
            <a:r>
              <a:rPr lang="es-ES" dirty="0" err="1"/>
              <a:t>enim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Nunc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viverra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.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venenatis</a:t>
            </a:r>
            <a:r>
              <a:rPr lang="es-ES" dirty="0"/>
              <a:t> dolor </a:t>
            </a:r>
            <a:r>
              <a:rPr lang="es-ES" dirty="0" err="1"/>
              <a:t>commodo</a:t>
            </a:r>
            <a:r>
              <a:rPr lang="es-ES" dirty="0"/>
              <a:t> </a:t>
            </a:r>
            <a:r>
              <a:rPr lang="es-ES" dirty="0" err="1"/>
              <a:t>commodo</a:t>
            </a:r>
            <a:r>
              <a:rPr lang="es-ES" dirty="0"/>
              <a:t>.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smtClean="0"/>
              <a:t>SUBTÍTULO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NETBASE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04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TÍTULO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Vivamus</a:t>
            </a:r>
            <a:r>
              <a:rPr lang="es-ES" dirty="0"/>
              <a:t> in </a:t>
            </a:r>
            <a:r>
              <a:rPr lang="es-ES" dirty="0" err="1"/>
              <a:t>tincidunt</a:t>
            </a:r>
            <a:r>
              <a:rPr lang="es-ES" dirty="0"/>
              <a:t> ante. </a:t>
            </a:r>
            <a:r>
              <a:rPr lang="es-ES" dirty="0" err="1"/>
              <a:t>Vivamus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ut </a:t>
            </a:r>
            <a:r>
              <a:rPr lang="es-ES" dirty="0" err="1"/>
              <a:t>ultricies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a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in </a:t>
            </a:r>
            <a:r>
              <a:rPr lang="es-ES" dirty="0" err="1"/>
              <a:t>gravida</a:t>
            </a:r>
            <a:r>
              <a:rPr lang="es-ES" dirty="0"/>
              <a:t> </a:t>
            </a:r>
            <a:r>
              <a:rPr lang="es-ES" dirty="0" err="1"/>
              <a:t>risus</a:t>
            </a:r>
            <a:r>
              <a:rPr lang="es-ES" dirty="0"/>
              <a:t>. </a:t>
            </a:r>
            <a:r>
              <a:rPr lang="es-ES" dirty="0" err="1"/>
              <a:t>Integer</a:t>
            </a:r>
            <a:r>
              <a:rPr lang="es-ES" dirty="0"/>
              <a:t> at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, </a:t>
            </a:r>
            <a:r>
              <a:rPr lang="es-ES" dirty="0" err="1"/>
              <a:t>euismod</a:t>
            </a:r>
            <a:r>
              <a:rPr lang="es-ES" dirty="0"/>
              <a:t> odio </a:t>
            </a:r>
            <a:r>
              <a:rPr lang="es-ES" dirty="0" err="1"/>
              <a:t>ac</a:t>
            </a:r>
            <a:r>
              <a:rPr lang="es-ES" dirty="0"/>
              <a:t>, </a:t>
            </a:r>
            <a:r>
              <a:rPr lang="es-ES" dirty="0" err="1"/>
              <a:t>pharetra</a:t>
            </a:r>
            <a:r>
              <a:rPr lang="es-ES" dirty="0"/>
              <a:t> ante.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condimentum</a:t>
            </a:r>
            <a:r>
              <a:rPr lang="es-ES" dirty="0"/>
              <a:t> ex id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malesuada</a:t>
            </a:r>
            <a:r>
              <a:rPr lang="es-ES" dirty="0"/>
              <a:t> </a:t>
            </a:r>
            <a:r>
              <a:rPr lang="es-ES" dirty="0" err="1"/>
              <a:t>fermentum</a:t>
            </a:r>
            <a:r>
              <a:rPr lang="es-ES" dirty="0"/>
              <a:t>. Nunc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viverra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.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venenatis</a:t>
            </a:r>
            <a:r>
              <a:rPr lang="es-ES" dirty="0"/>
              <a:t> dolor </a:t>
            </a:r>
            <a:r>
              <a:rPr lang="es-ES" dirty="0" err="1"/>
              <a:t>commodo</a:t>
            </a:r>
            <a:r>
              <a:rPr lang="es-ES" dirty="0"/>
              <a:t> </a:t>
            </a:r>
            <a:r>
              <a:rPr lang="es-ES" dirty="0" err="1"/>
              <a:t>commodo</a:t>
            </a:r>
            <a:r>
              <a:rPr lang="es-ES" dirty="0"/>
              <a:t>. Cum </a:t>
            </a:r>
            <a:r>
              <a:rPr lang="es-ES" dirty="0" err="1"/>
              <a:t>sociis</a:t>
            </a:r>
            <a:r>
              <a:rPr lang="es-ES" dirty="0"/>
              <a:t> </a:t>
            </a:r>
            <a:r>
              <a:rPr lang="es-ES" dirty="0" err="1"/>
              <a:t>natoque</a:t>
            </a:r>
            <a:r>
              <a:rPr lang="es-ES" dirty="0"/>
              <a:t> </a:t>
            </a:r>
            <a:r>
              <a:rPr lang="es-ES" dirty="0" err="1"/>
              <a:t>penatibus</a:t>
            </a:r>
            <a:r>
              <a:rPr lang="es-ES" dirty="0"/>
              <a:t> et </a:t>
            </a:r>
            <a:r>
              <a:rPr lang="es-ES" dirty="0" err="1"/>
              <a:t>magnis</a:t>
            </a:r>
            <a:r>
              <a:rPr lang="es-ES" dirty="0"/>
              <a:t> </a:t>
            </a:r>
            <a:r>
              <a:rPr lang="es-ES" dirty="0" err="1"/>
              <a:t>dis</a:t>
            </a:r>
            <a:r>
              <a:rPr lang="es-ES" dirty="0"/>
              <a:t> </a:t>
            </a:r>
            <a:r>
              <a:rPr lang="es-ES" dirty="0" err="1"/>
              <a:t>parturient</a:t>
            </a:r>
            <a:r>
              <a:rPr lang="es-ES" dirty="0"/>
              <a:t> montes, </a:t>
            </a:r>
            <a:r>
              <a:rPr lang="es-ES" dirty="0" err="1"/>
              <a:t>nascetur</a:t>
            </a:r>
            <a:r>
              <a:rPr lang="es-ES" dirty="0"/>
              <a:t> </a:t>
            </a:r>
            <a:r>
              <a:rPr lang="es-ES" dirty="0" err="1"/>
              <a:t>ridiculus</a:t>
            </a:r>
            <a:r>
              <a:rPr lang="es-ES" dirty="0"/>
              <a:t> mus. Ut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tempor</a:t>
            </a:r>
            <a:r>
              <a:rPr lang="es-ES" dirty="0"/>
              <a:t> </a:t>
            </a:r>
            <a:r>
              <a:rPr lang="es-ES" dirty="0" err="1"/>
              <a:t>fermentum</a:t>
            </a:r>
            <a:r>
              <a:rPr lang="es-ES" dirty="0"/>
              <a:t>,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dictum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, vitae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sapien</a:t>
            </a:r>
            <a:r>
              <a:rPr lang="es-ES" dirty="0"/>
              <a:t> id </a:t>
            </a:r>
            <a:r>
              <a:rPr lang="es-ES" dirty="0" err="1"/>
              <a:t>nisi</a:t>
            </a:r>
            <a:r>
              <a:rPr lang="es-ES" dirty="0"/>
              <a:t>.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 dolor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ultrices </a:t>
            </a:r>
            <a:r>
              <a:rPr lang="es-ES" dirty="0" err="1"/>
              <a:t>vulputate</a:t>
            </a:r>
            <a:r>
              <a:rPr lang="es-ES" dirty="0"/>
              <a:t>. </a:t>
            </a:r>
            <a:r>
              <a:rPr lang="es-ES" dirty="0" err="1"/>
              <a:t>Proin</a:t>
            </a:r>
            <a:r>
              <a:rPr lang="es-ES" dirty="0"/>
              <a:t> ut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aliquam</a:t>
            </a:r>
            <a:r>
              <a:rPr lang="es-ES" dirty="0"/>
              <a:t>,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id, 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err="1"/>
              <a:t>vestibulum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. Sed </a:t>
            </a:r>
            <a:r>
              <a:rPr lang="es-ES" dirty="0" err="1"/>
              <a:t>pharetra</a:t>
            </a:r>
            <a:r>
              <a:rPr lang="es-ES" dirty="0"/>
              <a:t> </a:t>
            </a:r>
            <a:r>
              <a:rPr lang="es-ES" dirty="0" err="1"/>
              <a:t>efficitur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.</a:t>
            </a:r>
          </a:p>
          <a:p>
            <a:r>
              <a:rPr lang="es-ES" dirty="0" err="1"/>
              <a:t>Cras</a:t>
            </a:r>
            <a:r>
              <a:rPr lang="es-ES" dirty="0"/>
              <a:t>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ligula</a:t>
            </a:r>
            <a:r>
              <a:rPr lang="es-ES" dirty="0"/>
              <a:t> odio.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sodales</a:t>
            </a:r>
            <a:r>
              <a:rPr lang="es-ES" dirty="0"/>
              <a:t> </a:t>
            </a:r>
            <a:r>
              <a:rPr lang="es-ES" dirty="0" err="1"/>
              <a:t>aliquet</a:t>
            </a:r>
            <a:r>
              <a:rPr lang="es-ES" dirty="0"/>
              <a:t> urna non </a:t>
            </a:r>
            <a:r>
              <a:rPr lang="es-ES" dirty="0" err="1"/>
              <a:t>feugiat</a:t>
            </a:r>
            <a:r>
              <a:rPr lang="es-ES" dirty="0"/>
              <a:t>. </a:t>
            </a:r>
            <a:r>
              <a:rPr lang="es-ES" dirty="0" err="1"/>
              <a:t>Donec</a:t>
            </a:r>
            <a:r>
              <a:rPr lang="es-ES" dirty="0"/>
              <a:t> </a:t>
            </a:r>
            <a:r>
              <a:rPr lang="es-ES" dirty="0" err="1"/>
              <a:t>consectetur</a:t>
            </a:r>
            <a:r>
              <a:rPr lang="es-ES" dirty="0"/>
              <a:t> ante magna, </a:t>
            </a:r>
            <a:r>
              <a:rPr lang="es-ES" dirty="0" err="1"/>
              <a:t>nec</a:t>
            </a:r>
            <a:r>
              <a:rPr lang="es-ES" dirty="0"/>
              <a:t> porta leo </a:t>
            </a:r>
            <a:r>
              <a:rPr lang="es-ES" dirty="0" err="1"/>
              <a:t>gravida</a:t>
            </a:r>
            <a:r>
              <a:rPr lang="es-ES" dirty="0"/>
              <a:t> non. </a:t>
            </a:r>
            <a:r>
              <a:rPr lang="es-ES" dirty="0" err="1"/>
              <a:t>Donec</a:t>
            </a:r>
            <a:r>
              <a:rPr lang="es-ES" dirty="0"/>
              <a:t> a </a:t>
            </a:r>
            <a:r>
              <a:rPr lang="es-ES" dirty="0" err="1"/>
              <a:t>enim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NETBASE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6</a:t>
            </a:fld>
            <a:endParaRPr lang="es-ES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Nunc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viverra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.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venenatis</a:t>
            </a:r>
            <a:r>
              <a:rPr lang="es-ES" dirty="0"/>
              <a:t> dolor </a:t>
            </a:r>
            <a:r>
              <a:rPr lang="es-ES" dirty="0" err="1"/>
              <a:t>commodo</a:t>
            </a:r>
            <a:r>
              <a:rPr lang="es-ES" dirty="0"/>
              <a:t> </a:t>
            </a:r>
            <a:r>
              <a:rPr lang="es-ES" dirty="0" err="1"/>
              <a:t>commodo</a:t>
            </a:r>
            <a:r>
              <a:rPr lang="es-ES" dirty="0"/>
              <a:t>.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smtClean="0"/>
              <a:t>SUBTÍTULO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270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5" name="Marcador de contenido 4" descr="shutterstock_107930255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3" b="4983"/>
          <a:stretch>
            <a:fillRect/>
          </a:stretch>
        </p:blipFill>
        <p:spPr/>
      </p:pic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675067"/>
          </a:xfrm>
        </p:spPr>
        <p:txBody>
          <a:bodyPr>
            <a:normAutofit/>
          </a:bodyPr>
          <a:lstStyle/>
          <a:p>
            <a:r>
              <a:rPr lang="es-ES" dirty="0" err="1"/>
              <a:t>Vivamus</a:t>
            </a:r>
            <a:r>
              <a:rPr lang="es-ES" dirty="0"/>
              <a:t> in </a:t>
            </a:r>
            <a:r>
              <a:rPr lang="es-ES" dirty="0" err="1"/>
              <a:t>tincidunt</a:t>
            </a:r>
            <a:r>
              <a:rPr lang="es-ES" dirty="0"/>
              <a:t> ante. </a:t>
            </a:r>
            <a:r>
              <a:rPr lang="es-ES" dirty="0" err="1"/>
              <a:t>Vivamus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ut </a:t>
            </a:r>
            <a:r>
              <a:rPr lang="es-ES" dirty="0" err="1" smtClean="0"/>
              <a:t>ultricies</a:t>
            </a:r>
            <a:endParaRPr lang="es-ES" dirty="0" smtClean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NETBASE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7</a:t>
            </a:fld>
            <a:endParaRPr lang="es-ES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smtClean="0"/>
              <a:t>SUBTÍTULO</a:t>
            </a:r>
            <a:endParaRPr lang="es-ES" dirty="0"/>
          </a:p>
        </p:txBody>
      </p:sp>
      <p:pic>
        <p:nvPicPr>
          <p:cNvPr id="6" name="Marcador de contenido 5" descr="shutterstock_159559421.jpg"/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79"/>
          <a:stretch/>
        </p:blipFill>
        <p:spPr>
          <a:xfrm>
            <a:off x="4648200" y="2482447"/>
            <a:ext cx="4038600" cy="1870489"/>
          </a:xfrm>
        </p:spPr>
      </p:pic>
    </p:spTree>
    <p:extLst>
      <p:ext uri="{BB962C8B-B14F-4D97-AF65-F5344CB8AC3E}">
        <p14:creationId xmlns:p14="http://schemas.microsoft.com/office/powerpoint/2010/main" val="326718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TÍTULO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Vivamus</a:t>
            </a:r>
            <a:r>
              <a:rPr lang="es-ES" dirty="0"/>
              <a:t> in </a:t>
            </a:r>
            <a:r>
              <a:rPr lang="es-ES" dirty="0" err="1"/>
              <a:t>tincidunt</a:t>
            </a:r>
            <a:r>
              <a:rPr lang="es-ES" dirty="0"/>
              <a:t> ante. </a:t>
            </a:r>
            <a:r>
              <a:rPr lang="es-ES" dirty="0" err="1"/>
              <a:t>Vivamus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ut </a:t>
            </a:r>
            <a:r>
              <a:rPr lang="es-ES" dirty="0" err="1"/>
              <a:t>ultricies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a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in </a:t>
            </a:r>
            <a:r>
              <a:rPr lang="es-ES" dirty="0" err="1"/>
              <a:t>gravida</a:t>
            </a:r>
            <a:r>
              <a:rPr lang="es-ES" dirty="0"/>
              <a:t> </a:t>
            </a:r>
            <a:r>
              <a:rPr lang="es-ES" dirty="0" err="1"/>
              <a:t>risus</a:t>
            </a:r>
            <a:r>
              <a:rPr lang="es-ES" dirty="0"/>
              <a:t>. </a:t>
            </a:r>
            <a:r>
              <a:rPr lang="es-ES" dirty="0" err="1"/>
              <a:t>Integer</a:t>
            </a:r>
            <a:r>
              <a:rPr lang="es-ES" dirty="0"/>
              <a:t> at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, </a:t>
            </a:r>
            <a:r>
              <a:rPr lang="es-ES" dirty="0" err="1"/>
              <a:t>euismod</a:t>
            </a:r>
            <a:r>
              <a:rPr lang="es-ES" dirty="0"/>
              <a:t> odio </a:t>
            </a:r>
            <a:r>
              <a:rPr lang="es-ES" dirty="0" err="1"/>
              <a:t>ac</a:t>
            </a:r>
            <a:r>
              <a:rPr lang="es-ES" dirty="0"/>
              <a:t>, </a:t>
            </a:r>
            <a:r>
              <a:rPr lang="es-ES" dirty="0" err="1"/>
              <a:t>pharetra</a:t>
            </a:r>
            <a:r>
              <a:rPr lang="es-ES" dirty="0"/>
              <a:t> ante.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condimentum</a:t>
            </a:r>
            <a:r>
              <a:rPr lang="es-ES" dirty="0"/>
              <a:t> ex id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malesuada</a:t>
            </a:r>
            <a:r>
              <a:rPr lang="es-ES" dirty="0"/>
              <a:t> </a:t>
            </a:r>
            <a:r>
              <a:rPr lang="es-ES" dirty="0" err="1"/>
              <a:t>fermentum</a:t>
            </a:r>
            <a:r>
              <a:rPr lang="es-ES" dirty="0"/>
              <a:t>. Nunc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viverra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.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venenatis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Vivamus</a:t>
            </a:r>
            <a:r>
              <a:rPr lang="es-ES" dirty="0"/>
              <a:t> in </a:t>
            </a:r>
            <a:r>
              <a:rPr lang="es-ES" dirty="0" err="1"/>
              <a:t>tincidunt</a:t>
            </a:r>
            <a:r>
              <a:rPr lang="es-ES" dirty="0"/>
              <a:t> ante. </a:t>
            </a:r>
            <a:r>
              <a:rPr lang="es-ES" dirty="0" err="1"/>
              <a:t>Vivamus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ut </a:t>
            </a:r>
            <a:r>
              <a:rPr lang="es-ES" dirty="0" err="1" smtClean="0"/>
              <a:t>ultricies</a:t>
            </a:r>
            <a:endParaRPr lang="es-ES" dirty="0" smtClean="0"/>
          </a:p>
          <a:p>
            <a:endParaRPr lang="es-ES" sz="700" dirty="0" smtClean="0"/>
          </a:p>
          <a:p>
            <a:r>
              <a:rPr lang="es-ES" sz="2200" dirty="0" smtClean="0">
                <a:solidFill>
                  <a:schemeClr val="accent1"/>
                </a:solidFill>
              </a:rPr>
              <a:t>“</a:t>
            </a:r>
            <a:r>
              <a:rPr lang="es-ES" sz="2200" dirty="0" err="1">
                <a:solidFill>
                  <a:schemeClr val="accent1"/>
                </a:solidFill>
              </a:rPr>
              <a:t>Fusce</a:t>
            </a:r>
            <a:r>
              <a:rPr lang="es-ES" sz="2200" dirty="0">
                <a:solidFill>
                  <a:schemeClr val="accent1"/>
                </a:solidFill>
              </a:rPr>
              <a:t> </a:t>
            </a:r>
            <a:r>
              <a:rPr lang="es-ES" sz="2200" dirty="0" err="1">
                <a:solidFill>
                  <a:schemeClr val="accent1"/>
                </a:solidFill>
              </a:rPr>
              <a:t>ullamcorper</a:t>
            </a:r>
            <a:r>
              <a:rPr lang="es-ES" sz="2200" dirty="0">
                <a:solidFill>
                  <a:schemeClr val="accent1"/>
                </a:solidFill>
              </a:rPr>
              <a:t> </a:t>
            </a:r>
            <a:r>
              <a:rPr lang="es-ES" sz="2200" dirty="0" err="1">
                <a:solidFill>
                  <a:schemeClr val="accent1"/>
                </a:solidFill>
              </a:rPr>
              <a:t>venenatis</a:t>
            </a:r>
            <a:r>
              <a:rPr lang="es-ES" sz="2200" dirty="0">
                <a:solidFill>
                  <a:schemeClr val="accent1"/>
                </a:solidFill>
              </a:rPr>
              <a:t> dolor </a:t>
            </a:r>
            <a:r>
              <a:rPr lang="es-ES" sz="2200" dirty="0" err="1">
                <a:solidFill>
                  <a:schemeClr val="accent1"/>
                </a:solidFill>
              </a:rPr>
              <a:t>commodo</a:t>
            </a:r>
            <a:r>
              <a:rPr lang="es-ES" sz="22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smtClean="0"/>
              <a:t>SUBTÍTULO</a:t>
            </a:r>
            <a:endParaRPr lang="es-ES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s-ES" dirty="0"/>
              <a:t>dolor </a:t>
            </a:r>
            <a:r>
              <a:rPr lang="es-ES" dirty="0" err="1"/>
              <a:t>commodo</a:t>
            </a:r>
            <a:r>
              <a:rPr lang="es-ES" dirty="0"/>
              <a:t> </a:t>
            </a:r>
            <a:r>
              <a:rPr lang="es-ES" dirty="0" err="1"/>
              <a:t>commodo</a:t>
            </a:r>
            <a:r>
              <a:rPr lang="es-ES" dirty="0"/>
              <a:t>. Cum </a:t>
            </a:r>
            <a:r>
              <a:rPr lang="es-ES" dirty="0" err="1"/>
              <a:t>sociis</a:t>
            </a:r>
            <a:r>
              <a:rPr lang="es-ES" dirty="0"/>
              <a:t> </a:t>
            </a:r>
            <a:r>
              <a:rPr lang="es-ES" dirty="0" err="1"/>
              <a:t>natoque</a:t>
            </a:r>
            <a:r>
              <a:rPr lang="es-ES" dirty="0"/>
              <a:t> </a:t>
            </a:r>
            <a:r>
              <a:rPr lang="es-ES" dirty="0" err="1"/>
              <a:t>penatibus</a:t>
            </a:r>
            <a:r>
              <a:rPr lang="es-ES" dirty="0"/>
              <a:t> et </a:t>
            </a:r>
            <a:r>
              <a:rPr lang="es-ES" dirty="0" err="1"/>
              <a:t>magnis</a:t>
            </a:r>
            <a:r>
              <a:rPr lang="es-ES" dirty="0"/>
              <a:t> </a:t>
            </a:r>
            <a:r>
              <a:rPr lang="es-ES" dirty="0" err="1"/>
              <a:t>dis</a:t>
            </a:r>
            <a:r>
              <a:rPr lang="es-ES" dirty="0"/>
              <a:t> </a:t>
            </a:r>
            <a:r>
              <a:rPr lang="es-ES" dirty="0" err="1"/>
              <a:t>parturient</a:t>
            </a:r>
            <a:r>
              <a:rPr lang="es-ES" dirty="0"/>
              <a:t> montes, </a:t>
            </a:r>
            <a:r>
              <a:rPr lang="es-ES" dirty="0" err="1"/>
              <a:t>nascetur</a:t>
            </a:r>
            <a:r>
              <a:rPr lang="es-ES" dirty="0"/>
              <a:t> </a:t>
            </a:r>
            <a:r>
              <a:rPr lang="es-ES" dirty="0" err="1"/>
              <a:t>ridiculus</a:t>
            </a:r>
            <a:r>
              <a:rPr lang="es-ES" dirty="0"/>
              <a:t> mus. Ut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tempor</a:t>
            </a:r>
            <a:r>
              <a:rPr lang="es-ES" dirty="0"/>
              <a:t> </a:t>
            </a:r>
            <a:r>
              <a:rPr lang="es-ES" dirty="0" err="1"/>
              <a:t>fermentum</a:t>
            </a:r>
            <a:r>
              <a:rPr lang="es-ES" dirty="0"/>
              <a:t>,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dictum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, vitae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sapien</a:t>
            </a:r>
            <a:r>
              <a:rPr lang="es-ES" dirty="0"/>
              <a:t> id </a:t>
            </a:r>
            <a:r>
              <a:rPr lang="es-ES" dirty="0" err="1"/>
              <a:t>nisi</a:t>
            </a:r>
            <a:r>
              <a:rPr lang="es-ES" dirty="0"/>
              <a:t>.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 dolor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ultrices </a:t>
            </a:r>
            <a:r>
              <a:rPr lang="es-ES" dirty="0" err="1"/>
              <a:t>vulputate</a:t>
            </a:r>
            <a:r>
              <a:rPr lang="es-ES" dirty="0"/>
              <a:t>. </a:t>
            </a:r>
            <a:r>
              <a:rPr lang="es-ES" dirty="0" err="1"/>
              <a:t>Proin</a:t>
            </a:r>
            <a:r>
              <a:rPr lang="es-ES" dirty="0"/>
              <a:t> ut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aliquam</a:t>
            </a:r>
            <a:r>
              <a:rPr lang="es-ES" dirty="0"/>
              <a:t>, </a:t>
            </a:r>
            <a:r>
              <a:rPr lang="es-ES" dirty="0" err="1"/>
              <a:t>iac</a:t>
            </a:r>
            <a:endParaRPr lang="es-ES" dirty="0"/>
          </a:p>
        </p:txBody>
      </p:sp>
      <p:sp>
        <p:nvSpPr>
          <p:cNvPr id="12" name="Marcador de contenido 1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s-ES" dirty="0" err="1"/>
              <a:t>Aliquam</a:t>
            </a:r>
            <a:r>
              <a:rPr lang="es-ES" dirty="0"/>
              <a:t> a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in </a:t>
            </a:r>
            <a:r>
              <a:rPr lang="es-ES" dirty="0" err="1"/>
              <a:t>gravida</a:t>
            </a:r>
            <a:r>
              <a:rPr lang="es-ES" dirty="0"/>
              <a:t> </a:t>
            </a:r>
            <a:r>
              <a:rPr lang="es-ES" dirty="0" err="1"/>
              <a:t>risus</a:t>
            </a:r>
            <a:r>
              <a:rPr lang="es-ES" dirty="0"/>
              <a:t>. </a:t>
            </a:r>
            <a:r>
              <a:rPr lang="es-ES" dirty="0" err="1"/>
              <a:t>Integer</a:t>
            </a:r>
            <a:r>
              <a:rPr lang="es-ES" dirty="0"/>
              <a:t> at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, </a:t>
            </a:r>
            <a:r>
              <a:rPr lang="es-ES" dirty="0" err="1"/>
              <a:t>euismod</a:t>
            </a:r>
            <a:r>
              <a:rPr lang="es-ES" dirty="0"/>
              <a:t> odio </a:t>
            </a:r>
            <a:r>
              <a:rPr lang="es-ES" dirty="0" err="1"/>
              <a:t>ac</a:t>
            </a:r>
            <a:r>
              <a:rPr lang="es-ES" dirty="0"/>
              <a:t>, </a:t>
            </a:r>
            <a:r>
              <a:rPr lang="es-ES" dirty="0" err="1"/>
              <a:t>pharetra</a:t>
            </a:r>
            <a:r>
              <a:rPr lang="es-ES" dirty="0"/>
              <a:t> ante.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condimentum</a:t>
            </a:r>
            <a:r>
              <a:rPr lang="es-ES" dirty="0"/>
              <a:t> ex id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malesuada</a:t>
            </a:r>
            <a:r>
              <a:rPr lang="es-ES" dirty="0"/>
              <a:t> </a:t>
            </a:r>
            <a:r>
              <a:rPr lang="es-ES" dirty="0" err="1"/>
              <a:t>fermentum</a:t>
            </a:r>
            <a:r>
              <a:rPr lang="es-ES" dirty="0"/>
              <a:t>.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NETBASE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8</a:t>
            </a:fld>
            <a:endParaRPr lang="es-ES"/>
          </a:p>
        </p:txBody>
      </p:sp>
      <p:cxnSp>
        <p:nvCxnSpPr>
          <p:cNvPr id="13" name="Conector recto 12"/>
          <p:cNvCxnSpPr/>
          <p:nvPr/>
        </p:nvCxnSpPr>
        <p:spPr>
          <a:xfrm flipH="1">
            <a:off x="4579892" y="2563148"/>
            <a:ext cx="2210241" cy="0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4579892" y="4118167"/>
            <a:ext cx="2210241" cy="0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83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TÍTULO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Vivamus</a:t>
            </a:r>
            <a:r>
              <a:rPr lang="es-ES" dirty="0"/>
              <a:t> in </a:t>
            </a:r>
            <a:r>
              <a:rPr lang="es-ES" dirty="0" err="1"/>
              <a:t>tincidunt</a:t>
            </a:r>
            <a:r>
              <a:rPr lang="es-ES" dirty="0"/>
              <a:t> ante. </a:t>
            </a:r>
            <a:r>
              <a:rPr lang="es-ES" dirty="0" err="1"/>
              <a:t>Vivamus</a:t>
            </a:r>
            <a:r>
              <a:rPr lang="es-ES" dirty="0"/>
              <a:t>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ut </a:t>
            </a:r>
            <a:r>
              <a:rPr lang="es-ES" dirty="0" err="1"/>
              <a:t>ultricies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a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nisi</a:t>
            </a:r>
            <a:r>
              <a:rPr lang="es-ES" dirty="0"/>
              <a:t>, in </a:t>
            </a:r>
            <a:r>
              <a:rPr lang="es-ES" dirty="0" err="1"/>
              <a:t>gravida</a:t>
            </a:r>
            <a:r>
              <a:rPr lang="es-ES" dirty="0"/>
              <a:t> </a:t>
            </a:r>
            <a:r>
              <a:rPr lang="es-ES" dirty="0" err="1"/>
              <a:t>risus</a:t>
            </a:r>
            <a:r>
              <a:rPr lang="es-ES" dirty="0"/>
              <a:t>. </a:t>
            </a:r>
            <a:r>
              <a:rPr lang="es-ES" dirty="0" err="1"/>
              <a:t>Integer</a:t>
            </a:r>
            <a:r>
              <a:rPr lang="es-ES" dirty="0"/>
              <a:t> at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, </a:t>
            </a:r>
            <a:r>
              <a:rPr lang="es-ES" dirty="0" err="1"/>
              <a:t>euismod</a:t>
            </a:r>
            <a:r>
              <a:rPr lang="es-ES" dirty="0"/>
              <a:t> odio </a:t>
            </a:r>
            <a:r>
              <a:rPr lang="es-ES" dirty="0" err="1"/>
              <a:t>ac</a:t>
            </a:r>
            <a:r>
              <a:rPr lang="es-ES" dirty="0"/>
              <a:t>, </a:t>
            </a:r>
            <a:r>
              <a:rPr lang="es-ES" dirty="0" err="1"/>
              <a:t>pharetra</a:t>
            </a:r>
            <a:r>
              <a:rPr lang="es-ES" dirty="0"/>
              <a:t> ante.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condimentum</a:t>
            </a:r>
            <a:r>
              <a:rPr lang="es-ES" dirty="0"/>
              <a:t> ex id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malesuada</a:t>
            </a:r>
            <a:r>
              <a:rPr lang="es-ES" dirty="0"/>
              <a:t> </a:t>
            </a:r>
            <a:r>
              <a:rPr lang="es-ES" dirty="0" err="1"/>
              <a:t>fermentum</a:t>
            </a:r>
            <a:r>
              <a:rPr lang="es-ES" dirty="0"/>
              <a:t>. Nunc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viverra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.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venenatis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>
          <a:xfrm>
            <a:off x="4630132" y="1807380"/>
            <a:ext cx="4056667" cy="2545556"/>
          </a:xfrm>
        </p:spPr>
        <p:txBody>
          <a:bodyPr anchor="ctr">
            <a:normAutofit/>
          </a:bodyPr>
          <a:lstStyle/>
          <a:p>
            <a:pPr algn="ctr"/>
            <a:r>
              <a:rPr lang="es-ES" sz="2000" dirty="0" smtClean="0">
                <a:solidFill>
                  <a:schemeClr val="accent1"/>
                </a:solidFill>
              </a:rPr>
              <a:t>“</a:t>
            </a:r>
            <a:r>
              <a:rPr lang="es-ES" sz="2000" dirty="0" err="1">
                <a:solidFill>
                  <a:schemeClr val="accent1"/>
                </a:solidFill>
              </a:rPr>
              <a:t>Fusce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ullamcorper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venenatis</a:t>
            </a:r>
            <a:r>
              <a:rPr lang="es-ES" sz="2000" dirty="0">
                <a:solidFill>
                  <a:schemeClr val="accent1"/>
                </a:solidFill>
              </a:rPr>
              <a:t> dolor </a:t>
            </a:r>
            <a:r>
              <a:rPr lang="es-ES" sz="2000" dirty="0" err="1">
                <a:solidFill>
                  <a:schemeClr val="accent1"/>
                </a:solidFill>
              </a:rPr>
              <a:t>commodo</a:t>
            </a:r>
            <a:r>
              <a:rPr lang="es-ES" sz="2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NETBASE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9</a:t>
            </a:fld>
            <a:endParaRPr lang="es-ES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smtClean="0"/>
              <a:t>SUBTÍTULO</a:t>
            </a:r>
            <a:endParaRPr lang="es-ES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s-ES" dirty="0"/>
              <a:t>dolor </a:t>
            </a:r>
            <a:r>
              <a:rPr lang="es-ES" dirty="0" err="1"/>
              <a:t>commodo</a:t>
            </a:r>
            <a:r>
              <a:rPr lang="es-ES" dirty="0"/>
              <a:t> </a:t>
            </a:r>
            <a:r>
              <a:rPr lang="es-ES" dirty="0" err="1"/>
              <a:t>commodo</a:t>
            </a:r>
            <a:r>
              <a:rPr lang="es-ES" dirty="0"/>
              <a:t>. Cum </a:t>
            </a:r>
            <a:r>
              <a:rPr lang="es-ES" dirty="0" err="1"/>
              <a:t>sociis</a:t>
            </a:r>
            <a:r>
              <a:rPr lang="es-ES" dirty="0"/>
              <a:t> </a:t>
            </a:r>
            <a:r>
              <a:rPr lang="es-ES" dirty="0" err="1"/>
              <a:t>natoque</a:t>
            </a:r>
            <a:r>
              <a:rPr lang="es-ES" dirty="0"/>
              <a:t> </a:t>
            </a:r>
            <a:r>
              <a:rPr lang="es-ES" dirty="0" err="1"/>
              <a:t>penatibus</a:t>
            </a:r>
            <a:r>
              <a:rPr lang="es-ES" dirty="0"/>
              <a:t> et </a:t>
            </a:r>
            <a:r>
              <a:rPr lang="es-ES" dirty="0" err="1"/>
              <a:t>magnis</a:t>
            </a:r>
            <a:r>
              <a:rPr lang="es-ES" dirty="0"/>
              <a:t> </a:t>
            </a:r>
            <a:r>
              <a:rPr lang="es-ES" dirty="0" err="1"/>
              <a:t>dis</a:t>
            </a:r>
            <a:r>
              <a:rPr lang="es-ES" dirty="0"/>
              <a:t> </a:t>
            </a:r>
            <a:r>
              <a:rPr lang="es-ES" dirty="0" err="1"/>
              <a:t>parturient</a:t>
            </a:r>
            <a:r>
              <a:rPr lang="es-ES" dirty="0"/>
              <a:t> montes, </a:t>
            </a:r>
            <a:r>
              <a:rPr lang="es-ES" dirty="0" err="1"/>
              <a:t>nascetur</a:t>
            </a:r>
            <a:r>
              <a:rPr lang="es-ES" dirty="0"/>
              <a:t> </a:t>
            </a:r>
            <a:r>
              <a:rPr lang="es-ES" dirty="0" err="1"/>
              <a:t>ridiculus</a:t>
            </a:r>
            <a:r>
              <a:rPr lang="es-ES" dirty="0"/>
              <a:t> mus. Ut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quam</a:t>
            </a:r>
            <a:r>
              <a:rPr lang="es-ES" dirty="0"/>
              <a:t>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tempor</a:t>
            </a:r>
            <a:r>
              <a:rPr lang="es-ES" dirty="0"/>
              <a:t> </a:t>
            </a:r>
            <a:r>
              <a:rPr lang="es-ES" dirty="0" err="1"/>
              <a:t>fermentum</a:t>
            </a:r>
            <a:r>
              <a:rPr lang="es-ES" dirty="0"/>
              <a:t>,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dictum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, vitae </a:t>
            </a:r>
            <a:r>
              <a:rPr lang="es-ES" dirty="0" err="1"/>
              <a:t>tempus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sapien</a:t>
            </a:r>
            <a:r>
              <a:rPr lang="es-ES" dirty="0"/>
              <a:t> id </a:t>
            </a:r>
            <a:r>
              <a:rPr lang="es-ES" dirty="0" err="1"/>
              <a:t>nisi</a:t>
            </a:r>
            <a:r>
              <a:rPr lang="es-ES" dirty="0"/>
              <a:t>.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 dolor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ultrices </a:t>
            </a:r>
            <a:r>
              <a:rPr lang="es-ES" dirty="0" err="1"/>
              <a:t>vulputate</a:t>
            </a:r>
            <a:r>
              <a:rPr lang="es-ES" dirty="0"/>
              <a:t>. </a:t>
            </a:r>
            <a:r>
              <a:rPr lang="es-ES" dirty="0" err="1"/>
              <a:t>Proin</a:t>
            </a:r>
            <a:r>
              <a:rPr lang="es-ES" dirty="0"/>
              <a:t> ut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aliquam</a:t>
            </a:r>
            <a:r>
              <a:rPr lang="es-ES" dirty="0"/>
              <a:t>, </a:t>
            </a:r>
            <a:r>
              <a:rPr lang="es-ES" dirty="0" err="1"/>
              <a:t>iac</a:t>
            </a:r>
            <a:endParaRPr lang="es-ES" dirty="0"/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4579893" y="3728481"/>
            <a:ext cx="4106906" cy="0"/>
          </a:xfrm>
          <a:prstGeom prst="line">
            <a:avLst/>
          </a:prstGeom>
          <a:ln w="15875" cap="rnd">
            <a:solidFill>
              <a:schemeClr val="bg1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4579893" y="2489717"/>
            <a:ext cx="4106907" cy="0"/>
          </a:xfrm>
          <a:prstGeom prst="line">
            <a:avLst/>
          </a:prstGeom>
          <a:ln w="15875" cap="rnd">
            <a:solidFill>
              <a:schemeClr val="bg1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32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945</Words>
  <Application>Microsoft Macintosh PowerPoint</Application>
  <PresentationFormat>Presentación en pantalla (16:9)</PresentationFormat>
  <Paragraphs>119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Presentación de PowerPoint</vt:lpstr>
      <vt:lpstr>Presentación de PowerPoint</vt:lpstr>
      <vt:lpstr>Presentación de PowerPoint</vt:lpstr>
      <vt:lpstr>SOCIAL MEDIA</vt:lpstr>
      <vt:lpstr>TÍTULO</vt:lpstr>
      <vt:lpstr>TÍTULO</vt:lpstr>
      <vt:lpstr>TÍTULO</vt:lpstr>
      <vt:lpstr>TÍTULO</vt:lpstr>
      <vt:lpstr>TÍTULO</vt:lpstr>
      <vt:lpstr>TÍTULO</vt:lpstr>
      <vt:lpstr>TÍTULO</vt:lpstr>
      <vt:lpstr>TÍTULO</vt:lpstr>
      <vt:lpstr>TÍTULO</vt:lpstr>
      <vt:lpstr>TÍTULO</vt:lpstr>
      <vt:lpstr>TÍTULO</vt:lpstr>
      <vt:lpstr>TÍTULO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</dc:creator>
  <cp:lastModifiedBy>Estefania</cp:lastModifiedBy>
  <cp:revision>29</cp:revision>
  <dcterms:created xsi:type="dcterms:W3CDTF">2015-01-15T15:32:50Z</dcterms:created>
  <dcterms:modified xsi:type="dcterms:W3CDTF">2015-01-15T18:06:15Z</dcterms:modified>
</cp:coreProperties>
</file>