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2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 smtClean="0"/>
              <a:t>Haga clic para editar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170524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18922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831018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555555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872638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600482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01763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584469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335686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3320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700575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585E44-0FE4-4105-AD2F-B70D473DFEE5}" type="datetimeFigureOut">
              <a:rPr lang="es-CL" smtClean="0"/>
              <a:t>24-05-2018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92CC8-6A0E-4359-A550-93ABF262348D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46151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CL" dirty="0" smtClean="0"/>
              <a:t>Proyecto Software</a:t>
            </a:r>
            <a:endParaRPr lang="es-CL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/>
          </a:bodyPr>
          <a:lstStyle/>
          <a:p>
            <a:r>
              <a:rPr lang="es-CL" dirty="0" smtClean="0"/>
              <a:t>La entrega Final examen, debe Ser Documentos y Artefactos coincidiendo con Entrega de Software Funcional, al menos dos funciones completas mas </a:t>
            </a:r>
            <a:r>
              <a:rPr lang="es-CL" dirty="0" err="1" smtClean="0"/>
              <a:t>login</a:t>
            </a:r>
            <a:r>
              <a:rPr lang="es-CL" dirty="0" smtClean="0"/>
              <a:t> de ingreso, Software en modo Escritorio y WEB.</a:t>
            </a:r>
          </a:p>
          <a:p>
            <a:r>
              <a:rPr lang="es-CL" dirty="0" smtClean="0"/>
              <a:t>Fecha Probable entre 1 y 19 de Julio.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3296330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Unidad 2 UML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s-CL" dirty="0" smtClean="0"/>
              <a:t>Fecha Prueba 29/05/2018 Unidad 2 Corresponde a 70% nota Unidad</a:t>
            </a:r>
          </a:p>
          <a:p>
            <a:r>
              <a:rPr lang="es-CL" dirty="0" smtClean="0"/>
              <a:t>Actividad en Equipo</a:t>
            </a:r>
          </a:p>
          <a:p>
            <a:r>
              <a:rPr lang="es-CL" dirty="0" smtClean="0"/>
              <a:t>Entrega de Documentos y Artefactos. Unidad 1 y 2. Acumulativos, los documentos deben tener el o los nombres de los que lo realizaron o modificaron.</a:t>
            </a:r>
          </a:p>
          <a:p>
            <a:r>
              <a:rPr lang="es-CL" dirty="0" smtClean="0"/>
              <a:t>Presentación 10 min, 2 minutos estructura proyecto, 3 minutos unidad 1 análisis y requerimientos, 5 minutos Diseño. Mostrar como estado de avance.</a:t>
            </a:r>
          </a:p>
          <a:p>
            <a:r>
              <a:rPr lang="es-CL" dirty="0" smtClean="0"/>
              <a:t>Cada miembro del equipo debe presentar según el tipo de trabajo aportado.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41960126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U1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s-CL" dirty="0" smtClean="0"/>
              <a:t>Toma de Requerimientos</a:t>
            </a:r>
          </a:p>
          <a:p>
            <a:r>
              <a:rPr lang="es-CL" dirty="0" smtClean="0"/>
              <a:t>Especificación de Requerimiento</a:t>
            </a:r>
          </a:p>
          <a:p>
            <a:r>
              <a:rPr lang="es-CL" dirty="0" smtClean="0"/>
              <a:t>ERS IEEE830</a:t>
            </a:r>
          </a:p>
          <a:p>
            <a:r>
              <a:rPr lang="es-CL" dirty="0" smtClean="0"/>
              <a:t>Roles</a:t>
            </a:r>
          </a:p>
          <a:p>
            <a:r>
              <a:rPr lang="es-CL" dirty="0" smtClean="0"/>
              <a:t>RACI</a:t>
            </a:r>
          </a:p>
          <a:p>
            <a:r>
              <a:rPr lang="es-CL" dirty="0" smtClean="0"/>
              <a:t>Matriz de riesgo</a:t>
            </a:r>
          </a:p>
          <a:p>
            <a:r>
              <a:rPr lang="es-CL" dirty="0" smtClean="0"/>
              <a:t>Carta Gantt</a:t>
            </a:r>
          </a:p>
          <a:p>
            <a:r>
              <a:rPr lang="es-CL" dirty="0" smtClean="0"/>
              <a:t>EDT</a:t>
            </a:r>
          </a:p>
          <a:p>
            <a:r>
              <a:rPr lang="es-CL" dirty="0" smtClean="0"/>
              <a:t>Acuerdos con Cliente / Documento Alcance</a:t>
            </a:r>
          </a:p>
          <a:p>
            <a:r>
              <a:rPr lang="es-CL" dirty="0" smtClean="0"/>
              <a:t>Fechas Compromiso Reunión avance 1,2,3 (Corresponden a Fechas Prueba)</a:t>
            </a:r>
            <a:endParaRPr lang="es-CL" dirty="0"/>
          </a:p>
          <a:p>
            <a:r>
              <a:rPr lang="es-CL" dirty="0" smtClean="0"/>
              <a:t>Fecha Entrega (Corresponde a Examen).</a:t>
            </a:r>
          </a:p>
        </p:txBody>
      </p:sp>
    </p:spTree>
    <p:extLst>
      <p:ext uri="{BB962C8B-B14F-4D97-AF65-F5344CB8AC3E}">
        <p14:creationId xmlns:p14="http://schemas.microsoft.com/office/powerpoint/2010/main" val="38166709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U2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EDT Diccionario</a:t>
            </a:r>
          </a:p>
          <a:p>
            <a:r>
              <a:rPr lang="es-CL" dirty="0" smtClean="0"/>
              <a:t>Casos de Uso (General y Especifico).</a:t>
            </a:r>
          </a:p>
          <a:p>
            <a:r>
              <a:rPr lang="es-CL" dirty="0" smtClean="0"/>
              <a:t>Diagrama de Clases</a:t>
            </a:r>
          </a:p>
          <a:p>
            <a:r>
              <a:rPr lang="es-CL" dirty="0" smtClean="0"/>
              <a:t>Diagrama de Secuencias</a:t>
            </a:r>
          </a:p>
          <a:p>
            <a:r>
              <a:rPr lang="es-CL" dirty="0" err="1" smtClean="0"/>
              <a:t>Mockup</a:t>
            </a:r>
            <a:endParaRPr lang="es-CL" dirty="0" smtClean="0"/>
          </a:p>
          <a:p>
            <a:pPr marL="0" indent="0">
              <a:buNone/>
            </a:pPr>
            <a:endParaRPr lang="es-CL" dirty="0" smtClean="0"/>
          </a:p>
        </p:txBody>
      </p:sp>
    </p:spTree>
    <p:extLst>
      <p:ext uri="{BB962C8B-B14F-4D97-AF65-F5344CB8AC3E}">
        <p14:creationId xmlns:p14="http://schemas.microsoft.com/office/powerpoint/2010/main" val="3877890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L" dirty="0" smtClean="0"/>
              <a:t>U2 Extensión	</a:t>
            </a:r>
            <a:endParaRPr lang="es-CL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CL" dirty="0" smtClean="0"/>
              <a:t>Pruebas Funcionales y No Funcionales</a:t>
            </a:r>
          </a:p>
          <a:p>
            <a:r>
              <a:rPr lang="es-CL" dirty="0" smtClean="0"/>
              <a:t>Caja Blanca y Negra</a:t>
            </a:r>
          </a:p>
          <a:p>
            <a:r>
              <a:rPr lang="es-CL" dirty="0" smtClean="0"/>
              <a:t>Pruebas Verificación</a:t>
            </a:r>
          </a:p>
          <a:p>
            <a:r>
              <a:rPr lang="es-CL" dirty="0" smtClean="0"/>
              <a:t>Pruebas Validación</a:t>
            </a:r>
          </a:p>
          <a:p>
            <a:r>
              <a:rPr lang="es-CL" dirty="0" smtClean="0"/>
              <a:t>Fecha probable muestra avance entre 20 y 30 junio.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352577061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115</TotalTime>
  <Words>215</Words>
  <Application>Microsoft Office PowerPoint</Application>
  <PresentationFormat>Panorámica</PresentationFormat>
  <Paragraphs>33</Paragraphs>
  <Slides>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Tema de Office</vt:lpstr>
      <vt:lpstr>Proyecto Software</vt:lpstr>
      <vt:lpstr>Unidad 2 UML</vt:lpstr>
      <vt:lpstr>U1</vt:lpstr>
      <vt:lpstr>U2</vt:lpstr>
      <vt:lpstr>U2 Extensión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Duoc</dc:creator>
  <cp:lastModifiedBy>Duoc</cp:lastModifiedBy>
  <cp:revision>4</cp:revision>
  <dcterms:created xsi:type="dcterms:W3CDTF">2018-05-24T14:41:29Z</dcterms:created>
  <dcterms:modified xsi:type="dcterms:W3CDTF">2018-05-24T16:36:49Z</dcterms:modified>
</cp:coreProperties>
</file>