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B063F-3E48-3CA1-AFE5-F5EA8A85C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14A585-FDC3-0578-5BCE-E46D323F0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81883F-1BE6-E49A-2ABA-61D5C716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BFC368-DE9B-E140-EDA8-A0A41FB8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81C209-95B7-0198-B66A-0C000AC4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3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2D13F-2750-5EDC-3273-AC3093FC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92C8BE-CC6B-B8C3-B224-784066DB3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9BDA6D-6016-0906-20F8-D1DB73B2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F8C7A-0F18-67AF-B3A5-B0210995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CD2AB-EDB4-28EE-B935-2F50D0D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D0987-0202-42E6-193F-4B8BEBF26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338714-716B-AC16-68DE-CB77FC4BB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62F5E5-A07F-D110-91D1-19C8847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D352D-C40C-71C7-6F0F-56B85813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BDA12-513E-014E-8FA0-895FBCFC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64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904E-B261-D45A-0859-11584DDD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83BE37-2AD1-931B-6CB2-BC7EEC2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97BD8-A45F-D3D0-C286-876FE5D8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D542F-AA64-0F8E-FC61-77DFC26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8165E-45C6-22E2-A9F6-785BEC61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79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FB217-3D32-5C6F-2A59-9777B1AF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963EA-BEA2-6C1D-C426-0E32C426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726FE-36D7-3991-479B-73B957AB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DC32CA-8CD5-8BFA-8F92-E986862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5EE744-9493-1C57-636E-34670B80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32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55D6-8EB2-6054-E26E-C9623CA8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A3C47D-5DD7-9995-7C8D-FAED1205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CD76F-F2C7-472C-B0B6-C1A78CFE3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3492F4-A6F1-9E80-1792-FEA4DD97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E25E3D-7248-A5E5-3E03-2A70ED6C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423B9-F2B6-0428-DB0B-82392B71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3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0B1B-68F7-A7DA-B252-203FCC27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822A2-D9D7-8C5B-339E-CEC8B4A7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B29F0F-5C83-DEED-AF9A-61C42076E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07AD64-5A58-B8B6-BD7F-4738772FF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D43FD8-52C9-3C5F-50EA-132266462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B6173A-9138-BF7F-868E-A0680518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B5078B-8965-1760-A8A6-0F63FF92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EDCDC6-12E7-1824-840A-5DA169C5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21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B47F-F602-20C0-8C08-CE60F0CC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805B6B-38F0-6442-0E88-F17229DE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FFC7AE-1DD2-B676-CE2E-E1D00143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4CD432-CB8A-8011-2232-40846907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362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B0721FA-5FD2-CD4B-5BF5-357E7EEC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1290F5-3D3B-719C-D582-FDEFD6DC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1B2CA5-C991-957F-AC26-174CACFD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8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6871-566E-6764-B458-C060CEDC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5B81E-76E2-2DE5-66D1-73508314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A20E67-EC1F-1818-AC91-0462CB05B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47B6CD-CA5E-6E1C-DA2F-84670B0C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B056C6-5EE4-A323-39B9-4413D992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CCEB9F-2684-E017-ADBD-1838053B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97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F1F32-F9AB-4F3C-E44D-3E016F23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887BF-3649-99FB-1519-BC1B3AD66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C91BF7-78A2-2F64-19E9-C62B47FA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AB5A4-B078-9840-14E3-701A5043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E0084C-90DA-7E25-036C-202B8F108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BCF96C-208B-CC6A-E822-FD336819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4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5494DD-49E2-FB8E-A984-08F57147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736605-5132-2016-1A63-F35A8224B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94D8D-0875-34A0-18A9-36BD38CFE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8CD25-D60A-4995-9EF7-2A66E843863D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EE55F-2C69-C1E0-CF36-434E1C402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B6E58B-62BD-E421-EE0A-B194AE10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B8AEB-AE55-48A9-B5F7-A1E06D1790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52379CA-AED2-8FA2-B517-44356EBB76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71FD0D-72A3-A2DE-B0DE-53297659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667"/>
            <a:ext cx="12192000" cy="43066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7E7363-FE24-52AB-267E-2E8BC1F25E83}"/>
              </a:ext>
            </a:extLst>
          </p:cNvPr>
          <p:cNvSpPr txBox="1"/>
          <p:nvPr/>
        </p:nvSpPr>
        <p:spPr>
          <a:xfrm>
            <a:off x="580103" y="570271"/>
            <a:ext cx="3411794" cy="380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do N8N</a:t>
            </a:r>
          </a:p>
        </p:txBody>
      </p:sp>
    </p:spTree>
    <p:extLst>
      <p:ext uri="{BB962C8B-B14F-4D97-AF65-F5344CB8AC3E}">
        <p14:creationId xmlns:p14="http://schemas.microsoft.com/office/powerpoint/2010/main" val="65487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963B-7823-8F07-C4FD-131B73FC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D11D96D7-FF42-12F8-3085-23F563A33B5A}"/>
              </a:ext>
            </a:extLst>
          </p:cNvPr>
          <p:cNvSpPr txBox="1"/>
          <p:nvPr/>
        </p:nvSpPr>
        <p:spPr>
          <a:xfrm>
            <a:off x="580103" y="570271"/>
            <a:ext cx="61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de resumo do candidato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24A924F-916B-B167-FBDD-A21F5E28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03" y="1334941"/>
            <a:ext cx="10311394" cy="41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4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A1ED-025A-56FF-3143-5BC351FE6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8ADB4D9-E8F5-28C0-8495-38A1DB495E3C}"/>
              </a:ext>
            </a:extLst>
          </p:cNvPr>
          <p:cNvSpPr txBox="1"/>
          <p:nvPr/>
        </p:nvSpPr>
        <p:spPr>
          <a:xfrm>
            <a:off x="580103" y="570271"/>
            <a:ext cx="61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Fluxograma de resumo da vaga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DD465E2-7ACC-730D-9269-CC58ACDA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326672"/>
            <a:ext cx="11389535" cy="440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E7B8A-D476-67B3-8D76-9337C065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14AA897-F2F5-A170-5C44-FE191D01FFF2}"/>
              </a:ext>
            </a:extLst>
          </p:cNvPr>
          <p:cNvSpPr txBox="1"/>
          <p:nvPr/>
        </p:nvSpPr>
        <p:spPr>
          <a:xfrm>
            <a:off x="580103" y="570271"/>
            <a:ext cx="614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 antes de ir para IA expert de RH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8AF1F4-6B4F-65E6-7134-6CEF9B84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342" y="1096607"/>
            <a:ext cx="5488223" cy="57613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DA54715-C695-4EEC-1C2F-43762CD57BF2}"/>
              </a:ext>
            </a:extLst>
          </p:cNvPr>
          <p:cNvSpPr txBox="1"/>
          <p:nvPr/>
        </p:nvSpPr>
        <p:spPr>
          <a:xfrm>
            <a:off x="580103" y="2748116"/>
            <a:ext cx="24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 faz o resumo da vaga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276FFA-06AD-8515-09E4-AEA33252947F}"/>
              </a:ext>
            </a:extLst>
          </p:cNvPr>
          <p:cNvSpPr txBox="1"/>
          <p:nvPr/>
        </p:nvSpPr>
        <p:spPr>
          <a:xfrm>
            <a:off x="9345561" y="2782669"/>
            <a:ext cx="245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 faz o resumo do candidato</a:t>
            </a:r>
          </a:p>
        </p:txBody>
      </p:sp>
    </p:spTree>
    <p:extLst>
      <p:ext uri="{BB962C8B-B14F-4D97-AF65-F5344CB8AC3E}">
        <p14:creationId xmlns:p14="http://schemas.microsoft.com/office/powerpoint/2010/main" val="191875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E28B-AF82-C00E-6CA7-488FD4C3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579D00-98F5-9AC9-015A-F285B41D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829277"/>
            <a:ext cx="5077534" cy="41630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A5486BD-9580-BDA6-65B1-55798701A560}"/>
              </a:ext>
            </a:extLst>
          </p:cNvPr>
          <p:cNvSpPr txBox="1"/>
          <p:nvPr/>
        </p:nvSpPr>
        <p:spPr>
          <a:xfrm>
            <a:off x="526025" y="681051"/>
            <a:ext cx="1113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 faz avaliação do JSON com os candidatos e as vagas e gera um google </a:t>
            </a:r>
            <a:r>
              <a:rPr lang="pt-BR" dirty="0" err="1"/>
              <a:t>sheets</a:t>
            </a:r>
            <a:r>
              <a:rPr lang="pt-BR" dirty="0"/>
              <a:t> com o Score de aderência </a:t>
            </a:r>
          </a:p>
        </p:txBody>
      </p:sp>
    </p:spTree>
    <p:extLst>
      <p:ext uri="{BB962C8B-B14F-4D97-AF65-F5344CB8AC3E}">
        <p14:creationId xmlns:p14="http://schemas.microsoft.com/office/powerpoint/2010/main" val="4075890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moreira</dc:creator>
  <cp:lastModifiedBy>matheus moreira</cp:lastModifiedBy>
  <cp:revision>1</cp:revision>
  <dcterms:created xsi:type="dcterms:W3CDTF">2025-09-30T23:29:51Z</dcterms:created>
  <dcterms:modified xsi:type="dcterms:W3CDTF">2025-09-30T23:39:44Z</dcterms:modified>
</cp:coreProperties>
</file>