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26T18:05:04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13922 15348 274 0,'0'0'421'16,"-2"1"39"-16,-2-1 0 0,1 0-78 0,-1 2-135 15,3-1-96-15,-4 1-59 0,2-1-35 16,1 1-20-16,0-1-8 0,1 1-3 16,-1 1-2-16,1-3 5 0,1 0 7 15,1 3 9-15,1-3 12 0,-2 0 12 16,1 3 14-16,1-3 6 0,0 0 8 15,1-3 7-15,2 3-1 0,0-3-2 0,4 3-4 16,-1-2-8 0,15-1 52-16,-11 3-90 0,3 0-11 15,11 3 14-15,-12-1-32 0,-5 4 2 16,4 1 0-16,-5 0-2 0,2 1 0 16,-4 1-1-16,3 2-3 0,-3-1 0 15,1 2 1-15,-1 1 2 0,-1 2 6 16,-1-1-1-16,0 1-1 0,-3 2 1 15,-1 0 0-15,0 2-4 0,0-1 0 0,0 1-1 16,-1 0-4-16,1 2-4 0,0-4-4 16,0 2-2-16,1 1-3 0,3 2-1 15,-1-3 1-15,-2 2-2 0,3-1 0 16,-1-1-1-16,2 0 0 0,-4-2-2 16,3 1 1-16,-2-1 0 0,0-3 0 15,-1-2 0-15,3 0 0 0,-1-2 3 16,-2 0 1-16,4-3 1 0,-2 0 0 0,5-2 0 15,-3 0 4-15,3-1-2 0,-2-1-3 16,2-2-4-16,3 1-4 0,-1-4-10 16,-1 1-19-16,4-2-25 0,-4-3-38 15,5 1-50-15,-3-2-58 0,2-1-80 16,0-2-138-16,-2-2-147 0,1 0-52 0,0 0 3 16,-1 0 34-16,-1 0 79 0</inkml:trace>
  <inkml:trace contextRef="#ctx0" brushRef="#br0" timeOffset="518.3501">14494 15454 390 0,'-8'-5'538'0,"2"1"51"0,-2 0 30 0,-1-1-80 15,2 2-201-15,2 0-134 0,1 0-85 16,-1 2-50-16,2-1-26 16,-3 4-15-16,1 1-4 0,0 0 1 0,-1 1 4 15,1 1 5-15,-4 2 7 0,1 0 6 16,-4 3 8-16,-2 0 2 0,-3 3 6 15,-4 3 3-15,-4 0 4 0,-3 5-1 16,-5 1 0-16,-1 3-4 0,-2 3-1 0,-1 1-7 16,1-1-9-16,-2 1-9 0,5-1-7 15,0 0-9-15,1-3-3 0,4-3-2 16,-1 1-2-16,3-3-1 0,1-3-5 16,2 1 1-16,1-3-4 0,2 0-3 15,2-1-1-15,-3-3-2 0,7 2 0 16,-2-3 0-16,3-1-1 0,3-1 0 0,2-3-2 15,1 0-5-15,2 0-8 0,4-3-20 16,-1-2-27-16,5-2-45 16,4-3-62-16,6 0-86 0,6-2-160 0,4-3-174 15,6 0-72-15,5 2-8 0,3-3 33 16,3 1 75-16</inkml:trace>
  <inkml:trace contextRef="#ctx0" brushRef="#br0" timeOffset="1402.9377">14688 15783 302 0,'-3'1'375'0,"0"-1"27"0,0 0-30 15,0 2-50-15,2-2-69 0,1 0-72 16,0 0-47-16,0-2-24 0,0 2-8 16,0 0 1-16,0-1 10 0,1 1 7 15,-1-1 7-15,0 1 1 0,-1 0-4 16,1 0-12-16,0 0-12 0,0-2-16 16,0 2-17-16,0 0-11 0,0 0-10 0,0 0-4 15,0-2-6-15,4 1-2 0,-3-1-5 16,3 2-3-16,0-5-4 0,3 1-3 15,-1 0-1-15,5 0-4 0,-1-1 2 16,1 0 0-16,1 1 0 0,3 1 1 16,-1-2-3-16,-1 2 3 0,0 0-3 15,0 0-1-15,0 0-2 0,0 3-3 16,1-1 0-16,0-1-1 0,-1 2 3 16,1-1 0-16,-1 1 0 0,-2 0 3 15,1 1 2-15,-2 1 1 0,1 2 1 0,-3-1 1 16,0 2-2-16,0 1-1 0,-1-1-3 15,1 3 1-15,0 0-3 0,0 0 1 16,3 0-1-16,-1 1 1 16,-1-1 1-16,2-1 2 0,-1 1-1 0,-1-2 1 15,4 4-2-15,-5-3 3 0,2-2-2 16,2 2 1-16,-4-2 1 0,2-3 3 0,2 1 2 16,-2 0 0-16,1-3-6 0,1 0 0 15,-1-3 1-15,2 1-1 0,-2-1-2 16,0-2-3-16,2 1 5 0,-5-1-3 15,0 0-2-15,1 0-2 0,-1 0 1 16,-3 0-1-16,-1 2 0 0,1-2-3 16,0 1-1-16,-1-1 0 0,1 2 0 15,-2-1 1-15,1 0 0 0,0 2-5 0,0-1-7 16,-3 0-16-16,1 0-50 16,-2 1-115-16,-3-3-233 0,-1 1-200 0,-4-1-104 15,0 0-40-15,-2 2 15 0,-2 1 98 16,3 4 224-16</inkml:trace>
  <inkml:trace contextRef="#ctx0" brushRef="#br0" timeOffset="3274.2794">15631 15674 96 0,'0'-1'345'16,"0"-1"65"-16,0 1 2 16,0 0-27-16,0-2-46 15,1 3-66 1,-1 0 240-16,0-3-226 0,0 3-142 0,0 0-3 15,0 0-9-15,-1 0-18 0,1 3-13 16,0-3-16-16,0 0-12 0,1 5-4 16,-1 0-8-16,2 2 2 0,-2 5-1 15,0 1-6-15,1 2-5 0,-1 3-9 16,0-1-8-16,0 3-6 0,4 0-8 0,-4-2-6 16,3-1-2-16,-2 2-1 0,3-4-4 15,-2-1 0-15,1-1-3 0,1-3 1 16,-3 1-1-16,-1-3-4 0,2-3 2 15,0 1 0-15,-2-2 4 0,0 0 3 0,0-3 2 16,0 1 3-16,-2-4 2 16,0 1-3-16,1-3-4 0,-4 2-1 0,1-4-5 15,-1 1-1-15,0 0-2 16,0-3-1-16,0 2 0 0,0-1 0 0,2-1 2 16,1 3 0-16,-2-1-1 0,4-1 0 15,0-3-1-15,2 4 0 0,2-3-1 16,-1-2-2-16,2 2 3 15,0-3-2-15,2 1 2 0,-3-2 0 0,5 1 0 16,-2-2 0-16,1 1-1 0,0 1 0 0,0 1 0 16,-2 1-1-16,0 2 1 15,-1-1 1-15,2 4-3 0,0-2 2 0,0 2 5 16,-3-1-2-16,1 2-1 0,0 1-1 16,1 0 3-16,-1-1-3 0,0 4-4 15,-1-3 2-15,1 3 1 0,2 0 0 16,-1 3-1-16,0-3 1 0,1 5 1 0,1 0 0 15,1 2 1-15,-1 0 1 0,0 1 0 16,0 1 0-16,-1-1 0 16,1 1 0-16,-1 2 0 0,-1-1 0 0,-1 1 2 15,-1-1-1-15,1 2 0 0,-2 0 1 16,1 0-2-16,-3-1 2 0,1 2-2 16,-1-3-1-16,-1-1 1 0,2 3 0 15,0-2 1-15,-2-1 0 0,1 0 1 16,-1-3-1-16,0 4 3 0,0-3-1 15,0 1 0-15,2 1 0 0,-2-4-3 16,0-1 1-16,0 0 5 0,0 0-1 16,0-1-5-16,0 0 0 0,0 0 0 0,0-2-2 15,0 2-6-15,1-3 1 0,-1 1 1 16,0-1-3-16,0 2-7 16,0-2-18-16,0 2-56 0,0-2-112 0,-1-2-241 15,-2 0-183-15,1 0-95 0,0-3-35 16,4 1 28-16,3-3 96 0</inkml:trace>
  <inkml:trace contextRef="#ctx0" brushRef="#br0" timeOffset="4192.891">16492 15588 215 0,'2'-3'438'0,"-4"-2"47"0,2 2 27 15,-1-3-65-15,-3 2-130 0,1-1-106 16,0-1-53-16,0 2-20 0,-1-3-8 15,1 3-1-15,2 0-1 0,-4 0-2 16,2 1-12-16,2 1-13 0,-3 2-13 16,3-2-13-16,-2 4-6 0,-2-1-9 15,-2 3-3-15,0 3-2 0,-3 3 5 16,0 2 3-16,-3 3 0 0,1 4 0 0,-2 3-8 16,1 0-5-16,4 4-7 0,-4 1-8 15,5 0-7-15,0-2-5 0,2 0-2 16,-2 1-4-16,4-2-3 0,0 1-2 15,1-3 0-15,2-3 1 0,-3 1-1 0,4-1-3 16,-1-2 3-16,1-1-1 16,1-1 0-16,-1 0-3 0,4-1-1 0,-3-1 3 15,2-1-4-15,1-1 1 16,-1-1-3-16,2-2 2 0,-1-1-2 0,1 0-1 16,-2-2-3-16,0-2-4 0,0 1-4 15,1-1-6-15,-3-3-15 0,4 0-20 16,1 0-37-16,-1-3-58 0,1-1-82 15,2 1-128-15,0-2-204 0,1-2-112 16,3 2-31-16,2 0 24 0,-2-2 66 0,1-1 126 16</inkml:trace>
  <inkml:trace contextRef="#ctx0" brushRef="#br0" timeOffset="4828.3193">16642 15738 1 0,'-1'-2'396'0,"1"1"66"16,0 1 39-16,0-5 376 0,0 4-624 0,0-1-98 15,1-1-59-15,3 2-32 16,-1-1-16-16,1 1-4 0,2-1 12 0,1 1 7 16,3-1 12-16,-1 2 12 15,0 0 16-15,21 5 230 16,-18-2-224-16,-2 3-5 0,2 0-5 15,-3 0-5-15,4 1-10 0,-2 3-7 16,1-2-10-16,-1 3-9 0,1 0-12 0,-2 2-12 16,0-1-9-16,0-1-6 15,-4 1-3-15,3 0-5 0,-1-1-3 0,0 0-1 16,0-1-1-16,-2-2-4 0,-1 2 1 16,2-2-2-16,-4-2-1 0,2 2-1 15,-1-3 0-15,1 0-2 0,-4-2-1 16,3 0-4-16,-1-1-10 0,-2-2-15 0,3 0-23 15,0-1-40-15,0-2-55 16,3-1-76-16,-2-3-125 0,0-3-193 0,0 1-92 16,-1-1-22-16,0-1 24 15,0 2 66-15,-2-2 125 0</inkml:trace>
  <inkml:trace contextRef="#ctx0" brushRef="#br0" timeOffset="5225.5821">16933 15679 387 0,'-3'-1'495'16,"-2"1"61"-16,1 0 3 0,-1 0-68 15,2 1-138-15,-2 0-106 0,0 2-69 16,0 0-43-16,-2 1-23 0,2 1-15 16,-3 2-10-16,-2 2-6 0,-1 3-4 15,0 0-3-15,-2 4-4 0,-2-1-1 16,0 3 0-16,0 0-8 0,-2-1-9 0,2 0-10 16,-1 0-7-16,4-2-7 15,0 0-7-15,2 0-3 0,-2-5-5 0,4 2-1 16,1-2-5-16,0-3-1 0,4-1 0 15,-2 0-5-15,4-1-1 0,-3-3-6 16,1 0-7-16,2 0-19 0,-3-2-39 16,-1 0-50-16,1-2-65 0,3-1-91 15,-2 0-152-15,-1-1-156 0,4-2-58 16,0-2 3-16,4 1 39 0,0 0 81 0</inkml:trace>
  <inkml:trace contextRef="#ctx0" brushRef="#br0" timeOffset="26713.8563">17126 15891 170 0,'-3'3'373'15,"0"-3"52"-15,-1 0-6 0,3 0-39 16,-3 1-72-16,1-1-85 0,3 0-58 16,0 0-34-16,-1-1-17 0,1-2-9 15,0 3-4-15,0 0-3 0,0 0-6 0,0-3-5 16,0 3-8-16,0 0-4 15,0 0-7-15,0 0-3 0,0-2-3 0,-3 1-2 16,1 1-1-16,2-2 0 0,0 2-1 16,-1-2-1-16,-1 1-2 0,1 1 0 15,1 0-5-15,-2-1-5 0,2 1-4 16,-2-2-9-16,2 2-3 0,0 0-8 16,-1 0 0-16,1-1-5 0,1-1-2 15,-1 2 1-15,0 0 1 0,0 0-2 16,2 0 0-16,-2 0-1 0,2 0-4 0,-2 0 0 15,0 3-2-15,1 0 3 0,1 2 6 16,1 1 4-16,1 6 5 0,1 1-1 16,0 1 0-16,0 1-2 0,0 1-5 15,-1 1-7-15,2 0-4 0,-2-2-2 16,-1-2 0-16,0 0-2 0,-1-1 5 16,-1-2-1-16,1-2 1 0,-2-1 3 0,0-2 1 15,0 2 0-15,0-5-2 0,-3 1 2 16,1-1 1-16,-1 1-2 0,0-2-4 15,-2 1 1-15,-1-1 0 16,1 1-2-16,-1-1-5 0,1-1 0 0,-2 3 0 16,0-2 0-16,0 4-2 0,-1 0-1 15,3 2 0-15,-2 1 2 0,2-1 1 0,2 0-2 16,0 1 2-16,1 0-2 0,0-2-8 16,2 0-19-16,0-2-49 0,0-1-99 15,0-2-190-15,4-1-221 0,-3-1-111 16,-1-5-46-16,2 2 17 0,0-4 81 15,-1-2 178-15</inkml:trace>
  <inkml:trace contextRef="#ctx0" brushRef="#br0" timeOffset="29119.1469">17399 16080 194 0,'-3'0'333'0,"2"-2"36"15,1 2-14-15,-2-1 230 0,4 1-378 16,-2-2-53-16,0 2-39 0,1 0-22 16,1 0-8-16,-1 0 4 0,-1-2 1 15,4 2 10-15,-4 0 5 0,0 0 6 16,1 0 4-16,-1 0-4 0,0 0-4 16,0 0-11-16,0 0-14 0,0 0-8 15,0 0-4-15,0 0-5 0,0 0 0 0,0-3-4 16,2 3-1-16,0 0-9 0,2-4-11 15,1 0-8-15,3-2-11 0,0-1-6 16,2-1-4-16,2-2-1 0,-1-1-1 16,1 1-2-16,0-2 1 0,1-3 4 0,-3 3-3 15,0 1-2-15,0-3-4 0,-1 2 0 16,-3-2 2-16,0 2-11 16,-1-1 3-16,3 1 0 0,-3-3 2 0,-2 2-2 15,2-2 1-15,-1 1 2 0,0-1 1 16,2 2 0-16,-3-1-1 0,0 3 0 15,0 0 0-15,0 2 0 0,1 0 0 0,-3 3 2 16,1-1 2-16,-1 3 2 16,1 0 2-16,0-1 2 0,-2 4-2 0,1-3 0 15,-1 3-2-15,0 1-2 0,-1-1-2 16,1 1-2-16,0 0 0 16,0-2 0-16,0 2 3 0,-2 2 1 15,0-1 1-15,-1 2 3 0,2 3 1 16,-3 2 1-16,1 1 2 0,0 1 0 15,0 3 0-15,0 1 1 0,-2-1-1 0,4 1 0 16,-3 0 0-16,3 1 0 16,-1-1-3-16,1 9 6 15,-1-11-7-15,0-1-4 0,2-1-2 16,-1 0 0-16,1-1 0 0,-2-2 0 0,2 0-1 16,-1-1-1-16,1-1 1 0,1 1 0 15,1-2-1-15,-1 1 2 0,3-2-1 16,0 0 1-16,1 1-1 0,4-1 0 0,-2-2 0 15,2 1-1-15,2-4 3 0,-1 1-1 16,1-2 1-16,1-1-2 0,0-1 3 16,-1-1 0-16,13-11 1 15,-14 7-4-15,0 0 1 0,0-4-4 16,-1 1-2-16,-1-4 2 0,0 2-1 16,-2-1 2-16,3-3-1 0,-2 3 2 15,-2 0-2-15,4-13-3 16,-4 17 0-16,-1 2 1 0,0 2 0 15,-3 2 2-15,1 2-1 0,-2 2 1 0,0 1 3 16,0 2 0-16,-2 2 0 0,1 2 2 16,-1-1 3-16,0 1 0 0,2-2 1 15,-2 4 2-15,0 1 3 0,0-1 1 16,1 0-2-16,1 3 1 0,-2-2-1 16,2 2 0-16,0 0-3 0,-1-2-1 15,1 2 0-15,0 0-2 0,0-1-2 0,0-1-1 16,1 1 1-16,1 0-1 0,-1 0-1 15,5-3 2-15,-2-1-2 0,0 3 2 16,3-3-3-16,-1-1 0 0,3-1-9 16,-1-3-19-16,0 0-36 0,1 0-76 15,0-3-118-15,-1 1-209 0,-2-3-162 16,-1 0-70-16,1 0-11 0,0 2 49 16,1-2 107-16</inkml:trace>
  <inkml:trace contextRef="#ctx0" brushRef="#br0" timeOffset="29580.4557">18014 15877 232 0,'0'0'411'0,"0"-3"981"0,0 3-1016 15,0 2 171-15,0 1-325 0,-3 1-19 16,3 1-13-16,-1 3-14 0,1 2-17 16,0 2-24-16,-4-2-25 0,4 2-24 15,-1 0-22-15,-1-1-17 16,-1 12 11-16,0-14-43 0,1 1-8 15,-1-3-4-15,1 1-9 0,-1-2-22 0,0-1-48 16,0-1-80-16,2-1-116 0,-3 0-220 16,4-3-144-16,0-3-61 0,4 3 3 15,3-3 59-15,3-2 103 0</inkml:trace>
  <inkml:trace contextRef="#ctx0" brushRef="#br0" timeOffset="31475.7235">18424 15721 95 0,'0'-1'233'0,"0"-2"15"15,0 1 7-15,0 0 2 0,0 1-4 16,0-2-17-16,0 3-23 0,0-2-28 16,0 2-30-16,0-2-24 0,-2 2-18 15,2-2-10-15,0 2-4 0,0-1-2 16,0 1 1-16,0 0 1 0,0-2 1 15,0 2-1-15,0 0-6 0,0 0-1 0,2 0-2 16,-2 2 1-16,1-1 1 0,2 4 4 16,1 0 2-16,-1 3 2 0,2 1-9 15,-1-1-12-15,1 5-12 0,-4-2-13 16,3 2-11-16,-1-2-13 0,-2 1-6 16,1 0-6-16,0 1-4 0,-2 0-4 15,0-1-1-15,-2-1 1 0,0 0-3 16,2-1 1-16,-3-2-2 0,2 2 2 15,1-2 0-15,-4-2 1 0,1 0-1 0,0-1 1 16,-1-1-3-16,-1-1 1 0,0 1-3 16,-1-1 0-16,-1-2-1 0,0 1-2 15,-1-2 0-15,0 0-1 0,-1-2 0 16,-1 1 0-16,2-2-1 0,-4-1 0 16,2-1 1-16,2-2 1 0,-2-3 0 15,1 3 1-15,1-3-1 0,1 0 1 16,1 0-1-16,0 0-3 0,0-1 0 15,1 1-1-15,2-1 1 0,-4-2 0 0,4 3-1 16,0 0 2-16,-3 0 1 0,3 1 0 16,-1 0 0-16,1-1-1 0,-2 5 0 15,4-2 0-15,-1 2-1 0,1 0 2 16,1 2 1-16,0-1 1 0,0-1 0 16,1 2 0-16,2 0 1 0,2-2-1 15,2 4 0-15,5-3 2 0,-1 1-1 0,6-2 1 16,0 3 2-16,3-1-1 0,0-1 3 15,3 0-2-15,2 0 0 0,-1 4-2 16,-1-4 0-16,0 3-1 0,-3-1-1 16,-1-1-10-16,-5 1 6 0,0 1 3 15,-3 0 0-15,-2 1 1 0,0-3 3 16,-5 3 9-16,1 0-4 0,-1 0-4 16,-1 0-2-16,-2 0 0 0,-1 0-3 15,4 0-1-15,-4 0 0 0,0 0-1 0,1 0-1 16,-1 0 0-16,0 0 0 0,0 0-1 15,0 0 1-15,0 0 0 0,0 0-3 16,0 0-6-16,0 0-16 16,-1 0-43-16,-3 0-97 0,0 0-167 0,-5-3-224 15,-3 3-114-15,-1-3-47 0,-2 3 10 16,0 0 78-16,0 3 160 0</inkml:trace>
  <inkml:trace contextRef="#ctx0" brushRef="#br0" timeOffset="32511.414">18699 15533 291 0,'-4'0'399'0,"0"-3"46"0,-1 2-20 16,-1 0-41-16,1-1-68 0,0 2-81 16,0-2-55-16,-1 1-35 0,3-1-22 15,-3 2-11-15,3-1-7 0,-1 0-5 16,1-2 177 0,3 3-196-16,0 0-4 0,0 0-3 0,0 0 0 15,0 0 1-15,0 0 1 0,2 0 1 16,-1 0-3-16,3 0-1 0,-3 5-4 15,7 2-5-15,-2 1-2 0,4 1-3 16,0 7-3-16,-1-1-3 0,2 3-2 16,-1 1-3-16,2 2 0 0,-1 0 1 15,1 2 2-15,0-1-1 0,-3-1 7 16,0 2 4-16,-1-1 4 0,-1-1 3 0,-1 0 1 16,-2-1 2-16,-3 0 1 0,-1-3-1 15,0 1-3-15,-1-3-4 0,-1 0-8 16,0-1-7-16,-1-1-9 0,0-1-8 15,0-3-9-15,-1 1-7 0,0-2-3 16,0 0-6-16,-5 5 2 16,8-10-25-16,-2 2-28 0,-1-2-41 15,4-1-44-15,-1 0-52 0,1-2-96 16,0-2-159-16,0 1-249 0,0-3-107 0,0-2-33 16,0-1 9-16,0-2 78 15,0 1 159-15</inkml:trace>
  <inkml:trace contextRef="#ctx0" brushRef="#br0" timeOffset="72795.3107">21103 6823 408 0,'2'-1'479'0,"-1"-1"35"15,4-1 662-15,-2 3-1026 16,-3 0-50-16,0-2-22 0,0 2-10 0,0 0-1 16,0 0 0-16,0 0 1 0,0 0-5 15,0 0-5-15,0 0-2 0,0 0-5 16,-3 0-4-16,3 2-8 16,-2-2-3-16,-1 3-2 0,-2-1 32 0,0 1-36 15,1-2-1-15,-4 1-4 0,-1 1-3 16,-1 1-4-16,-1-1-2 0,-3 0-2 15,-1-1-3-15,-4 1-1 16,1-2 2-16,-50 6 12 16,42-3-20-16,5-3-2 0,-2 1-2 15,2-2 0-15,2 2 1 0,4 0 2 16,-3-1-2-16,6 1 3 0,-1-2 0 0,-3 2-2 16,6-2 1-1,-3 0 2 1,-35-4-3-16,36 4-3 0,2-1-2 0,0-1 2 15,3 2 2-15,2-2 0 0,0 2 1 16,2 0 4-16,1 0 3 0,1-2 2 16,1 2 2-16,0-3 1 15,6-4 23-15,-1 2-15 0,2-3 5 0,1 0 3 16,4-3 1-16,-2 1-2 16,2-4-3-16,-1 0-7 0,1 1-4 0,1-2-7 15,-2 1-1-15,2 0-2 0,-4 0-4 16,2 2-1-16,-3 1 1 0,-1 3-4 15,1 0 2-15,-4 1 3 0,1 2 2 0,-2 0-1 16,-1 2-1-16,-1 2 3 31,-1 0-1-31,2 6 2 0,-2-1-2 0,-2 2 2 16,-1 1 3-16,-2 2 0 0,-2 2-1 16,-1 1 2-16,-4 1-1 0,0 2-1 15,-3 0 1-15,0 0-3 0,-1 0 1 16,-1 0-2-16,1 0-1 0,-2 0 0 0,2-4-1 15,-1 2 0-15,4-1 0 0,-2-2 0 16,4 2-1 0,-3-2-1-16,-6 8 1 15,6-5 1-15,10-8-1 0,0-1 1 16,-1-1 2-16,4 0 3 0,-1-1 2 0,1 0 4 16,1 0 3-16,-3-2 2 0,3 1 2 31,3-1-2-31,8-3 45 15,-5 3-55-15,16 0 4 0,-9 0-7 0,4 0-2 16,-1 2 1-16,3-1 1 0,-2-1-1 16,3 2 1-16,-3 0 0 0,-1-2 0 15,-1 1 1-15,-2-1-1 0,0 0 0 16,-4 0-1-16,-1 0 1 0,-1-1-5 0,0-1 3 16,-3 0 0-16,0 1 2 0,0-1 0 15,-3-2-2-15,1 1 2 0,-1-3 1 16,-1 2 0-16,-1-2 0 15,-1-2-1-15,2 1 3 0,-1-1-2 0,-1 1-1 16,0-3 2-16,-1 0 0 0,2-1-2 16,-3 0 4-16,-2-3-1 0,3 2-1 15,0-2 1-15,-2-3-2 16,2 3-1-16,0-2 0 0,-1 0-2 0,3 0 0 0,-1 1 0 16,2 2 0-16,0-1-2 0,0 2 1 15,0 2-2-15,0 3 0 0,0-1-1 16,0 1-2-1,0 3-7-15,-1-4-161 0,-4 7-66 16,4 0-297-16,-2-1-152 0,-2-1-72 16,2-1-21-16,-4-1 32 0,2-2 125 15</inkml:trace>
  <inkml:trace contextRef="#ctx0" brushRef="#br0" timeOffset="188285.4823">16051 12235 151 0,'0'0'233'0,"2"0"0"16,-2 0-16-16,0 0-22 0,1 0-32 15,-1 0-36-15,0 0-30 0,0 0-28 16,0 0-21-16,0 0-11 0,0 0-7 16,0 0 1-16,-1 0 3 0,1 0 9 15,0 0 8-15,-2 0 9 0,0 0 11 0,2-2 4 16,0 2 3-16,-1 0-3 16,1 0-4-1,0 0-3-15,1 0 158 16,-1-3-184-16,0 3-2 0,0 0 1 0,0 0-2 15,0 0 2-15,0 0 2 0,0 0 7 16,-1 0-1-16,1 0 0 0,0 0 4 16,-2 0 2-16,2-2 7 0,-2 2 4 15,2-2 3-15,0 2 2 0,-2 0-3 0,0-1-2 16,2 1-10-16,0-2-14 0,-1 2-5 16,1 0-7-16,0 0-5 0,0 0-3 15,0 0-1-15,0 0 5 16,0 0 3-16,-4 0 29 0,4 0-30 15,0 0-1-15,0 0 1 0,0 0-6 16,0 0-4-16,0 0-3 0,0 0-2 16,-1 0-5-16,1 0-4 0,0 0-2 0,0 0-2 15,1 0-3-15,-1 0-1 0,4 0 1 16,-1 2 1-16,3-2 2 0,-1 0 2 16,1 0 5-16,0 0 0 0,3-2 3 15,0 2 0-15,0-1 1 0,-1 0 1 16,1-2-2-16,7 1 10 15,-11 0-11-15,3 1-2 0,-3-1 3 0,-2 2 1 16,-2-2 3-16,1 2 2 16,0-1 5-16,-2 1 3 15,0 0 4-15,0 0-3 0,0-2-2 0,-2 2-4 16,0-1-3-16,-2 1 3 0,0 0-7 16,0 0-2-16,-1 0-1 0,-1-1 1 15,-1 1-3 1,1 0 1-16,-10 1-6 0,8 2 2 0,0-2-1 15,-1 1 0-15,0 1-3 0,1 1 1 16,-3 3-2 0,3-2-3-1,-30 44-13-15,31-39 18 0,2 1-4 16,1-1 4-16,1 0 3 0,0-2 0 16,1 0-3-16,0-1-1 0,1-2 6 0,-1 1-2 15,2-2-2-15,0-1-1 0,0 0 0 16,0 1-1-16,3-4 1 0,-1 3 0 15,1-3 2-15,5 0 0 0,-3 2 4 0,1-2-1 16,1 0 0-16,1 3-1 0,-1-1-2 16,1 0 4-16,0 1-2 15,0-1 0 1,13 6 13-16,5 5 10 0,-16-7-19 16,-1-2-2-16,1 1 0 0,-4 0-2 15,2 0-1-15,0 0 1 0,-3 0 0 16,-1 0 4-16,0 0 6 0,-3-1 3 0,2 1 3 15,-3 2 1-15,-1-1 1 0,-2 1-3 16,-1 2-4-16,0-2-3 0,-4 2-2 31,-2 0-9-15,-46 27-14-16,43-30 12 0,1-1 0 0,0-1 0 16,-1-1 0-16,3-1-1 0,-2-2 2 15,4 1-6-15,-2-1-2 0,3-1-7 16,1 1-14-16,-4-5-174 0,3-1-115 15,2-1-242-15,-3-2-122 16,-2-1-56-16,1 0-3 0,1 1 63 0,1 1 168 16</inkml:trace>
  <inkml:trace contextRef="#ctx0" brushRef="#br0" timeOffset="210312.1688">14383 11518 298 0,'0'-3'430'16,"0"0"46"-16,0 0-16 15,-1 2-52-15,1-7 219 16,0 5-534-16,0 0-25 0,0 0-18 15,0 0-11-15,1 2-10 0,-1-1-7 16,0 0-1-16,0-1 5 0,2 3 10 0,-2-2 13 16,0 2 13-16,0-2 10 0,0 2 8 15,-2 0 0-15,4 0-6 0,-2 0-11 16,0 0-12-16,0 0-7 0,-2 0-10 16,2 0-5-16,0 0-1 0,0 2 8 15,0 0 4-15,0-2 6 16,0 5 10-1,0 18 126-15,-4 17-36 16,4-25-111 15,-2 31 32-31,0 3-38 0,2-42-28 0,0 1-8 16,0-2 3-16,0-2 2 0,0-1-11 16,0 0 5-16,2 1 5 0,-2-4 0 15,0 3-5-15,0-3-8 0,0 1-4 16,0-1-38-16,0 0-66 0,2 1-93 15,1-1-166-15,2 2-187 0,-1-1-87 0,3 3-24 16,4-1 34-16,0 1 78 16</inkml:trace>
  <inkml:trace contextRef="#ctx0" brushRef="#br0" timeOffset="211744.1252">18420 11502 56 0,'0'0'294'0,"-1"-2"61"0,-1 2 13 0,0-2-9 16,-1 2-30-16,1-1-58 0,0 1-75 15,0 0-69-15,-1-1-51 0,3 1-29 16,-1 0-20-16,1-2-13 0,-2 2 1 15,2-1 1-15,0 1 5 0,0 0 6 16,0 0 8-16,0 0 11 0,0 0 4 16,0 0 1-16,0 0-2 0,0 0-5 15,0 0-12-15,-2 0-26 0,2 0-43 0,0-2-80 16,-1 1-136-16,-2-1-151 0,1 1-76 16,2-1-25-16,0 2 12 0,2 0 60 15</inkml:trace>
  <inkml:trace contextRef="#ctx0" brushRef="#br0" timeOffset="212286.4849">18764 11448 385 0,'0'-5'484'0,"0"1"64"16,0 1 13-16,0 0-63 16,1 1-115-16,1 1-88 0,-2-1-55 0,0 2-37 15,1-1-30-15,-1 1-20 0,0-2-18 16,0 2-19-16,0 0-18 16,-1 3 55-16,-1 0-98 0,1 3-8 15,-1 2-11-15,0 1-9 0,1 1-5 0,1 2-5 16,-2 0-6-16,0 0-1 0,2-1-2 15,0-1-2-15,0-1-2 0,-1 0-4 16,1-1-6 0,0 3-41-16,0-7-11 0,0-1-44 0,0 0-66 15,0 0-93-15,-2-2-160 0,2 0-183 16,-1 1-75-16,-3 1-13 0,-1 2 38 0,-4-1 83 16</inkml:trace>
  <inkml:trace contextRef="#ctx0" brushRef="#br0" timeOffset="213417.2409">14232 11833 96 0,'-2'0'421'16,"-1"0"60"-16,0 0 513 0,0 0-623 16,1 1-136-16,2 1-87 0,0-2-48 0,0 3-22 15,0-2-8-15,5 2 4 0,-4 4 3 16,1-2 1-16,-1 3-5 0,-1 2-8 15,2 1-6-15,0 1-10 16,-2 0-8-16,0-2-4 0,-2 2-6 0,0 0-2 16,2-2-2-16,-1-3-2 0,1 0 0 15,-2 0-3-15,2-4 0 0,0 1-1 16,0-1 0-16,0-2-1 0,0 1 0 0,0 0-1 16,2-1 2-16,1-1-1 0,3 0-2 15,1 2-3-15,1 0-2 16,3-2 0-16,23 12 4 15,-21-9-11-15,1-1-2 0,-2 3-2 16,0-2-1-16,-2 0-1 0,-2-2 3 16,1 2 2-16,-4-3 1 0,-1 2 7 15,1-2 4-15,-2-2 3 0,1 0 4 16,-3 1-1-16,1-3 1 0,-1 1-2 0,-1 0-2 16,0-1-1-1,0 1-4-15,0-11 21 0,0 11-28 16,0-2-4-16,-1 1-1 0,1-2 2 15,0 1 1-15,-2 1 3 0,1-1 3 16,1 2 3-16,0 0 5 0,0 2 0 16,-2-3 2-16,2 3-2 0,0 0 0 15,0 1 0-15,0 0-1 0,0 0 1 16,0 1 0-16,0 0 1 0,2 4-1 0,-2 1 1 16,0 3 1-16,1 2-4 0,1 1-4 15,-2 0-4 1,1 0-1-1,1 14-4-15,2 13-5 0,-4-26-3 0,0-3-8 16,0 2-15-16,0-4-38 16,0 3-98-16,-2 5-816 15,2-11 273-15,0-5-782 0,6-4 826 0,5-1 211 16</inkml:trace>
  <inkml:trace contextRef="#ctx0" brushRef="#br0" timeOffset="214251.7996">18567 11848 180 0,'10'-1'195'16,"0"1"-1"-1,8-4 201-15,4 0 215 0,-15 1-429 16,-2 0-21-16,-1 0-24 15,1-1-27-15,3 1-17 0,-3 1-22 0,1-1-4 16,-1 0 3-16,0-1 3 16,0 1 11-16,-1 1 11 15,1-2 131-15,-4 2-101 0,-1 0-1 16,3 1 113-16,-3 1-127 0,2 0-16 0,-2 0-6 16,2 0-8-16,-2 0-5 15,1 1-2-15,1 1-2 16,1 3 1-16,17 8 135 0,-10-8-149 15,2 2-8-15,1-1-6 0,3 1-9 16,-2-2-6-16,5 0-5 0,-3 0-6 16,1-3-5-16,-1 3-3 0,-2-2-2 15,-2 1 2-15,-4 1 3 0,-2 1 2 16,-3 2 1-16,-3 2 1 0,-3 5 0 16,-3 2-4-16,-2-2-5 0,0 3-1 0,-1-1-3 15,0 1-2-15,1-2 0 16,2-3 2-16,-5 11-7 0,6-14-8 15,2-2-5-15,2-2-14 0,-1-1-19 16,2-3-26-16,2-2-38 0,-1-2-55 16,4-1-76-16,-2-6-108 0,5-1-178 15,-3-3-101-15,3-16-663 16,-8 15 723-16,0 2 111 0</inkml:trace>
  <inkml:trace contextRef="#ctx0" brushRef="#br0" timeOffset="214546.1295">18725 11950 390 0,'-4'-7'1319'0,"4"4"-582"15,0-2-14-15,0 3-257 0,1-1-179 0,4-1-111 16,1 1-63-16,3-2-38 0,1 1-24 31,2 1-13-31,66-19 24 16,-63 16-66-16,2 1-11 0,-1-1-22 15,1-1-39-15,-2-3-79 0,-1-2-136 16,-6 2-243-16,-3-5-122 0,-7 0-47 16,-1 0 4-16,-4 2 58 0,-1-3 128 0</inkml:trace>
  <inkml:trace contextRef="#ctx0" brushRef="#br0" timeOffset="228237.4092">13987 4440 340 0,'-14'-2'419'16,"-23"-7"775"15,1-28-2336 31</inkml:trace>
  <inkml:trace contextRef="#ctx0" brushRef="#br0" timeOffset="228553.6204">13810 3768 2063 0</inkml:trace>
  <inkml:trace contextRef="#ctx0" brushRef="#br0">13810 3768 2322 0</inkml:trace>
  <inkml:trace contextRef="#ctx0" brushRef="#br0" timeOffset="229652.8579">14090 9421 687 0,'1'29'831'78,"29"1065"120"47,-25-1063-948-109,19 78 32-1,-20-83-24-15,14 69-29 16,-18-70-12-16,1-4-17 0,-2 27-109 31,1-24 33-15,6 175-1532 31,-4-178 1555-32,7 108 86 1</inkml:trace>
  <inkml:trace contextRef="#ctx0" brushRef="#br0" timeOffset="232094.0705">18507 5146 102 0,'3'4'330'0,"1"0"43"0,-1-3-20 16,0-1-42-16,0-2-62 0,1-1-81 0,0-4-76 15,1 2-53-15,-1-5-43 0,1 0-36 16,0-2-30-16,2-3-4 0,0-1 30 16,-1 0 33-16,1 1 39 0,-1 0 42 15,-1 2 36-15,3 1 17 16,-5 1-8-16,0 2-6 0,0 1 1 0,-1 3 3 16,0 2-2-16,-1 0-9 0,-2 1-13 15,1 2-18-15,-4 2-21 0,3 2-17 0,-3 1-12 16,1 4-7-16,2-1-7 0,-5 5-3 15,3 1-2-15,-2 2 1 0,0 1 0 16,-2 7 2-16,-2 2-3 0,0 4 2 16,-3 5 3-16,-13 49 8 15,11-34-8-15,-2 3 0 0,1 5 2 0,-1 4-5 16,2 3-4-16,-1 0-1 0,5-2-1 16,-2 2 1-16,3-2 1 0,0-1 1 15,0 0 2-15,1 0 1 0,0 1 0 16,0 0 2-16,-1 2-3 0,3-1-3 15,-4-1 0-15,-1 2 0 0,3-3-1 16,-1-1-1-16,1 2 0 0,-3-2 3 16,4-1 2-16,1 0-2 0,3-4 8 0,-3 4-2 15,4-2 3-15,1 0-3 0,1 0-1 16,0-1 0-16,0 0-2 0,0-1-2 16,-2 0-1-16,0 1-1 15,-1 0-5-15,-2 0 1 0,1-1-5 0,-3-1 2 0,0-2-4 16,0-2 3-16,1 0 2 0,-1-1 1 15,2 0 0-15,1-2 2 0,1 0 6 16,1-2 0-16,1 0 1 0,1-2-3 16,1-1 3-16,-1-1-1 0,2-1-3 15,0 0-2-15,-2 0-3 0,1-1 5 16,-1 0 2-16,0-2 1 0,0 2 1 0,-1-3 1 16,1 2 1-16,-4 0-1 0,3-2-1 15,-1 2-3-15,1 2-1 0,1-3 1 16,-2 4 2-16,2-4 3 0,0 3-1 15,0-2 7-15,2 2 4 0,-2-3 7 16,0 2 4-16,1-4 4 0,2 3 3 16,1-3 2-16,1 3 6 0,0-4 2 0,0 2-1 15,2-3-1-15,-3 3 0 0,1-2-3 16,3 0-8-16,-3 2-6 0,-1-2-7 16,1 0-5-16,0 1-3 0,0-1-4 15,1 0-2-15,-1 0-2 0,-1 0 1 16,1 1 5-16,2-2 2 15,-1 2 3-15,0 0 3 0,-1 2 4 0,1-1-2 0,2 1-1 16,1-1 1-16,-2 0-1 0,1-2-1 16,0 0-1-16,-1-1-1 15,2 0-2-15,-3-3-4 0,-1-2-3 0,2 3-5 16,0-3-2-16,-2 0-4 16,1 3-7-16,0-1 0 0,2 3-5 15,8 38-20-15,-6-36 17 0,-1 1 2 16,-3-4 1-16,4 2-1 0,-1-4-1 15,-1 0-3-15,-2-3-14 0,1-3-25 0,-1-3-38 16,-1-2-74-16,-2-8-139 16,-2-1-170-16,-11-14-1234 15,3-5 1209-15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14T15:14:07.13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99 14377 285 0,'0'-3'507'15,"-3"-5"645"-15,3 7-601 0,0-2-166 16,2 0-134-16,-1 2-74 15,1-1 83-15,-1 4-154 0,1 1-8 16,1 0-4 0,0 9 80-16,-3-5-96 0,2 3-8 0,-2 1-9 15,0 2-7-15,-2 1-4 16,2 3-5-16,0 1-3 0,-2-1 1 16,1 5-1-16,1-1-1 15,0-1-2-15,-3 2 1 0,3-1-2 0,0-2-2 16,-2-1-8-16,2 1-4 15,0-3-4-15,0-1-5 0,0-2-6 16,0 1-4-16,0-4-6 0,0-1-8 16,0 0-11-16,0-1-11 0,0-2-13 15,2-2-15-15,-2-1-11 0,3-1-15 16,-2-4-20-16,4-1-36 0,-3-1-61 16,3-4-92-16,-1-1-178 0,1 1-139 15,0-4-52-15,1-3 3 16,0 2 50-16,1 0 96 0</inkml:trace>
  <inkml:trace contextRef="#ctx0" brushRef="#br0" timeOffset="532.3571">273 14448 247 0,'5'-11'563'16,"0"1"71"-16,-2 1 42 0,1 1 3 15,-2 2-193-15,1 0-186 16,-1-1-110-16,-2 4 33 15,0 3-151-15,-2 3-15 16,-1-1-9-16,1 6-6 0,-2-1-6 16,-1 2-5-16,2-1-2 0,-2 1-3 0,0 2 0 31,2-1-2-31,-8 11 26 0,3-2-12 16,2-9-24-16,1 0-3 0,2 1-2 15,-3-1-2-15,1 2 2 0,0-2 0 16,2 0 0-16,-2-1-1 0,2 0-1 15,-2-2-1 1,-1 7 5-16,3-8-4 0,0-1 2 16,1 2 2-1,0-3 4-15,2 14 80 16,2-13-65 0,0-2 0-16,1 1-4 0,0-1 0 0,3 2-1 15,-1-2-8-15,3 0 5 0,-2-2-5 16,1 2 4-16,2-1-8 15,-1-1 1-15,11 3-1 0,-11-2-1 16,0 0-6-16,0-2-1 0,-1 1-4 16,0 1-1-16,-1-2-1 15,-3 2-10-15,2-2-5 16,-3 2-8-16,2-2-18 0,-2 1-22 0,1 1-19 16,0-2-24-16,0 0-30 0,2 0-58 15,-2 0-97-15,2 0-191 0,3-3-149 16,0-1-61-16,3 1-13 0,5-2 45 15,-2 1 102-15</inkml:trace>
  <inkml:trace contextRef="#ctx0" brushRef="#br0" timeOffset="822.5518">597 14613 211 0,'0'0'563'0,"0"-2"77"16,0 2 49-16,0 0-6 0,0 2-139 15,-2-2-199-15,1 3-114 0,-2-3-65 16,0 4-38-16,1-1-14 0,2 2-18 16,2-3-6-16,1 4-2 0,1-2-3 15,3 1-3-15,-1-3-9 16,2 1-5 0,36 6 91-16,-34-7-141 0,-1-1-5 15,0-1-5-15,0 2-6 0,-5-1-6 16,3-1-12-16,-4 0-17 0,1 2-17 15,0-2-19-15,-3 0-17 0,1 1-16 16,-1 1-17-16,1-1-24 0,0 1-47 16,-2-1-83-16,-2 1-142 15,2-2-164-15,-3 1-84 0,1 2-22 0,1-1 34 16,-3 0 83-16,3 3 152 0</inkml:trace>
  <inkml:trace contextRef="#ctx0" brushRef="#br0" timeOffset="1118.857">665 14795 613 0,'-2'10'1329'0,"1"-4"-607"16,1-2-99-16,0-1-218 0,-2 2-135 15,2-2-74-15,2 1-36 0,-2-1-23 16,3 0-14-16,0 0-10 0,0-1-8 16,2 0-9-16,0 1-12 0,2-1-17 15,0 1-14-15,-2-1-15 0,1-2-12 16,-1 1-15-16,1 0-15 0,-1 2-18 15,-2-3-23-15,0 0-25 0,0 0-26 16,2 0-28-16,0-3-30 0,3 1-62 16,-2-3-111-16,0 0-193 0,4 0-141 15,-1-3-57-15,4 2-6 0,1 2 52 16,-1-1 117-16</inkml:trace>
  <inkml:trace contextRef="#ctx0" brushRef="#br0" timeOffset="1716.8343">1019 14749 179 0,'-8'-4'459'16,"2"1"75"-16,-2 0 22 15,-3-2 408-15,6 4-645 16,2-1-104-16,-3 1 69 0,4-1-175 16,-1 2-8-16,3-1-10 0,-2 1-6 15,1 0-8-15,-1-2-4 0,2 2-10 0,-2 0-5 16,2 0-8-16,2 0-4 0,-2 0-6 16,2 2-4-16,-1-2-1 15,1 0-7-15,1 1-3 0,2-1-7 16,0 2-4-16,0-2-1 0,2 0 0 15,-2 0-5 1,14-3-1-16,-11 3-11 0,-4 0-3 0,1-2 4 16,0 2 2-16,-2 0 2 0,2-3 4 15,-2 3 1-15,0-2 0 0,-1 2 1 16,-1 0 1-16,1 0 4 0,-2 0 1 16,-2 0-1-16,1-2 3 0,-3 1-1 15,0 1 1-15,-2-2-2 0,-1 2 1 16,1 0-2-16,-2 2 0 0,-1-2-1 15,2 0 1-15,-1 1 1 0,-1 1 1 16,1-2 1-16,2 2 2 16,-1-2 0-16,-5 3 8 0,7-1-17 15,2-2-5-15,1 1 0 16,-1 1 3-16,6 2 13 16,-1-2-7-16,3-1 2 0,2-1 0 0,0 0-2 15,2 0-4-15,-2-1-3 0,3-1 0 16,-2 1-3-1,0-1-1-15,8-1 0 0,-11 2-2 0,-2-1-8 16,2 2-7-16,-2 0-11 0,-1 0-14 16,1 0-17-16,-1 0-19 0,-1 0-31 15,2 0-54-15,0 0-104 0,0-3-172 32,2 1-177-32,17-13-1479 0,-14 10 1512 0</inkml:trace>
  <inkml:trace contextRef="#ctx0" brushRef="#br0" timeOffset="2468.419">1292 14461 418 0,'-7'-3'516'16,"4"0"54"-16,-4-1 493 15,4 1-698-15,1 1-119 0,-1-1-79 16,3 1-46-16,-2 0-23 0,2-1-18 16,2-2-15-16,-2 1-9 0,3 2-7 0,2-3-4 15,-2 0-5-15,11-2 29 16,-7 4-41-16,1 1-1 0,0 0-3 0,1-1-3 15,1 3 0-15,-4-2-1 16,2 2 4-16,1 2-2 0,-1-2 0 0,-3 3 1 16,1 0 1-16,2 1-1 0,-3 0-3 0,0 4 1 15,-2-1-2-15,0 0 0 0,-1 4-2 16,-2-1-2-16,1 1-2 0,-1 2-3 16,-1 1 2-16,1-2-4 0,-2 3 0 0,-1-2-3 15,1 2 1 1,-1-1-1-16,-5 25 10 15,-3-4 15 1,5-26-20-16,-13 30 34 0,16-30-38 16,-2-1-2-16,0-1 1 0,0 0-2 0,2-2 0 15,0 2 0-15,0-4 2 0,0 1-1 16,0 1 0-16,1-2 0 0,2 0-1 16,-1-2 0-16,-1 2 0 0,2 2 12 15,0-2-3-15,3-2 7 0,-1 0 5 16,1 3 6-16,3-3 5 0,-1 1 4 0,1-2 0 15,2 0-2-15,-1 0-3 16,11 0 21-16,-8 0-34 0,-1 0-4 16,1-2 0-16,-1 1-4 15,1-1-3-15,12-2 6 0,-14 2-14 16,-4 2-1-16,1-1-1 0,-2-1-1 0,-1 1-4 16,0 1-8-16,1 0-11 0,-3 1-11 15,0-1-16-15,0 0-17 0,-3 0-18 0,3-1-21 16,-2 1-41-16,2 0-66 0,2-2-117 31,1 1-161-31,25-10-2680 0</inkml:trace>
  <inkml:trace contextRef="#ctx0" brushRef="#br0" timeOffset="2698.0738">1577 14704 266 0,'0'0'570'15,"-2"-1"78"1,-4 10 1536-16,3-6-1969 15,-2 2-64 17,-1 5 140-32,1 6-69 0,7-16-208 15,-2 0-1-15,3 0-1 0,2-1-3 16,-1-2 1-16,1 0 4 0,0-2 0 0,1-1 1 16,-1 0 2-16,0-3-1 0,1 4 3 31,-3-2 0-31,7-18 172 0,-12 22-148 15,2 1-13-15,-3 1-18 0,0 1-21 16,-1 0-21-16,0 0-24 0,-1 0-26 0,2 0-26 16,1 0-44-16,1 0-93 0,1-2-145 15,0 2-197-15,3-1-106 0,-1 1-40 16,1-2 16-16,3 1 84 0,-1-1 151 0</inkml:trace>
  <inkml:trace contextRef="#ctx0" brushRef="#br0" timeOffset="3418.279">1734 14458 281 0,'-5'-7'559'0,"0"1"68"15,2 1 39-15,-1-1-52 0,3 2-147 16,1-1-185-16,6-10 86 0,-1 10-303 47,2 1-9-31,64 1 280-16,-48 20-255 15,-10-4-43 1,-4 8 7 15,-5-6-21-31,-19 38 33 0,11-49-53 16,1 1-2-16,1-1 1 0,-1 0-3 15,3 0 0-15,-2-3 2 78,2 1-1-62,114 32 336 15,-98-8-205-15,-9-7-48 15,-8 40 244-15,-24-27-127-16,-16-4-91 0,33-24-100 15,1-1-3 1,1-1-2 15,0 1-5-31,-40-29-1127 32,44 18 857-17,1-1-122 1</inkml:trace>
  <inkml:trace contextRef="#ctx0" brushRef="#br0" timeOffset="3864.5781">2024 14433 225 0,'-20'-23'3320'47,"31"23"-2515"-47,115 10-345 0,-113-10-418 16,-2-2-4-16,1 1-3 16,5-3 29-16,-5 3 1 31,-7 1-23-16,17 31 403-15,-19-22-390 0,0 0 3 16,-1 0 3 0,1 4 8-1,0 30 177 110,-3 98 305-93</inkml:trace>
  <inkml:trace contextRef="#ctx0" brushRef="#br0" timeOffset="4338.6418">2122 14643 3300 0,'-6'7'885'31,"4"-7"-798"-16,17 6 469 17,2-7-187-1,4-1 222-31,12 1-145 47,-17-1-302-47,55-15 85 15,-65 17-227-15,-1-3-2 0,-2 3-5 32,-2 0-1-17,9-1-314-15,-10 0 166 0,0 1-39 0,0-2-32 0,0 1-22 16,-2-1-21-16,1 0-45 0,-2-1-113 16,-1 1-186-16,1-1-119 0,0-2-43 15,-3 2 0-15,5 2 60 0,-3-1 143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14T14:59:56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18725 15073 4346 0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14T15:15:04.03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4490 6036 135 0,'-3'-5'837'16,"3"0"-382"-16,1-3 473 0,1 5-793 0,-2-1-31 15,2 2-17-15,-1-1-4 0,1 0-1 16,-2 0-1-16,3 0 4 0,-3 1-4 16,2-1 4-16,-2 2 0 0,0 0 2 15,0 1 0-15,1-2-3 0,1 2-6 16,-2 0-9-16,0-1-6 0,0 1-6 16,0 0-6-16,0 0-5 0,0 1-1 15,2 2-5-15,-1 1-4 0,2 2 0 16,0 3-5-16,2 15 20 0,-2-8-27 15,-1 0-1-15,-1 2 0 0,1 1 0 16,1 3 1-16,-1-2-1 0,1 1-2 16,-1-1-1-16,-1 2-1 0,3 1-1 15,-2-1-3-15,1 0 2 0,1 1-1 0,-3-2 0 16,2 1-2-16,-1 0-1 0,3 0 1 16,-2 2-3-16,-1-1-1 15,1-2-3-15,6 43 3 16,-6-46-10-16,0 0-1 0,1-3-1 15,-1 0 0-15,0 0 1 0,0-3-3 16,-1-3 1-16,2 0 3 0,-2-1-1 16,1-3 0-16,-1 2 1 0,-1-5 0 15,1 1 2-15,-2 1-2 0,0-4-2 16,1 1 1-16,-1-1-4 0,0-1-1 0,0 1-2 16,0-2-7-16,-1 0-10 15,1-1-22-15,-2-1-35 0,1-2-52 0,1 0-66 16,-2-3-133-16,0 0-183 0,1-3-111 15,-1 0-31-15,-2 0 15 0,4-2 50 16,-2 2 127-16</inkml:trace>
  <inkml:trace contextRef="#ctx0" brushRef="#br0" timeOffset="702.1457">4394 6111 112 0,'-2'-2'431'0,"-3"-3"586"15,3 2-542-15,2 1-99 0,0-1-131 16,2 0-84-16,0 0-42 0,1-1-21 0,-1 0-3 16,2 0-2-16,1-1-2 0,0-1-8 15,0 1-5-15,1-2-6 0,2 2-5 16,-3-4-5-16,3 2-6 0,1-1-7 15,-1 1-4-15,0-1-4 0,2 0-7 16,2 0-4-16,1 0-4 0,1-1-6 0,2-1 0 16,-1 1-6-16,1 0 0 0,2 2-3 15,-2 0 4-15,1 2-1 0,-3 0 0 16,2 2 3-16,-3 2-1 16,-1 1 3-16,-2 1 0 0,1 2-1 0,0 2-1 15,-3 0-1-15,0 5-1 0,1 0-3 16,-1 0-4-16,0 6 0 0,-3-1-3 0,4-1 2 15,-4 3 2-15,1 0 2 16,-4 0 3-16,1 0 0 0,-1 0 2 0,-2-2 1 16,-2 2 0-16,-1 0-1 0,1-2-2 15,-4 0 0 1,-10 13 13-16,5-14-16 16,-14 10 10-16,12-12-10 0,-4-2 1 0,1 2-3 15,-2-4-1-15,3 1 0 0,2-3 1 16,0-1-3-16,1-2 2 0,2 0-4 0,2-2-1 15,-3-1-1-15,5 0-4 16,0-1 0-16,-1-2-3 0,4 0-4 0,-1 1 2 16,0-2-4-16,3-1-4 15,-1 1-12-15,1 1-14 0,1-2-34 0,0 0-54 16,0-2-68-16,3 0-128 0,-3 0-186 16,5 0-119-16,0-2-40 0,4 2 17 15,2-1 51-15,3 1 123 0</inkml:trace>
  <inkml:trace contextRef="#ctx0" brushRef="#br0" timeOffset="1236.0199">5211 5869 337 0,'-2'-4'474'0,"2"-1"45"16,-4 1 6-16,4-2 239 16,-2 3-553-16,1-2 77 15,-1 4-167-15,0 0-5 0,1 1-6 0,-4 0-7 16,2 1-12-16,-2 0-14 0,0 2-5 15,-4 3-6-15,1 2-1 0,0 1-5 0,-3 2-2 16,2 5-2-16,-1 1-2 16,-2 2-6-16,-1 1-4 0,1 7 0 0,0-1 0 15,4 3 1-15,-2 1 0 0,3 1 2 16,2 3 1-16,-1-2-1 0,4 1-4 16,-1 2-1-16,3-2-2 0,3 1-3 15,0-3-1-15,2 1-6 0,2-2-2 16,2-2-7-16,-1 1-3 0,3-5-3 15,0 0-8-15,0-2-1 0,-1-2-3 16,2-1-3-16,-1-2 0 0,0-1 2 0,-3-3 1 16,0-3 0-16,0 1 0 0,1-4 0 15,-2 1-3-15,-3-4 0 0,0-1-7 16,2 0-8-16,-3-1-14 0,3-2-17 16,-4-3-25-16,7-6-267 15,-5 2-55-15,11-22-1683 16,-8 19 1341-16,1 0 77 15,3 0 180-15</inkml:trace>
  <inkml:trace contextRef="#ctx0" brushRef="#br0" timeOffset="2690.9934">7011 6097 290 0,'-1'2'402'0,"-1"0"45"0,2-2-21 15,-2 3-41-15,1-1-69 0,1 0-77 16,-2-1-68-16,1 1-42 0,1-2-23 16,-2 0-16-16,2 2-5 0,-2 1-10 0,0-3-7 15,0 2-5-15,1 0-8 16,1-2 1-16,-2 1-4 0,2 1 3 15,0-2-1-15,-2 0 0 0,2 0 3 0,0 0-8 16,0 0-3-16,2 0-8 0,-2-2-6 16,2 1-9-16,-1 1-9 0,3 0-3 15,0-2 0-15,-1 2-1 0,2 0 2 16,-2 0 1-16,2 2 6 0,1-1 1 16,2 3 5-16,0-1 0 0,-2-1 3 15,2 5 2-15,0 1 2 0,0-2 0 0,0 4 0 16,-3 3 3-16,2-1-2 0,-2 5-3 15,-2 0-2-15,-1 3 1 0,-1-1-5 16,1 2-4 0,-2 2-3-16,0 22 10 0,0-23-19 0,0-1-1 15,0 1 0-15,2-2 1 0,1 0-2 16,-2-1-1-16,1-1-1 0,1-1 0 16,3-1-3-16,-4-3-1 0,3 1 1 0,-1-3-1 15,0 1 2-15,2-3 1 0,-3-1-1 16,0 0-1-16,2-2 0 0,0 0-1 15,-2-1-1-15,2-1-1 16,-2-2-1 0,14 1-31-1,-9-9-49-15,-5 1-12 0,0-1-62 0,1-1-107 16,-3-3-168-16,-1 0-161 0,-1 0-72 16,-1-4-5-1,0-1 39-15</inkml:trace>
  <inkml:trace contextRef="#ctx0" brushRef="#br0" timeOffset="3090.2597">7185 6128 145 0,'-5'-3'485'0,"-1"3"70"0,3-2 37 15,-2 2-34-15,0 2-99 0,1-2-158 16,-1 3-98-16,-3 2-51 0,3 0-27 0,1-1-13 16,-1 2-14-16,0 2-12 15,0 1-11-15,-2 1-10 0,-1 1-7 0,1 6-5 16,-1 0-5-16,-4-1-6 0,2 4-5 16,-2-1-1-16,-1 1-2 0,0 1-3 15,-3-1-1-15,4 2-1 0,-2-1-1 16,1-1-1-16,-1-1-4 0,3 0-2 0,1-3-4 15,-1 0-1-15,2-1-3 16,1 1-4-16,0-4 0 0,2-2-6 16,1-1 0-16,0-2-1 0,2-1-3 0,1-1-6 15,-1-1-4-15,3-1-5 16,-2-3-14-16,4-2-26 0,-2-1-49 0,3-2-85 16,-1-3-155-16,-2-2-221 15,0-3-108-15,-2 1-40 0,-1 0 18 0,-3 0 70 16,1 1 151-16</inkml:trace>
  <inkml:trace contextRef="#ctx0" brushRef="#br0" timeOffset="3758.7065">6605 5978 67 0,'0'0'424'16,"0"0"74"-16,1 2 53 0,-1 0-25 16,2-1-72-16,-4 4 124 15,1 2-389-15,-1 1-34 0,-2 0-24 0,1 3-18 16,-2 1-15-16,0 2-12 0,-3 1-10 16,-1 0-10-16,1 0-10 0,-3 1-6 15,0 0-8-15,0 4-6 0,-2-4-8 16,0 2-5-16,1 1 1 0,-1-2-1 15,0 0 0-15,2 0-3 0,-1 0 1 0,0-3-1 16,2 1-2-16,-1 0-2 16,2-1-2-16,1-2 0 0,-1 2-1 0,3-4-2 15,-1 0-3-15,1 1-1 0,2-2 0 16,1-3 0-16,1 1-2 16,2-1-2-16,2-2 0 15,11 6 4-15,-3-8-7 0,2 1 0 0,1-1 2 16,2 0 2-16,2-1 5 0,0 1 4 15,2 1 3-15,0 0 6 0,2 1 1 0,-2-2-1 16,1 1-1-16,0 1-2 0,-3 1-3 16,1-1-3-16,-3-1-2 0,-1 0-3 15,-4 2-1-15,1-3-2 0,-2 3-3 16,-3-2 2-16,-1-1-3 0,0 0-1 16,-2 1 0-16,2-1-3 0,-3 0-7 15,-1-2-10-15,2 0-17 0,-3 0-33 0,1-4-65 16,-2 1-124-16,-5-4-231 15,0-2-164-15,-6-2-72 0,-6 1-15 0,-4-3 39 16,-6 0 114-16</inkml:trace>
  <inkml:trace contextRef="#ctx0" brushRef="#br0" timeOffset="4796.4003">5543 6099 249 0,'0'-5'460'16,"1"1"60"-16,1-1 22 0,-2 1-55 0,0 1-124 16,0 0-110-16,0 1-69 0,0 1-37 15,0 1-20-15,0 1-9 0,0 4-3 16,0 1-17-16,0 1-14 0,0 3-17 0,1 5-13 15,1-3-16 1,-2 19 23-16,0-16-37 0,-2 2-2 0,1-3-1 16,1 1-3-16,-2 0 0 0,1 0-3 15,-4-2-4-15,4 2-2 0,-2-5-1 16,1 0-1-16,0-1-2 0,1 0 0 16,-1-4 0-16,2 0-2 0,0 0 2 15,0-2 1-15,2-1 0 0,-1-2 0 16,3 2 3-16,3-2-3 0,-2 3 2 0,3-3 2 15,2 4 1-15,0-1 2 16,2-1 1-16,0 1 1 0,14 1 13 16,-12-3-17-16,-2 1-7 0,1 0 2 15,-2-1 1-15,-1 1-1 0,2-1-1 16,-4 0 0-16,0-1 4 0,-1 3-3 16,0-3-5-16,-1 0 0 15,-1 0 0-15,3 0 1 0,-4 0 2 0,1-3 1 16,-1 1-1-16,0-1 0 0,0-1 0 15,-1-1 1-15,2 2-2 16,-2-4 1-16,-1 0-1 0,-1 0 2 16,1 0 0-16,2-20-1 15,-4 17-3-15,-2 0-1 0,0 1 0 16,2-1 4-16,-2 1 3 0,1 2 2 16,-1-2 3-16,0 3 1 0,1 1 4 15,1 0-1-15,-3 0-2 0,3 2 0 0,0-1-1 16,-2 4-4-16,2-3 3 0,0 3 0 15,0 0 1-15,0 3 4 0,2 4 3 16,-2 3 4-16,0 2 4 0,1 5 4 16,-1 2 2-16,0 4 1 0,0 1 0 15,0-1-5-15,-1 4-1 0,1-4-8 16,0 0-3-16,0 3-6 0,0-6-3 0,0 1-3 16,0-1-2-1,3 10 0-15,-3-18-4 0,0-3 2 16,1 1-4-16,1-4-6 0,-2-1-7 0,2 0-8 15,-2-2-14-15,1-1-23 0,-1-2-21 16,0-5-33-16,-1 0-52 0,2-4-69 16,-1-2-104-16,2-1-145 0,0-3-142 15,2 2-49-15,-1-2 11 0,2-1 53 0,1 0 105 16</inkml:trace>
  <inkml:trace contextRef="#ctx0" brushRef="#br0" timeOffset="5512.8794">5964 6082 420 0,'0'-4'534'0,"2"-1"57"16,-2 2 18-16,2 0-75 0,-2-1-158 15,5-1 76-15,-1 2-300 0,3 1-25 16,1-1-16-16,3-1-21 0,0-1-19 15,3 2-14-15,-1 1-14 0,0 0-10 0,1-1-9 16,0-2-7-16,-2 3-5 0,0-1-4 16,0 1-4-16,-4-1 1 0,-2 0-4 15,1 1 4-15,-2 1-1 16,-1 0 4-16,-1-1 3 0,-1 2 2 0,-1-1 5 16,1 1-2-16,-2 0 3 0,2 0-3 15,-2 0 2-15,0 0 0 0,0 0 0 0,-2 0-1 16,-1 1 1-16,0-1-3 0,-3 2-1 15,-2 0-4-15,0 0 0 0,0 3 1 16,-3-1-3-16,0 3-1 0,1 0-2 16,-4 3 3-16,1 1 0 0,1-1 1 15,1 1 4-15,1 2-2 0,-1-1 2 16,3 1-2-16,0-1-1 0,1 1-1 16,3-1-1-16,0 1 0 0,2-3-1 15,-1 0 0-15,3 0 1 0,0-3-1 16,0 2 1-16,3-4 3 0,-1 1-1 15,-1-3 0-15,4 0-4 0,1-1 0 16,-1-1 0-16,3-2-2 0,3-2 0 0,3 0-2 16,2-2 0-16,0 2-1 0,1-1-2 15,0-1 2-15,1 2 1 0,-4 1-1 16,0 2 3-16,-4 2 5 0,-1 3 6 16,2 2 2-16,-1 12 27 0,-5-6-19 15,-4 1 1-15,-1 1-4 0,-1 2-3 16,-3-2-2-16,1 0-2 0,0 1-2 15,0-2-4-15,-3 1 0 0,-1-1-3 16,1-2 2-16,-4 1 0 0,0-1-2 16,0-1-1-16,-1 2-2 0,-3-5 3 0,1-1-2 15,0 1-2-15,1-2 1 16,-2-1-1-16,2 2-4 0,1-5-5 0,-1 1-7 16,2 1-6-16,0-4-12 15,1 3-13-15,3-5-11 0,1 1-25 0,2-1-40 16,3 0-72-16,0-1-109 0,3 1-184 15,2-3-165-15,3-1-71 0,1 0-5 16,2 0 51-16,2 2 104 0</inkml:trace>
  <inkml:trace contextRef="#ctx0" brushRef="#br0" timeOffset="6398.4721">7585 6133 249 0,'3'-3'498'15,"-1"1"60"-15,1-1 42 0,-1 3-44 16,-1 0-144-16,1-2-127 0,-2 2-78 0,-2 0-44 16,1 2-24-16,-1 1-19 15,0 1-15-15,-1 2-14 0,0 1-13 0,0-1-8 16,-4 4-6-16,1 0-4 0,-2 2-5 15,2 0-4-15,-4 1-4 0,0 1-5 16,2 0-1-16,-4 1-1 0,2 4-3 16,0-2-1-16,-1 0 0 0,0 0-5 15,0 0-2-15,3 2-3 0,-3-3 4 16,3 1-3-16,0-3-7 0,2 0-1 0,1 0 3 16,2-4-5-16,0 1-4 0,3-3 5 15,1 2 3-15,3-3 3 0,0-1 0 16,4 0 3-16,1 0 1 0,3-2 4 15,0 1 0-15,1-2-1 0,2 2 3 16,0-3 0-16,15 5 32 16,-14-3-35-16,-4-2-3 0,2 1-4 15,-2 0-2-15,-1-2-6 0,-2 2-2 0,-1 0-3 16,-3-1-1-16,1 1 1 16,-1-2-4-16,-2 2-1 0,2-2-8 15,-1 2-15-15,-2-3-18 0,0 2-26 0,1-2-29 16,-2 2-27-16,3-4-34 0,1 2-61 15,2-2-102-15,1-3-188 0,2 0-168 16,2-4-78-16,3 0-15 0,0-2 42 0,3 1 107 16</inkml:trace>
  <inkml:trace contextRef="#ctx0" brushRef="#br0" timeOffset="7017.8882">8050 6116 225 0,'-3'-5'504'0,"-2"0"65"16,0 0 38-16,0 1-38 0,1 1-146 16,-1 0-142-16,-1-2 46 0,4 4-216 15,-1 0-16-15,-2 1-13 0,2 0-9 16,0 0-9-16,-3 2-3 0,1 0 0 15,0 4-4-15,-1 0-1 0,-1 3-6 16,-2 0 0-16,1 3-1 0,0 3-5 16,0-1-2-16,-1 2-2 15,2 2-1-15,1 2-2 16,-8 42 62-16,12-42-71 0,1 1-5 0,2-1-3 31,1 2-3-31,13 33 27 0,-6-38-31 0,0-2 0 16,2-1 0-16,0-2 0 0,1-2-2 15,1-3 1-15,-1 1-2 0,2-1-1 16,-2-5 0-16,2 0-1 0,-1-2 2 16,0 0-1-16,-2-2 0 0,-1-3-3 15,2 0 0-15,-3-2-4 0,0 0 0 0,0-2-2 16,-1 0 2-16,-3 0-1 0,1 0-1 16,-1-4 2-16,-2 2-2 0,-1-1 0 15,-2-1-2-15,0 1 2 0,-2 0 2 16,-3 0 4-16,0 2 0 0,-1 1 0 15,-5 4 4-15,-2 0 5 0,0 5-1 16,-4 2 1-16,1 1 1 0,-1 6-1 0,0 1 0 16,1 2-4-16,-1 2 2 15,-9 14 11-15,15-12-11 0,2-3-3 16,2 0 0-16,-2 1-3 16,4-4 1-16,2 1-4 0,0-1-2 0,-1-1-6 15,3-2-9-15,1-2-12 0,-2 1-17 16,2-1-19-16,2-2-19 0,-1-2-22 15,3 1-42-15,4-2-71 0,4-3-131 16,1-2-224-16,6-1-121 0,0-2-47 16,1-4 7-16,4 0 62 0,-3-1 137 0</inkml:trace>
  <inkml:trace contextRef="#ctx0" brushRef="#br0" timeOffset="7585.2656">8330 6135 505 0,'0'-5'609'15,"1"3"59"-15,2-3 40 0,-1 2-89 16,-2-1-215-16,3-1-147 0,-2 2-85 16,3-2-54-16,1 1-33 0,-1-1-21 0,3 1-16 15,2 0-15-15,-1 0-9 16,0 1-2-16,3 2-6 0,0-1-2 0,-1 2-2 15,2 2 4-15,-2-1-1 0,-1 4 1 16,2-1 1-16,-6 4 2 0,0 0 3 16,-1 1-1-16,-2 3 1 0,-2 0-1 15,0-1 2-15,-2 2 0 0,-2 1 2 16,2-1 1-16,-4 4 1 0,-2-2 7 0,2 0-2 16,-2 1 1-16,0 1-3 15,-3 0-2-15,3-1 0 0,-2 1-6 0,-1-1-2 16,2 0-2-16,-1 0-1 0,-1-1-1 15,2 0-2-15,1 0-2 0,0-1 2 16,2-1 2-16,1-3 2 0,2 1 0 16,0-4 3-16,1 1 1 0,2-1 0 15,2-2 6-15,1-1 0 0,2 1 5 16,-1-2 4-16,5-1 2 0,0-2 2 16,2 0 0-16,17-2 36 0,-11-1-44 15,-1-1-1-15,2 1-3 0,2 1 1 16,-4 0 0-16,3-1-2 0,-3 1-3 15,-1-1-4-15,-2 2-3 0,1 0-3 16,-4-1-6-16,-2 2-3 0,1-1 1 16,-4 1-4-16,0 0-6 0,-2 0-18 15,0 0-22-15,2-2-299 16,-3-1 131-16,-1 0-85 0,1-3-141 16,0 0-217-16,-2-3-102 0,2 0-34 15,0-1 21-15,-2-4 80 0,0 1 148 16</inkml:trace>
  <inkml:trace contextRef="#ctx0" brushRef="#br0" timeOffset="8137.6401">8443 5651 365 0,'-1'-5'514'0,"-2"0"68"15,1 2 15-15,2-1-52 0,-2 2-117 16,2 1-120-16,2-1-78 0,1 2-50 16,2 2-29-16,6 1-25 0,0 3-14 15,4 0-11-15,5 6-12 0,2 1-9 16,3 4-6-16,1 5-2 0,-1 4 0 16,2 3 0-16,-2 2 4 0,-3 5 2 0,-1 1 5 15,-4 1 2-15,-1 1 10 0,-4 2 7 16,-2-2 8-16,-3 2 4 0,-2 0 0 15,-1-1-6-15,-4 0-10 0,0 0-9 16,-4-2-12-16,3 0-12 0,-5-4-11 16,3 1-1-16,-2-4-3 0,0-2-4 15,-1-2-4-15,1-3 1 0,-1-1 1 0,1-2-5 16,0-2-3-16,0-1-9 0,1-3-4 16,-1 0-9-16,-1-1-3 15,-1-4-6-15,4 0-15 0,0-3-29 0,-2 2-47 16,2-5-70-16,0 0-77 0,1-2-81 15,1-2-158-15,-2-2-280 0,3-3-125 16,0-5-23-16,0 3 29 0,3-3 58 0,-3-1 155 16</inkml:trace>
  <inkml:trace contextRef="#ctx0" brushRef="#br0" timeOffset="11160.6567">5494 4695 222 0,'-2'1'422'16,"2"1"61"-16,0-2-4 15,-1 2-29-15,1-2-62 0,0 3-100 0,0-1-70 16,0-2-39-16,0 0-23 0,-2 2-15 16,2-1-14-16,0 1-17 0,0-2-14 15,0 2-15-15,0-2-14 0,2 0-6 16,-2 0-4-16,3 0-2 0,2-2-8 0,1 0-4 15,2-1-7-15,3-2-8 16,2 0-5-16,1-2-5 0,2-5-1 16,1 2-2-16,-1-3 1 0,4-2-2 0,1 0-1 15,1-2-4-15,-1-1-1 0,1-2 3 16,0 0-1-16,-1 0 0 0,1-1 0 16,-2 2-1-16,-2-1-1 0,-1 1-5 15,-3 1-2-15,0 1 0 0,-3 3-1 16,0 2 3-16,-4 0-2 0,-1 2 0 15,0 3 2-15,-2-1-2 0,-1 2 1 0,1 0 1 16,-2 2 1-16,-1-1 1 0,1 3 1 16,-2-1 1-16,0 1-1 0,0-1 1 15,0 3 1-15,-2-2 8 16,1 4-8-16,-5-2-2 0,1 3-1 0,-1-1-3 16,-2 3-1-16,1 0 0 15,-4-1-1-15,2 4 0 0,1-1-1 0,-3 4 0 16,3 0 1-16,0 5-2 15,-1 0 1-15,4 4-3 0,-1-2 4 0,4 4 1 16,0-2 4-16,2 1 2 0,2-1 0 16,0 1 4-16,1-1 0 0,2-2-4 15,2-2 1-15,0 0-1 16,14 20 21-16,-12-27-15 16,-1-3 8-16,0-2-3 0,4-3-4 15,-1 1 1-15,18-9 2 0,-12 1-17 16,1-5 0-16,2-1 1 0,-2-2-3 15,2-3 2-15,-1-3-1 0,-2-1-1 16,1-1-1-16,-4 0 1 0,0 0 1 16,-4 1 1-16,-2 1 0 0,1 0-1 15,-6 3 0-15,2 3 1 16,-4-15 1-16,-1 14 0 0,0 6 4 16,-1 0 3-16,1 1-4 0,-3 3-2 0,3-2 1 15,0 2 4-15,-2 3-1 0,2 0-6 16,-2 1 3-16,1 4 2 0,-2 2-2 15,-3 2-2-15,1 5 2 0,0 1 4 16,-1 3 0-16,1 4 2 0,0 0-2 16,-1 0 1-16,3 2 3 0,0 0 0 15,3-4 2-15,1 2 1 0,1 0 3 0,3 0 0 16,2-2 1-16,0-1-2 16,2-1 1-16,2-2 3 0,-3-2 1 15,2-2-5-15,-2-2 1 0,2-2-1 0,0 0-3 16,0-5-6-16,-1-1-7 0,2 0-7 15,-3-5-19-15,1 0-21 0,-2-1-28 16,1-3-42-16,3-9-385 16,-4 8-25-16,0-2-150 0,-1 2-64 0,4-2-6 15,1 1 53-15,-2 1 117 0</inkml:trace>
  <inkml:trace contextRef="#ctx0" brushRef="#br0" timeOffset="11438.8414">6531 4426 175 0,'-3'-1'586'0,"-1"-2"79"15,1 1 50-15,0 0 29 0,1 0-177 0,1 0-224 16,1 1-132-16,0 0-67 0,3 1-39 16,2-2-21-16,0 0-15 0,3 2-9 15,2-1-11-15,2 1-7 0,-1-2-9 0,3 2-10 16,-3 0-5-16,1 0-9 0,0 0-3 15,-3 0-4-15,0 0-4 0,-2 0 0 16,-2-2-6-16,0 2-10 16,-1-3-16-16,1 3-155 0,-2 3-29 15,-3-1-188-15,-6-2-196 0,1 0-93 16,-1 3-26-16,-2 2 29 0,-3 0 78 16,0 5 184-16</inkml:trace>
  <inkml:trace contextRef="#ctx0" brushRef="#br0" timeOffset="11644.9812">6546 4591 261 0,'-1'9'577'0,"1"-3"73"16,0-1 46-16,1-3 5 0,3 1-187 15,0-2-183-15,3-2-110 0,1 1-61 16,1-3-35-16,1-1-31 0,1 3-25 0,1-4-19 16,0 3-14-16,13-3 13 15,-16 5-35-15,2-3-7 0,-4 3-8 16,-3-2-12-16,1 2-28 0,-2-1-58 15,-1 1-87-15,0-4-175 0,-2 0-217 16,1 0-108-16,5-8-746 0,1 8 799 16,1-3 168-16</inkml:trace>
  <inkml:trace contextRef="#ctx0" brushRef="#br0" timeOffset="12413.6098">6959 4343 215 0,'4'-2'524'15,"-3"-1"66"-15,5-5 652 16,-1 6-794-16,1-3-163 0,1 2-102 15,3-1-56-15,0 1-35 0,1-2-22 0,2 0-19 16,-2 1-13-16,2 1-11 0,-3 0-10 16,-1 0-2-16,-1 1-1 15,-1-1 4-15,-2 2 4 0,-2 1 7 0,-1-2 7 16,1 1 0-16,-3-1-4 0,0 2-5 0,-3 0-4 16,0-1-8-16,-2 1-2 15,-1 1-2-15,1-1-4 0,-3 2 3 0,-2 1 2 16,0 1 4-16,-2 1 2 15,1 1 1-15,-1 1 10 0,-1 0-5 16,-11 10 17 0,13-9-27-16,-22 20 10 0,22-19-21 15,3 0-3-15,-2 0 2 0,3 1-1 16,0-3 0-16,3-1 2 0,2 1 1 16,-1 1 1-16,1-3 0 0,2 2 3 15,0-1 2-15,2-2 3 0,3 1 2 16,-1 0 3-16,3-2 2 0,2-2 1 0,1 0-2 15,1-1-2-15,3-1-4 0,-1 0-2 16,4-2-2 0,26-6 11-16,-29 6-12 0,-3 3 0 0,0 0 1 15,0 3 2-15,-3 1 1 16,0 1-2-16,1-1 2 16,-2 2 0-16,1 12 14 0,-2 1 5 15,-4-8-14-15,-2 2 2 16,0-1 2-16,-2 2-4 0,0-1 3 0,-2 0 4 15,-1 0 0-15,-2 1 8 0,-2-4 3 16,0 2 3-16,0-2 1 0,-3-1 0 16,1-2-2-16,-2 0-3 0,-1 0-5 0,0-3-3 15,0 1-3-15,1-1-4 0,-1-4 2 16,1 0-3-16,-1 0-1 0,3-2-3 16,0-1-2-16,-2-4-4 0,4 2-8 15,-1-1-6-15,1-3-10 0,2 1-11 16,1 1-15-16,1-2-17 0,-1 0-19 15,1 2-18-15,4-1-17 0,-2-1-29 16,4 1-55 0,2 1-87-16,18-17-1523 0,-10 17 1070 0,3-1 39 15,-1 1 90-15,6 3 180 0</inkml:trace>
  <inkml:trace contextRef="#ctx0" brushRef="#br0" timeOffset="12847.4005">7323 4407 280 0,'-2'-7'542'0,"1"2"67"15,-1 2 44-15,0-1-32 0,1 0-160 0,1 1-157 16,-3 0-89-16,3 1-49 0,0 0-31 16,-2 2-21-1,-1-3 139-15,1 7-193 0,-1 0-7 16,-5 5-8-16,4 3-6 0,-4 1-6 15,1 5-9-15,0 1 3 0,0 1-2 0,4 1 0 16,0 1 0-16,1 1-1 16,4-2-2-16,3 0-3 0,-1-3-5 0,5 3 1 15,0-5 1 1,0 1 0-16,15 8 27 0,-13-14-12 16,3-4 1-16,-3 0 2 0,5-2 1 0,-3-5-1 15,4 0 2-15,-3-2-5 0,3-5-3 16,0 2-5-16,0-7 0 0,-3 1-5 15,2-3-8-15,-3-2-1 0,-1-2-5 0,-2-3 2 16,-2 0 1-16,1-2 0 0,-4 1 2 16,-2-2 0-16,-3 4-1 0,0 1-16 15,-5 2-16-15,-3 2-25 0,0 0-30 16,-1 4-40-16,1-1-91 0,-3 3-222 16,5-3-226-16,-1 1-106 0,2 2-38 15,4 0 3-15,1-2 73 0,1 2 225 16</inkml:trace>
  <inkml:trace contextRef="#ctx0" brushRef="#br0" timeOffset="18483.6944">6132 5361 280 0,'2'-3'398'16,"-2"-1"38"-16,0 0-5 0,2 0-27 0,-2 2-56 16,0-1-69-16,0 0-71 0,0 0-40 15,0 0-22-15,0 0-11 0,0 0-7 16,0-1-9-16,-2 0-11 0,2-1-17 15,0 0-11-15,0 1-10 0,0 0-7 16,0-1-6-16,0 1-5 0,0 1-1 16,0 1-2-16,0 0-5 0,0 1 0 0,0 1-2 15,0 1 1-15,0 3 1 0,0 3 2 16,0 3 1-16,0 3 0 0,0 1 1 16,2 3-2-16,1 0-3 0,-1 2-3 15,1 0-6-15,1-2-6 0,-2 3-3 16,1-3-5-16,-2 1-5 0,1-1 0 15,0-2-2-15,-2 0-1 0,0-3 1 16,0 1 2-16,-2-2-2 0,0-2-1 0,1-1-1 16,-4 0 0-16,1-1-5 0,-4-3 2 15,0-1-2-15,0-1-1 0,-5-2-3 16,0-4-1-16,1-1-3 0,-2 2-4 16,-2-6 1-16,2-1-4 0,0 0-1 15,1-1-9-15,-2-2 5 16,1-1 1-16,-9-14-9 0,13 11 14 15,-1 1 9-15,3-1-6 0,2 0-1 16,1 1-2-16,3-1 1 0,1 2 0 16,-1 3 1-16,2-1 4 0,-1 4 1 15,1 1 1-15,1 3-9 0,1-1 5 0,1 1 3 16,2 2-4-16,3-1 4 0,4 1 3 16,1 0 11-16,4 0-3 0,1-1 0 0,4 2 1 15,0-1-1-15,2-1-2 0,0 1-1 16,1 1 0-16,2 0-1 0,-2-1-3 15,2 1-1-15,-2-1-1 16,48-2-3-16,-51 3-1 16,0-1-3-16,-3 0 3 0,-3 0-1 15,-2 0 1-15,-2 2-1 0,-2-2-2 0,-5 3 1 16,0-2-8-16,0 1-8 0,-4-1-16 16,1 2-21-16,-2-1-23 0,0-1-46 15,0 2-71-15,0 0-109 0,2-2-176 16,2 1-145-16,0 0-63 0,5 1-1 15,0 1 53-15,4 2 107 0</inkml:trace>
  <inkml:trace contextRef="#ctx0" brushRef="#br0" timeOffset="18746.8724">6640 5340 49 0,'0'1'561'0,"1"-2"102"0,-1 2 58 16,2-1 37-16,-2 0-105 0,0 0-239 15,2 0-159-15,1-1-88 0,2 1-43 0,1-2-25 16,5 0-13-16,0 0-8 16,4 0-9-16,3 1-9 15,1-2-10-15,16-2 15 0,-19 2-47 0,-1 1-4 16,-2 1-8-16,0 0-3 0,-5 0-9 16,-2-1-12-1,-1 1-71-15,-5-1 12 0,-3 2-34 0,-2 0-46 16,2 2-69-16,-4-1-113 0,1 2-172 0,-3-1-133 15,1 3-47-15,0 0 10 0,0 3 54 16,-1 0 117-16</inkml:trace>
  <inkml:trace contextRef="#ctx0" brushRef="#br0" timeOffset="18979.0263">6670 5478 330 0,'-4'10'553'0,"3"-2"77"15,4 0 62-15,0-1-33 0,5-2-171 16,2-5-136-16,4 0-83 0,0 0-56 0,4-3-46 15,-2 1-36-15,4-3-15 0,-1 0-25 16,-1 0-20-16,-1 0-18 0,-1-1-15 16,-1 2-10-16,-2-1-10 0,-1 1-12 15,-3 0-4-15,-1 1-14 16,-2 1-18-16,5-3-100 0,-6 2 5 16,1 1-74-16,-1-3-116 0,2 0-190 0,0 3-149 15,1-3-62-15,3 0 0 0,3 0 51 16,-1 0 111-16</inkml:trace>
  <inkml:trace contextRef="#ctx0" brushRef="#br0" timeOffset="19446.34">7138 5325 445 0,'-5'-2'602'0,"3"-1"59"0,1 1 38 15,-2 0-62-15,3-1-212 0,0 2-153 16,0-3-85-16,8-9 162 16,-4 6-271-16,0 0-19 15,0-3-13-15,4 4-9 0,-3-2-8 0,0 1-4 16,-2-1-1-16,0 1 4 16,0 2 3-16,-1 0-1 0,0 1 1 15,0-1 1-15,0 2-4 0,-2 1-8 16,1 0-4-16,1-1-5 0,-2 3-4 0,0-2-1 15,0 1 1-15,0 2 1 0,-2 3 3 0,1 1 4 16,-1 7 3-16,-2-2 6 16,-1 23 38-16,3-13-22 15,1-1 4-15,-2 2 4 0,3 0-1 0,-2 0-5 16,2-1-5-16,2-1-4 0,-2 0-8 16,3-1-6-16,-2-1-6 0,1-2-3 15,0 0-3-15,-1-2-2 0,1-3-1 16,0 2-1-16,2-3 0 0,-4-3-1 15,1-1-3-15,1 0-8 0,-2-2-8 0,2-2-17 16,-2 1-21-16,0-4-26 0,0 1-18 16,1-4-22-16,1 1-24 0,-1-2-40 15,3 0-53-15,0-1-92 0,0-1-164 16,-1 1-147-16,3-3-60 0,0 1 7 16,1 1 48-16,1-2 101 15</inkml:trace>
  <inkml:trace contextRef="#ctx0" brushRef="#br0" timeOffset="19964.6866">7457 5248 299 0,'3'-7'472'16,"-3"-1"66"-16,2 0 17 0,-2 1-37 15,0 2-89-15,0-2-103 0,0 2-67 16,0 3-49-16,-2-1-36 0,2 1-32 15,-2-1-29-15,1 3-24 0,-2-1-19 16,-2-1-14-16,1 2-9 0,0 2-9 16,-1-1-2-16,-1 2-5 0,-3 2-3 15,1 0-5-15,0 4-5 16,-2-1-2-16,-10 16 6 0,10-9-22 0,1 0 8 16,3 1 6-16,1 1 3 15,0 0 5-15,3-1 0 0,2 2 14 0,2-2-7 16,1 1-3-16,2-2 1 0,3-1-1 15,0 3 1-15,0-5 2 0,3-2 1 16,0 0 1-16,0-1 1 0,2-2 2 0,-1-2-1 16,3-2-2-16,0-1-2 0,0-2-1 15,2 0-3-15,0-3-3 0,1-2-4 16,0-2-2-16,-2-1-1 0,2-2 0 16,-4 0 3-16,-4-2 3 0,2 2 0 0,-6 0 2 15,-1-2 1-15,-1 1 3 16,-3 0-2-16,-1-1-3 0,-6-14 18 15,1 13-26-15,-3 2-2 16,-1-2-9 0,-1 1-4-16,-39-40-83 0,35 41 32 15,1-1-20-15,-1 3-20 0,3-1-24 16,3 0-30-16,-1 4-66 0,2-2-104 16,1 2-192-16,2-2-160 0,0 3-71 15,-2 0-8-15,1 1 46 0,0 3 109 16</inkml:trace>
  <inkml:trace contextRef="#ctx0" brushRef="#br0" timeOffset="24876.561">11270 3988 3 0,'1'-3'403'15,"3"-1"81"-15,0-2 585 0,-4 4-598 0,1 1-113 16,-1-1-99-16,0 0-62 0,0 1-41 16,0 0-29-16,0 1-22 0,0 0-19 15,0-2-16-15,0 2-11 0,0-1-7 16,0 1-8-16,0-2-5 0,0 2-5 0,0-1-5 16,0-1-6-16,2-1-1 15,0 1-3-15,-2-3-2 0,1 0-2 16,-1 0 0-16,-1 0-1 0,1-2 0 0,-2-1-6 15,0 3 0-15,-3-7 1 16,3 6-5-16,-3 0-2 0,2 2 1 16,-2-1 0-16,2 3 0 0,0-3-2 0,-1 2 1 15,0 1-1-15,3 1 0 16,-3 0-1-16,3 1 2 0,-4 0 2 0,2 0 0 16,-2 2 6-16,0 0 2 0,-2 3 3 15,2 2 2-15,-2-1 4 0,2 3 3 16,-1 0 0-16,1 0 0 15,1 1 0-15,-1 0-4 0,2 3-2 0,1 0-3 16,1 1-1-16,1 1-3 16,3 15 9-16,-2-12-11 0,1-2 2 15,0 1-2-15,1 3 1 0,-2-4-2 0,2 0 2 16,-1 2 0-16,1-1-1 16,-1 0 2-16,-1 0-1 0,1 0 2 15,-1-1-3-15,3 2 0 0,-1-3-4 0,-2 2 1 16,3-1-2-16,-1 1 2 0,-1-2 0 15,2 0-2-15,-3 1 3 0,1-2 0 16,0 4-3-16,1-1-1 16,-2-3 0-16,3 19 4 0,-4-16 2 15,1-1 2-15,-1-1 1 0,2 2 4 0,-2-1 0 16,1 1-2-16,-1-2 1 0,4 3-5 16,-4-3 0-16,3 2-2 0,-1 0 0 15,2 1-4-15,-3-1 2 0,3 1-1 16,-1-1-1-16,-2 0 1 0,3 0 1 15,-1 0-1-15,-2 2-1 0,1-1 2 16,0 1-1-16,1 0 0 0,-1 1-1 16,-1 0-1-16,2 0 1 0,-2 0 2 15,1-1-2-15,0 22 4 0,-2-19-2 16,1-2-3-16,1 0 0 0,-2 1 2 16,1-2-1-16,-1 3-2 0,0-1 1 15,0-1 4-15,0 3 0 0,0-2 3 16,-1 0 4-16,-1-1 5 0,-1-1 2 15,0 0 3-15,-1 1 1 0,0-3-2 0,-1 0 1 16,2-2-5-16,-2 0-4 0,1-2-5 16,-1 2 2-16,-1-6-2 0,-1 3-1 15,1-4 0-15,0 1-1 16,-1-2-2-16,-8 6 8 0,7-11-11 16,-2 3 0-16,2-2 0 0,2-1-1 15,-2 0-1-15,0-2-2 0,0-2 2 0,2-1-3 16,-2-2-1-16,0 1-3 15,2-2 1-15,-2-1 0 0,1 0-3 0,3 0 2 16,-2-2-2-16,1 1 0 16,2 1-1-16,0 0-2 0,1-1 1 0,0-1-4 15,1 1 4-15,1-2-1 0,1 2-1 16,1 0 2-16,-2-2-2 0,2 3-2 16,-1 0-4-16,-1 2 0 0,2 0-10 0,-2 2-14 15,-2 0-13-15,1-1-19 0,-1 2-32 16,0 1-66-16,-3-1-116 0,2-1-229 15,-3 1-153-15,0-2-70 0,-1 3-10 16,3 1 43-16,-1 0 114 0</inkml:trace>
  <inkml:trace contextRef="#ctx0" brushRef="#br0" timeOffset="27649.4162">11491 5266 412 0,'-5'-5'492'0,"-1"-5"575"15,3 4-617-15,1 2-140 0,0 0-110 0,1 0-62 16,1 3-36-16,-2-1-19 0,2 1-16 15,0 0-11-15,2-2 49 16,-2 3-47-16,1 3 5 0,-1-2 7 16,4 2 4-16,-4 0 4 0,3 3-3 15,-1 1-7-15,-2 1-5 0,1 2-5 0,-1 0-7 16,0 5-11 0,0-3-6-16,-1 13 15 0,1-13-33 15,-2-1-2-15,2 1-1 0,-3 0-2 0,3-4-2 16,-2 2 1-16,0-2 4 0,2-2 2 15,-1 0 6-15,1-3 3 0,0 0 5 16,-2-1 0-16,2 1-2 0,0-2-1 16,0 0-7-16,-1-1-5 0,1 0-3 15,0 0-1-15,1 0-4 0,1 0 0 16,-2 2-3-16,3-2 1 0,2 0-2 0,0 0 2 16,4 0 2-1,-1 0-1-15,15 1 0 0,-10-1-6 0,3 0-1 16,-3 0-8-16,0 2 5 0,2-2 2 15,-2 0 1-15,-1 2 2 0,0-2 3 16,0 0 1-16,-6 1-2 0,2-1 0 16,-1 0 0-16,-2 2-2 0,-1-2 0 0,-2 0-1 15,1 0 3-15,-2 0-4 0,-1 0 2 16,2 0-1-16,0 0 2 0,-2 0 1 16,1 0 0-16,-1-2 9 15,0 1-10-15,0-3-2 0,0-1 1 16,-1-1-2-16,1-3-3 0,0 1-4 15,-2-3 5-15,0-1 0 0,2 0-7 0,-1 2 4 16,1 0 1-16,0 2 3 0,0-1 2 16,0 2 0-16,0 0 7 0,0 2-2 15,0 0 1-15,0 0-2 0,0 3-2 16,0-1 0-16,0 1 3 0,0 0-1 16,0 2 4-16,0 2 16 15,0 1-9-15,0 1 5 0,0 4 9 16,0 2 8-16,0 4 5 0,-2 0 5 15,2 3 7-15,-1 3-4 0,1-2-6 0,0 2-6 16,0 0-8-16,0-1-11 0,0-1-4 16,0 0-1-16,0-1-2 0,0-2-6 15,0-3 3-15,0-1 2 0,0-1-4 16,1 0-3-16,-1-5-1 0,0 2-1 16,2-2-5-1,-2-2-6-15,0 1-33 0,1-4-2 0,-1-2-19 16,0 0-17-16,2-1-20 0,-2-4-20 0,2 0-29 15,1-1-40 1,0-1-57-16,4-10-586 0,-3 6 206 0,1 1-46 16,3-2 11-16,-2 1 52 15,2-1 102-15</inkml:trace>
  <inkml:trace contextRef="#ctx0" brushRef="#br0" timeOffset="28417.9281">11882 5275 240 0,'4'-6'533'16,"-3"0"70"-16,11-10 1422 15,-9 12-1821-15,0 2-55 0,2-1-31 16,1 0-18-16,-1 1-20 0,3-1-14 0,-2 1-14 16,2-1-9-16,0 1-11 0,0 0-5 15,0 1-6-15,1 1-2 0,-1-2-3 16,-3 0-1-16,1 2 1 15,-1 0 1-15,-2-3 3 0,1 3 2 0,0 0 0 16,-4 0 4-16,3 0-3 0,-3 0 3 16,0 0 0-16,0 0-4 0,-3 0 1 0,3 0-8 15,-6 0 0-15,3 0-6 16,-5 3-4-16,1-3-2 0,1 2-3 0,-7 0-1 16,5 1 0-16,-1-1-2 0,-4 2 1 15,4 0-2-15,-3 3 1 0,2 0-1 16,-2 2-1-16,3 0 2 0,0 0 0 15,1 0 3-15,1-1 0 0,2 1 0 0,-1 1 3 16,3-2 4-16,2 2 0 16,-1-2 1-16,2 0 2 0,2-1 3 0,-2 1 0 15,3-1 2-15,-2-3 0 0,4 1 0 16,-2-2 4-16,0 1 0 0,2-3 0 16,1 1-3-16,1 0 0 15,15-2 7-15,-8-2-15 0,0 0-3 16,3 1-2-16,0-3-2 0,0 4 1 15,-1-3 2-15,1-1 0 16,10 1 17-16,-18 1-2 0,3 2 5 16,-3 0 8-16,-1 0 7 0,-2 4 7 0,1-1 7 15,-1 2 5-15,-2 0 4 0,1 2-3 16,-2 1-4-16,1 1-4 0,1 0-8 16,-4 1-8-16,1 2 0 0,-1 0-2 15,-1-2 0-15,0 11 46 16,-1-11-27-16,-2 0 7 0,-1 2 8 15,-1-4 4-15,-3 11 79 16,4-11-85-16,-4-2-6 0,2 1-8 0,1 0-9 16,-3-4-11-16,0 2-9 0,-1-2-3 15,1 1-3-15,-3-1-7 16,1-1 0-16,1-2-1 0,-2 3-2 0,3-3-3 16,0 0-1-16,1 0-1 0,-7 0-9 15,10 0 0-15,0 0-5 16,-1-3-19-16,4 3-14 0,-2-2-15 0,-1 0-20 15,3-1-35-15,-3 1-35 0,0-2-35 16,1 0-39-16,0 1-53 0,-2-2-97 16,2-2-201-16,-4-1-161 0,2-2-59 15,-4 0-8-15,5-5 40 0,-4-2 106 16,3-1 226-16</inkml:trace>
  <inkml:trace contextRef="#ctx0" brushRef="#br0" timeOffset="29604.7222">11622 3666 185 0,'2'-3'385'16,"-2"0"66"-16,1 0-7 0,1 1-34 15,-2-1-59-15,0 1-82 0,1 0-77 16,-1 0-50-16,0 1-30 0,0-1-13 0,0 1-6 16,2 1-6-16,-2 0-3 0,0 0-2 15,0 0-6-15,0 1-5 0,0-1-5 16,-2 0-6-16,2 2-5 0,0-2-6 0,0 0-7 16,0 1-7-16,0 1-3 0,0 0-2 15,0-2-4-15,-1 0-5 0,1 0 3 16,0 0-6-16,0 0 0 0,-2 0-3 15,1 0 0-15,1 0 1 0,0 0 0 0,-2 2 2 16,0 1 2-16,1-3 1 0,-1 2-1 16,1 1 0-16,-5 0-1 0,2 0 0 15,0 3 0-15,-1 1-1 0,0 1 0 16,-2 1 1-16,-2 3 2 0,3 0 0 16,0 0 0-16,-1 3-1 0,2-3 1 0,-1 3-3 15,3-1-2 1,2 14 8-16,1-15-14 0,3-1-2 0,0-2 0 15,3 2 1-15,-1-2-1 0,0 0 0 16,-1-2-2-16,3 1 0 0,2-3 0 16,-1 0-2-16,0 0 3 0,2-3-1 0,0 1 1 15,0-1 1-15,0-1-1 0,-1-1-1 16,0-1-1-16,0-1 0 0,0-1-1 16,-1 0-1-16,0 0-1 0,0-4 0 15,-2 3-1-15,-2-2-1 0,3 1 1 16,-4-2 1-16,-1 1-2 0,1-1 0 15,-3 0 0-15,2 1 0 0,-4-3 0 16,2 1-3-16,-3-3 1 0,-1 3-1 16,3-1 3-16,-2 1 0 0,-2 1 0 15,2 1 2-15,-3 1 2 0,1-1-1 0,-2 4 1 16,1-1-2-16,0 1 0 0,-2-1 0 16,2 2 0-16,-9 3 12 15,6 0-4-15,1 2 5 0,-2 2 6 16,0 1 3-16,2 4 5 0,-2 3 1 15,2 0 1-15,-1 1-1 0,2 1-3 0,4-2-4 16,0 5-2-16,0-6-4 16,3 1-5-16,0-3-3 0,0-1-2 0,1-1-4 15,1-3-3-15,0-1-3 0,-1-2-8 16,2-3-11-16,1-1-13 0,-1-1-16 16,-2-3-24-16,3-3-37 0,-2-1-66 15,0 0-99-15,-1-4-173 0,1 1-176 16,1-2-79-16,1-1-14 0,0 2 42 15,1-1 94-15</inkml:trace>
  <inkml:trace contextRef="#ctx0" brushRef="#br0" timeOffset="30336.2113">11932 3684 101 0,'0'-3'435'0,"0"1"76"0,2-2 582 15,-2 2-636-15,0 1-116 0,3-1-88 16,-3-1-55-16,1 2-35 0,3 1-33 16,-3-3-30-16,3 1-27 0,3 1-21 0,-2-2-12 15,0 1-4-15,3-3 2 0,1 3 3 16,-1-3 4-16,1 0 1 0,2 1-4 15,0 0-4-15,13-5 26 16,0 1-9-16,-13 4-29 0,0 2 0 16,0-1-2-16,-3 0-4 0,2 2-3 15,-4-1-3-15,1 1 0 0,-2 1-3 16,0 1 0-16,-2 2-2 0,-1 0 1 16,0 2 0-16,-2 2-2 0,0 1 0 0,-2 2-2 15,-1-1 2-15,-1 3-5 0,0-1 0 16,0-1-1-16,0 1 0 0,-1-2-2 15,1 3 5-15,-1-2 2 0,0 2 4 16,-2-4 2-16,3 1 2 0,-2-2 0 16,1 2 0-16,-2-4 0 0,4 2-4 0,-2-1 0 15,4-2-1-15,-2 2 0 16,-2-4 0-16,4 1-2 16,-1 1 0-16,-1 1 8 0,3-5-8 0,-2 0 0 15,1 2-1-15,1-1 1 0,-2-1-1 16,0 2 0-16,2-1-1 0,0 1 4 15,0 1-1-15,0-2 6 0,2 0 4 0,0 3 3 16,2-3 9-16,0 1 3 16,2-1 6-16,6 2 43 0,-2-3-41 15,2 0-1-15,0 0 0 0,2 0-1 16,-2-1-1-16,5-1-3 0,-2 1-2 16,0-1-7-16,2 1-5 0,-4-1-3 15,2 0-2-15,-4 1-2 0,2 0-1 16,-4 1 7-16,9-2 17 15,-14 2-18-15,3 0 0 0,-4 0-2 16,0 2-4-16,-1-2 0 0,0 0-4 0,1 0 0 16,-3 0-4-16,1 0-4 15,-1 0-9-15,0 0-17 0,0 0-28 16,0 0-35-16,0 0-35 0,0 0-38 0,0 1-66 16,0-1-131-16,5 0-248 0,-2 0-137 15,0 0-54-15,3 1-6 0,-1 1 46 16,-1 1 136-16</inkml:trace>
  <inkml:trace contextRef="#ctx0" brushRef="#br0" timeOffset="31676.1078">10398 4195 331 0,'2'-6'451'0,"-2"2"61"0,2-1-7 15,-1 3-30-15,-1-3-73 16,2 2-84-16,-2 1-58 0,0 2-36 0,0 0-32 16,0 2-26-16,-2 1-24 0,2 4-22 15,0 4-18-15,-1 2-12 0,1 4-15 16,0 3-14-16,-2 1-15 0,0 1-9 16,0 0-12-16,-1 2-6 0,-1-3-7 15,3-1-2-15,-1 2-5 0,0-3-5 16,1-3 0-16,1-3 0 0,-2 0-1 0,1-1-3 15,1-3 3-15,0-2-5 0,0-2-8 16,0-3-8-16,3-2-21 0,-2-2-32 16,1-5-48-16,3 2-68 0,-3-3-113 15,1-1-174-15,-3 0-138 16,-3 1-53-16,-7-2-613 0,2 7 771 16</inkml:trace>
  <inkml:trace contextRef="#ctx0" brushRef="#br0" timeOffset="32027.3413">10057 4483 64 0,'-8'2'528'16,"-1"0"86"-16,4-2 53 0,-1 0 31 0,0 0-127 16,4 0-217-16,-1 0-130 0,1 1-74 15,4 2-39-15,-1-1-21 0,6 3-11 16,3 1-1-16,7 0-1 0,5 0-1 15,9-1 6-15,9 2 3 16,9-2 5-16,128-2 171 0,-113-5-183 16,0 1-3-16,1-1 1 0,-5 0-4 15,-4-1-6-15,-5 3-5 0,-7-1-8 16,-6 0-14-16,-4 1-13 0,-7 0-9 16,-5 1-4-16,-5-1-5 15,-3 0 0-15,-3 0-1 0,-2 0-1 0,0 1-4 0,-5-1-4 16,1 0-11-16,-2 0-26 15,1 0-31-15,-4-1-38 0,2 1-37 16,-2-1-55-16,-4 1-543 0,-2-3 82 16,-4 3-88-16,-4-3-28 0,-2 6 25 0,-6 0 75 15,-2-1 191-15</inkml:trace>
  <inkml:trace contextRef="#ctx0" brushRef="#br0" timeOffset="33352.8076">9626 5079 280 0,'0'-4'516'0,"-2"0"64"0,1-1 43 15,-1 2-48-15,2-1-148 0,-2 1-138 0,2 0-84 16,0 1-50-16,0 1-32 0,0 1-24 15,0 1-16-15,0 2-11 0,2 2-9 16,0 2-5-16,1 2-1 0,2 3-2 16,-1-1-2-16,5 2-4 0,0 1-6 15,2-1-7-15,0 2-5 0,1-2-5 16,1 0-7-16,-2-1-3 0,0-2-5 16,2 2-4-16,-4-4-3 0,-1 1 1 0,1-2 0 15,-4-3 2-15,0 0 5 16,0-1 2-16,-4 0 5 0,3-1 3 0,-3-2 0 15,1-2-1-15,0-2 0 0,1-2-5 16,-3-3-2-16,2-3-3 0,0-2-1 16,0-1-3-16,-2-1 1 0,0-4 0 15,-2 1 0-15,-2-1-1 0,1-3 1 16,-2 3-2-16,-3-3-2 0,1 2 1 16,-2 0-3-16,-1 1-1 0,1 1-1 15,-4-2 1-15,5 3-2 0,-1 1-1 0,1-2 1 16,0 3-1-16,3 1-1 0,4 0-1 15,1 1 2-15,3 1-2 0,3 1 2 16,5 0-2-16,4 2 0 16,2 1-1-16,1-1 1 0,5 3-3 0,1 0 3 15,2 2 3-15,5-1 2 0,2-1 3 16,2 2 4-16,45-6 8 16,-32 7-12-16,1 0 4 0,6-3-4 15,-1 2-3-15,1 1 0 0,0-1-1 0,-1 2-12 31,-2-2-2-31,139-7-23 16,-169 9 38 0,12 3 0-1,2 0 7-15,-31 0-7 63,-3 0-1-48,10-7-1957-15,-63 21-580 16</inkml:trace>
  <inkml:trace contextRef="#ctx0" brushRef="#br0" timeOffset="34313.029">9898 4991 13 0,'-2'0'308'15,"-1"0"76"-15,0 0 27 0,1-3-16 0,-1 3-42 0,3 0-68 16,0 0-78-16,0 0-71 0,0-2-54 16,1 0-31-16,1 2-17 0,0-1-4 15,-2 1 2-15,0 0 11 0,1-2 10 16,1 2 13-16,-2-2 11 0,0 2 7 15,0-1 7-15,0 1 0 0,0 0-5 16,1 0-11 0,1 0 61-16,-2 0-19 0,2 0-65 0,-2 0 2 15,0 0-5-15,0 0-5 0,0 0-3 16,0 0-3-16,0 0-2 0,0 0-1 16,1 0 0-16,-1 0-2 0,2 0-3 15,-2 0-1-15,1-2-4 0,1 1 0 16,1-3-5-16,0 2-3 0,2-1-3 0,0 0-2 15,1-1-2-15,0-1 1 0,1-1-1 16,0 3-1-16,1-1 1 0,0 0 0 16,1 0-3-16,0 1 0 0,-1 1-1 15,0-1-1-15,-1 3-1 0,0 0 0 16,-1 0 2-16,-1 0 2 0,0 0 1 16,0 0 0-16,0 3 3 0,-1-1 2 15,0 3 1-15,0 1 0 0,-1 0 1 16,-1 3 9-16,1 0-6 0,-2 1-5 15,-1 3-5-15,0-1-1 0,0 0 0 0,-1-1-10 16,-2 1 4-16,1-1 0 0,-1 2 4 16,-1-2 4-16,0 1-7 0,-1-1 4 15,-3 0 0-15,2 1 0 0,-1-2-1 16,1 2-2-16,1-4 3 0,-2 3-3 16,2-3-1-16,-2 0-1 0,1 0 0 0,1-1-1 15,-1-1 2-15,1 0 1 16,1 0-2-16,0-1 2 0,1 0 2 0,2-3-1 15,-1 1 1-15,0 1 1 0,2-4 0 16,2 3 3-16,-2-3-1 16,3 0 1-16,0 0 5 0,4 0 2 0,-2-3-2 15,5 1 1-15,0-1-1 0,1-1-2 16,3 1-6-16,1-2-2 0,0 1 3 16,0 0 0-16,2 0-1 0,-4 2-1 15,1-1 6-15,-3 0-5 0,0 1-1 16,-2 0-6-16,3 0-3 15,-8 1-1-15,0 1-6 0,-3-2-4 0,2 2-8 16,-1 0-8-16,-2-1-17 0,3-1-25 16,-3-1-34-16,1 0-54 0,1 0-62 15,-2-1-100-15,0-1-146 0,0 0-147 16,0-3-45-16,2 1 6 0,1 2 47 0,0-3 96 16</inkml:trace>
  <inkml:trace contextRef="#ctx0" brushRef="#br0" timeOffset="35970.1286">10251 4908 242 0,'-1'-2'371'15,"-1"0"43"-15,-2-1 389 0,4 2-457 16,0 0-66-16,0 1-72 0,0 0-52 0,0-3-26 16,0 3-11-16,0 0 0 0,0 0 8 15,-2 3 6-15,1-2 4 0,1 2-1 16,-2 3-1-16,1 1-9 0,-1 2-13 16,-1 4-21-16,-1 0-17 0,3 1-15 15,-1 0-13-15,1 2-10 0,1-1-8 16,0 0-5-16,0-2-5 0,1-1-5 15,1 1-4-15,-2-5-1 0,3 1-5 16,-1 1-1-16,3 1 2 16,-5-6-5-16,1-1-2 0,1-1-2 15,-2 0-2-15,0-1-6 0,1-2-17 0,1-2-22 16,-2 1-38-16,3-4-51 0,0-1-50 16,-2 0-73-16,-1-1-87 0,0-2-117 15,2-2-108-15,-2-1-27 0,3-1 14 0,1 1 56 16,-1-2 92-16</inkml:trace>
  <inkml:trace contextRef="#ctx0" brushRef="#br0" timeOffset="36212.2899">10291 4947 49 0,'10'-22'873'16,"-7"13"-322"-16,0 2-11 0,0 2-47 0,-1 4-98 15,-2 1-92-15,1 5-62 0,1 0-44 16,-2 5-31-16,1 2-28 0,-1 1-20 16,0 2-22-16,2 0-17 0,0 0-16 15,-1 2-13-15,1-2-6 0,-1 1-8 16,3-1-9-16,-3 0-6 0,1-1-4 0,-1-1-6 15,1-1-3 1,1-1-3-16,-3 6-1 0,0-10-4 0,0-2 0 16,0 0-4-16,0 0-4 0,0-2-5 15,0-1-8-15,-5-2-17 0,5 0-25 16,-1-2-44-16,-1-3-59 0,1 1-67 0,-3-2-123 16,0-4-168-16,-1 1-101 0,2-1-21 15,-2-2 26-15,0-10-388 16</inkml:trace>
  <inkml:trace contextRef="#ctx0" brushRef="#br0" timeOffset="36911.7607">10269 4956 60 0,'2'0'381'0,"-2"-2"60"16,0 1 43-16,1-1-40 0,-1 2-70 0,0 0-79 16,2 0-59-16,-2 0-30 0,0 0-10 15,0 0-4-15,0 0-8 0,0 0-15 16,-2-1-14-16,2 1-19 0,-1-2-23 0,-2 1-19 15,-2-1-19-15,-2 2-15 0,1-2-17 16,-3 1-9-16,-3 0-7 0,3 1-5 16,-2 0-4-16,0 0-4 0,3 0-3 15,-3 0 0-15,1-1-2 0,4 1-2 16,0-2-1-16,0 1-2 0,2-1-1 16,1 0 0-16,2 1-1 0,-1-1-1 15,0 0 0-15,4-1 1 0,0-2 0 0,-1 1-2 16,2 1 0-16,2-4 0 15,3 1 1-15,-2 0 0 0,4 0 0 0,2-1 2 16,-1 1-1-16,4 1 1 0,-1 0 0 16,-1 2-1-16,2-1 0 0,-2 1 1 15,3 3-3-15,-2-2 2 16,2-1 0-16,-3 3 0 0,2 0 1 0,-2-2-1 0,1 0 3 16,-1 1-3-16,-2-1-1 15,1 0 1-15,-2 2-2 0,0-3 1 16,-3 3 0-16,0-4-1 0,-1 3-5 15,-1-1-6-15,-2 0-17 0,0-1-30 0,2 2-49 16,-2 0-73-16,0 1-105 0,2-3-169 16,-2 1-158-16,2-1-65 0,0 3 2 15,4 0 46-15,-1 2 96 0</inkml:trace>
  <inkml:trace contextRef="#ctx0" brushRef="#br0" timeOffset="37890.4113">10653 4863 162 0,'0'-1'301'0,"0"-1"27"16,0 2-5-16,-2-2-6 0,2 2-14 0,0-1-22 0,-1 1-26 16,1-2-30-1,-3 2 203-15,3 0-357 0,0 0-7 16,-2 0 5-16,0 0 6 15,1 0 8-15,1 0 1 0,-3 0-10 0,3 0-10 16,-1 2-13-16,1-2-6 0,0 1-3 16,-2-1 3-16,0 0-2 0,1 2-3 15,1 0-2-15,0-2-3 0,0 1-5 16,-2 1-6-16,1 1 5 0,1 1 1 16,0 3 2-16,-2 2 6 0,2 2 0 0,0 1 4 15,0 2-4-15,0 15 29 16,0-14-40-16,2 0-7 0,-1-1-3 15,1-2-3-15,-2 1-1 0,0-2-2 16,1-2-2-16,1-2 1 0,-2 1 0 0,0-3-1 16,0 2 0-16,0-2-1 15,0 0 1-15,-3 0 1 0,3 1 0 16,-3 1 0-16,-1-1-2 0,-1 0-1 16,1 0 1-16,-1-1-1 0,-1 0-1 15,-1 0 0-15,3 0 1 0,-3-3 0 16,-1 1-3-16,-11-1 5 0,10-4-5 15,-4 2-3-15,4-3 0 0,-1-2-1 16,1-2 0-16,1 0 0 0,1-3-2 16,3-2-1-16,-1-2 1 0,4-3-1 15,-2-3-1-15,3 0 0 0,3-1-1 16,-2 0 0-16,2 0 3 0,0 1-2 0,0 2 2 16,1 1 1-16,1 2 0 0,-2 1 1 15,2 3-1-15,-2 3 1 0,3 1 0 16,-1-1 0-16,3 4 1 15,0-1 2-15,20-6 7 0,-9 7-2 16,-1-1-2-16,2 0 3 0,0 1-2 16,1 0 4-16,0-1 3 0,-1 2 0 0,-4-1 2 15,0 1-1-15,-5 0 0 0,0 1-1 16,-3-1-5-16,-4 3-3 16,3-2 0-16,-4-1-4 0,0 3-2 0,2 0-2 15,-2-2-1-15,-2 0-6 0,1 1-14 16,0-1-18-16,2 0-44 15,3 2-76-15,7-8-690 0,-5 1 182 16,3 2-54-16,2-3 9 0,-1 1 54 0,4-1 136 16</inkml:trace>
  <inkml:trace contextRef="#ctx0" brushRef="#br0" timeOffset="39678.6069">12044 4720 212 0,'3'-4'290'0,"-1"0"24"16,1-1 5-16,3-7 569 15,-6 8-641-15,2 4-30 0,-2-3-29 0,2 1-21 16,-2 0-11-16,0 1-6 0,0-1-8 16,1-1-7-16,1 1-11 0,1 0-12 15,0-1-14-15,2 0-11 0,-2 0-14 16,3-2-13-16,1 1-10 0,3 1-8 0,0-2-8 16,1 0-4-1,3 0-4-15,18-5 13 16,-16 2-24-16,21-3 2 0,-20 3-13 15,0 3 1-15,-3 0-3 0,0-1-2 0,-3 0 0 16,1 0-2-16,-3 1 2 0,-1 0-5 16,-2 0 5-16,1 2 2 0,-3-4-1 15,1 2 5-15,-4 3 3 0,3-3 2 16,-4 0 4-16,0-1 0 0,0-1 2 16,-5 4-1-16,2-5-1 15,-6 2-3-15,-8-8 8 0,7 5-10 0,-2 1-1 16,0 1-2-16,-2 0 1 0,1 0-1 15,-1 1 0-15,1 3-4 0,1-1 0 16,-1 2-2-16,1 2-1 0,0-2 0 16,1 4 0-16,-1-1 3 0,2 4-2 15,0-2 0-15,1 3 2 0,-2-1-1 0,3 4 1 16,0-1-1-16,-1 3 3 16,1 0 1-16,1 2 3 0,1-1 1 15,-11 20 13-15,10-15-8 0,1 1 1 16,0 1-5-16,-1 2-1 15,4-3 1-15,0 4 3 0,1-3-7 0,2 2 0 16,2-3 7-16,3 2 0 0,1-2 0 16,5-1 1-16,-3-2 1 0,3-1 0 15,3-2 1-15,1 0 2 0,2-2 2 16,-1-5 0-16,3 2 4 0,-1-5-3 16,2 1 0-16,-1-3-6 0,1 0-4 0,-2-3-4 15,0 1-2-15,-2-1-5 0,2-2 1 16,-5 1-1-16,12-3-5 15,-17 2 1-15,1 2-1 0,-4 1-3 16,-1-1-11-16,0 0-17 0,-1 0-24 16,-1-2-44-16,1 1-75 0,-2-2-116 0,-1-1-209 15,0 1-154-15,-1-3-68 16,1-3-4-16,-2-3 50 0,2 4 107 0</inkml:trace>
  <inkml:trace contextRef="#ctx0" brushRef="#br0" timeOffset="40398.0879">12438 4255 334 0,'0'-2'468'0,"-2"2"70"15,2-3-9-15,0 3-43 0,0 0-85 0,0-2-110 16,0 2-80-16,0 0-52 0,2 0-35 15,1 0-19-15,0 0-13 0,3 0-5 16,2 0-9-16,2 0-5 0,1 0-9 16,0 0-8-16,1 0-7 0,0-2-9 0,0 1-8 15,-2 1-4-15,-1-2-8 0,-1 2 0 16,-3 0-5-16,-1 0-1 0,0 0 4 16,-1 0-3-16,-1 0 2 0,-2 0 0 15,3 0 3-15,-3 0 3 0,0 0-3 16,0-1 2-16,-3 1-2 0,1 0-2 15,-1 0-3-15,-2 1-4 0,0-1-2 0,-2 0 0 16,0 2 1-16,-1-2 0 16,0 1 1-16,-1-1 2 0,1 2-1 15,-2-2 3-15,-1 2-1 0,3-2 0 16,0 3-2-16,2-1 0 0,0-2 0 0,1 0-4 16,0 0-2-16,2 0 0 0,0 2-1 15,1-2-1-15,-1 1 1 16,2-1 2-16,-1 0 2 0,0 2 2 0,2-2 1 0,0 0 2 15,0 0-1-15,0 0 1 0,2 0-4 16,-2 0 3 0,2 0-3-16,4-2 14 0,-1 2-13 0,-2 0 2 15,3-1-1-15,0 1 3 0,1-2-2 16,-2 2-2-16,-1 0 0 0,3 0-4 16,-1 0-2-16,-3-2-1 0,0 2-2 15,0 0-1-15,-1 0-1 0,0 0-1 0,-1 0-2 16,1 0-5-16,-2 0-5 0,0 0-19 15,0-3-21-15,0 3-32 0,0 0-69 16,1 0-133-16,-1 0-244 0,0 0-152 16,0 0-68-16,4-4-14 0,-4 3 47 15,3-2 121-15</inkml:trace>
  <inkml:trace contextRef="#ctx0" brushRef="#br0" timeOffset="61042.3263">13114 3858 262 0,'-1'-7'475'0,"-3"2"79"16,0-1 596-16,2 4-684 0,0 1-115 16,1-1-76-16,1 1 241 15,0 1-410-15,0 1-22 0,0 1-15 16,0 1-10-16,0 0-7 0,0 0-3 15,1 4-2-15,1 0-2 0,0 1-1 16,1 4-1-16,2 9 34 16,-4-9-40-16,1 0-6 0,-1 1-2 15,1-1-4-15,0-1-6 0,-2 1-3 0,1-1-5 16,1-2-3-16,-2 2-3 0,1-2-3 16,-1-2 1-16,0-2-3 0,2 0 0 15,-2 0 0-15,3-2 0 0,-3 0-3 16,0-3-4-16,1 1-9 0,-1-2-10 15,0-1-11-15,2 1-11 0,-2-2-13 0,0 1-17 16,0-1-31-16,0 3-51 16,-2-2-79-16,1 2-138 0,-4 0-192 0,1 2-100 15,0-2-28-15,1 3 24 0,0 0 73 16,1 2 139-16</inkml:trace>
  <inkml:trace contextRef="#ctx0" brushRef="#br0" timeOffset="61515.6447">12863 4159 18 0,'0'1'428'15,"1"-1"84"-15,-1 0 55 0,2 0-6 16,0 0-57-16,1-1-129 0,0 1-101 0,3 0-58 16,4-1-37-16,-1 1-21 0,2-2-21 15,7 0-18-15,-1 1-15 0,5-1-15 16,3 0-16-16,4-1-6 0,-1-2-8 15,6-1-8-15,-1 0-8 0,-2 2-2 16,3-3-4-16,-4 3-7 0,-3 0-4 16,-2 1-4-16,-3 1-3 0,-5-3-6 0,-3 3 1 15,-1 0-4-15,-3 1-2 16,-3-1-1-16,1 2-2 16,-3 0-1-16,0-1-3 0,-2 1-1 0,1-1 1 15,1 1-2-15,-1 0-6 0,-1-3-7 0,-2 3-14 16,3 0-15-16,0 0-31 0,-2 0-44 15,1 0-78-15,-3 3-1385 16,-5 1 858-16,1 1 11 16,-4 3 63-16,-5 2 136 0</inkml:trace>
  <inkml:trace contextRef="#ctx0" brushRef="#br0" timeOffset="62531.0447">12803 4383 38 0,'-4'-2'415'16,"3"2"78"-16,-3 0 49 0,0 0-29 0,4 0-77 16,-1-2-124-16,1 2-109 0,1-1-63 15,-1-1-33-15,4 2-12 0,-2-1-1 16,1 0 0-16,1-2 3 0,-1 0-1 15,2 3-2-15,0-3-3 0,-1-1-8 0,5 2-8 16,0-3-9-16,-1 2-9 16,4 0-5-16,-1-2-9 0,0 3-3 0,3-1-3 15,-1 0-4-15,1 0-5 0,1 1-2 16,-1 0-4-16,-2-1-5 0,1 1-4 16,1 0-3-16,-2 1-2 0,0 1-3 15,-4 0-2-15,-2 0-2 0,1 0 2 16,-1 0 0-16,-3 0-2 0,0 1 4 15,-1-1 3 1,-1 2 0-16,-1 3 14 0,-1-3-11 0,-4 3-1 0,2-1-1 16,-5 2-2-16,2 0-2 0,-2 0-2 15,1 2-2-15,-3-2 2 0,1 2-2 16,1 1 1-16,-1-1 1 16,-8 8 3-16,9-10-1 0,-2 2 1 15,2 0 0-15,-1-1 1 0,0 1-1 16,1-1-2-16,-5 5 7 15,4-5-7-15,4-2-1 0,-2 0-1 0,3-1-1 16,0 0-1-16,1 0 0 0,1-1-1 16,1 0 0-16,-3-2 1 0,4 1 0 15,0 1 0-15,-2-2 1 0,2 0 4 16,0 3-2-16,2-3 4 0,-2-1 0 0,1 2 1 16,2-2 3-16,0 0 1 0,0 3 4 15,4-3 3-15,1 0 0 0,1 0 2 16,1 0 1-16,-1 0 0 0,4-3-3 15,-2 3 2-15,2 0 0 0,-1-2 1 0,1 2 0 16,-1-1 3-16,-1 1 3 0,1-2-7 16,-2-1-4-16,0 2 1 0,-2-2-7 15,1 1-3-15,-2 1-5 0,-2-1 0 16,-1 2 1-16,0-1-1 0,0-1-1 16,-2 2-1-16,1 0 2 0,-2 0-1 15,1 0-3-15,-2 0-3 0,0 0-2 0,1 0-9 16,-1 0-9-16,0 0-13 0,2-1-14 15,0 1-30-15,-2 0-14 0,0 0-29 16,1 0-57-16,-1 0-104 0,4-2-190 16,-3 0-154-16,1-2-81 0,-1 2-15 15,3-3 39-15,-1 1 102 0</inkml:trace>
  <inkml:trace contextRef="#ctx0" brushRef="#br0" timeOffset="63420.6382">13246 4351 34 0,'-4'-3'371'15,"1"0"79"-15,0 1 56 0,3 1-37 0,0 0-65 16,-2-2-86-16,2 3-87 0,0-1-66 0,0-1-38 16,0 0-24-16,0 1-8 15,0 1 1-15,0 1 5 0,2 1 4 0,0 1 5 16,1 2 1-16,-2 2 2 0,1 2-10 15,1 0-13-15,-1 1-15 0,4 3-11 16,-3-1-14-16,0-1-11 0,2 3-10 16,0-2-8-16,0-1-6 0,-1 4-2 15,4-3-1-15,-6-1 0 0,1 1 2 16,-2 0 3-16,-1-1 0 0,-1-1 3 16,-1 1-3-16,-10 16 20 15,7-20-28-15,-1-1 0 16,1 0-2-16,-3-4 1 0,0 1-1 0,2 0 0 15,-2-3-1-15,1-3-3 0,0 3-3 16,-1-5 0-16,1 0-1 0,1-2 1 16,-3 0-2-16,2-2-2 0,2 1-1 15,1-4-1-15,-1 2 3 0,0-2-2 16,3 2 5-16,1 0 2 0,1 0-1 16,0 1 1-16,1 0-2 0,1-1 0 0,1 3 0 15,0 0 0-15,-1-1 0 0,1 3 0 16,0 0 0-1,6-3 0-15,-4 3 0 0,2 1-1 0,1 0 0 16,0-1 1-16,3 0 0 0,0 0 0 16,2 1-1-16,1-1 1 0,-1 0 0 15,1-1 0-15,-2 2 2 0,2-1-1 16,-1 2 6-16,0-1 0 0,-2-1 2 0,-2 2-1 16,2 0 1-16,-3 0-3 0,-1 0-1 15,1 2 0-15,-3-1-1 0,0 1-2 16,-1 1-1-16,-3-1 2 0,2-1-3 15,-1 0-3-15,0 2-6 16,1-3-45-16,-3 1-6 0,0-1-46 16,0 1-76-16,0-1-129 0,0-1-198 15,0-1-137-15,2-2-55 0,2 2 3 16,4-3 56-16,-2 2 121 0</inkml:trace>
  <inkml:trace contextRef="#ctx0" brushRef="#br0" timeOffset="64016.0363">13449 4173 355 0,'0'-2'492'15,"-1"1"67"-15,1 1 3 0,0-2-48 16,0 2-104-16,0 0-114 0,0-1-74 15,0 1-51-15,1 0-32 16,1-1-21-16,1 1-17 0,2-3-14 0,2 3-12 0,2-3-7 16,2 1-9-16,-1-2-10 0,2 3-7 15,-1-2-7-15,1-1-4 0,-2 4-6 16,0-3-3-16,-1 1-2 0,-4 2-3 16,-1-1-4-16,3 2 7 15,-4-1-9-15,-1 2-2 0,-1 1-1 16,-1-3 0-16,3 4-1 0,-1 0-5 0,-2 1 1 15,-2-1-1-15,-1 3 1 0,3-2 3 16,-1 2-4-16,-3 0 3 0,0 1 2 16,0-1 1-16,0 0-2 0,-1 0 4 15,-3 0 0-15,3 1 0 0,1 0-3 16,-1-4-2-16,0 1 0 0,2 0-1 16,-1 0 4-16,3-2-3 0,-3 0 4 15,4-1-1-15,-4 2 2 0,4-4 1 16,0 1 3-16,0-1 0 0,0 2 4 0,2-2 0 15,0 0 0-15,2 0 1 0,-3 0-2 16,4 0 0 0,8-2 11-16,4 1-4 0,-9-1-12 15,0 0-3-15,2 1-1 16,-2 0-2-16,8-1 3 0,-10 1-4 0,-2 0-3 16,3 1 1-16,-4 0-1 15,0-2-2-15,-1 2-1 0,0-2-8 0,1 2-10 16,-2 0-18-16,-1-1-24 0,5-1-50 15,-4 2-103-15,1-5-212 0,-1 1-207 16,3 0-99-16,-3-3-39 0,1 1 20 16,0 1 87-16,1-1 207 0</inkml:trace>
  <inkml:trace contextRef="#ctx0" brushRef="#br0" timeOffset="65239.8545">13896 3776 55 0,'0'-8'383'0,"2"3"84"0,-2-2 48 16,2 2-20-16,-2 1-40 0,0-1-78 16,0 4-77-16,0-2-55 0,0 3-34 15,-2 0-28-15,0 3-20 0,-2 1-19 16,-1 2-20-16,1 2-19 0,-1 4-14 16,-2 1-14-16,2 3-12 0,1 0-9 0,0 0-6 15,-1 3-8-15,1 0-5 16,3 0-2-16,1 1-5 0,0-3-9 0,1 2 1 15,1-1-3-15,1 0-3 0,1-3-1 16,1 2-1-16,0-5 2 0,0 2-5 16,0-2-1-16,1-3-3 0,2-1-2 15,-4 0 1-15,1 0-1 0,3-1-3 16,-1-5-3-16,0 1-7 0,0-1-9 16,-2 0-15-16,-1-4-24 0,0 0-36 15,-1-2-70-15,-2-3-124 16,-1 0-208-16,-4-14-892 0,2 9 645 0,0 0 45 15,1 0 115-15</inkml:trace>
  <inkml:trace contextRef="#ctx0" brushRef="#br0" timeOffset="65590.0881">14056 3849 151 0,'-1'-6'486'15,"-3"3"70"-15,3-3 47 0,1 3-18 16,-2 0-114-16,2 1-154 0,2-1-91 16,-2 3-51-16,1-1-25 0,1 1-17 0,1 1-13 15,1 2-10-15,0 0-9 16,5 2-13-16,-1 1-10 0,4 0-12 0,0 3-10 16,3 2-10-16,2-2-3 0,-1-1-4 15,-1 2-4-15,1 1-3 0,0-2-3 16,-2-1-1-16,0 2-4 0,-2 0-6 15,-3-3-4 1,15 12 8 0,-18-13-20-16,3 2-2 0,-5-5-8 0,-1-2-10 0,0 2-9 15,-1-1-16-15,1-2-31 0,0-3-61 16,0 0-92-16,-1-5-152 0,1-1-199 16,-3-1-113-16,-3-4-37 0,3 2 26 15,-2-1 80-15,1 1 151 0</inkml:trace>
  <inkml:trace contextRef="#ctx0" brushRef="#br0" timeOffset="65856.2659">14298 3805 238 0,'0'-10'503'0,"0"3"81"0,2 0 49 0,-2 2-24 15,0 3-107-15,-2-1-135 0,0 0-92 16,1 3-61-16,-2 3-45 0,-4 1-35 16,0 1-25-16,-1 0-17 15,-2 5-15-15,-10 9 45 0,12-7-72 16,-3 2-6-16,3-3-6 0,0 4-4 0,0-3-6 15,-1-2-4-15,1 2-2 0,1-2-5 16,1 1-4 0,-10 6 5-16,11-12-13 0,-1 2-2 0,3-2-1 15,-2 1-4-15,1-1-6 0,-1-3-10 16,2 2-9-16,1-3-14 16,0-1-12-16,1 2-13 0,1-1-20 0,0-2-35 15,1-1-58-15,3-1-102 0,0-4-177 16,5-1-165-16,0-1-72 0,2 1-8 15,3 0 42-15,-1-1 100 0</inkml:trace>
  <inkml:trace contextRef="#ctx0" brushRef="#br0" timeOffset="66134.4527">14537 3898 280 0,'3'3'619'0,"-1"-1"87"0,-1-1 53 16,1 1 25-16,-2-2-218 0,0 0-202 15,1 0-126-15,-1 0-75 0,4 0-42 16,-1-2-30-16,3 2-18 16,2-3-11-16,1 2-12 0,2-1-8 0,0 1-10 15,1-3-7-15,0 2-7 0,1-1-5 16,-2 1-7-16,1-1-2 0,0 0-6 0,-2-2-5 16,-2 3-11-16,1-3-14 0,-3 0-16 15,1 0-15-15,0-2-19 0,-1 2-29 16,-1 2-33-16,0 0-53 0,1-2-80 15,-3 1-133-15,-1 2-183 0,-2 2-79 16,-2 2-12-16,-1 4 32 0,-5 3 79 16,4 0 144-16</inkml:trace>
  <inkml:trace contextRef="#ctx0" brushRef="#br0" timeOffset="66827.1042">14684 4092 212 0,'0'8'565'0,"0"0"80"0,-2-2 47 0,2-2 9 16,-2 1-174 0,2-2-193-16,0 3 51 0,2-4-259 0,0 1-22 0,1-2-17 15,0-1-15-15,2-1-12 0,1-2-10 16,3 0-9-16,3-2-3 0,-3-1-2 16,5-1-4-16,1-1-3 15,-1-4-4-15,29-27 34 16,-28 24-51-16,-4 1-6 0,2-2 0 15,0 0-6-15,-4-1 1 0,1 1 2 16,1-1-2-16,-2 0 1 0,-1 0-2 0,1 0-2 16,-2 3-3-16,-1-4-3 0,1 4 4 15,-1 2-1-15,-2 1 2 0,0 4 0 16,-3-1 5-16,-1 5 1 0,0-2 1 16,0 5 1-16,-5 2 1 0,1 3 4 15,-5 1 0-15,-1 3 0 0,2-2 0 16,-4 4-2-16,3-1-1 0,1-1 1 15,-1 2-1-15,1 1-1 0,3-1 0 16,-1 2-1-16,1-1 3 0,-1 0 1 0,5 0 0 16,-3 1 1-16,3-2 0 0,1-1-4 15,0-1 2-15,1-1 3 0,3 0 0 16,2 0 1-16,-2-1 3 0,4-3 5 16,1-1 1-16,3-1-2 0,1-2-2 15,2-2 0-15,0-1-5 0,2-1-5 0,1-3-3 16,-1-1-1-16,-1 0-2 0,1-1 1 15,-3 0-1-15,0-3 3 0,-1 2-1 16,0-2 0-16,-4-3-1 0,-1 4 1 16,0-1-1-16,-2 0-1 0,-1 1 0 15,-2 2-1-15,-1 4-1 0,-1-2-2 16,3 1 0-16,-4 3-2 0,1 2 2 0,-1 1-1 16,-1 2 1-16,1 2 4 15,-4 1 2-15,4 3 2 16,-1-1 0-16,-1 1-5 0,2 1 7 0,0 0-1 15,0-1-1-15,0-1-1 0,2 2 3 0,-1-1 4 16,3-3-3-16,-1 0-3 0,2 0-4 16,1 0-9-16,-3-3-17 0,2 0-18 15,3-1-30-15,-2-2-57 0,5-1-107 16,-1-5-191-16,-2 1-195 0,2-3-93 16,-2-3-29-16,0 4 26 0,0-2 94 15,0 0 192-15</inkml:trace>
  <inkml:trace contextRef="#ctx0" brushRef="#br0" timeOffset="67177.3377">15264 3666 218 0,'-7'-8'464'16,"1"2"77"-16,2 2 26 15,2-1-41-15,0 3-88 0,2-1-109 16,0 3-89-16,13 5 281 0,-8 2-374 16,3 4-9-16,1 3-16 0,4 2-13 15,-1 3-10-15,2 3-7 0,-1 0-6 16,-1 2-1-16,1 3 2 0,-1-3-1 16,-2 2-8-16,-2-1-8 0,1-1-11 0,-5-2-8 15,0 2-10-15,-1-6-12 16,-1 2-6-16,-2-4-10 0,0 0-8 0,-2-4-16 15,2-2-17-15,0-1-18 0,-2-3-20 16,1 0-24-16,1-3-28 0,0-3-47 16,0-1-98-16,-2-7-201 0,-1-1-190 15,0-3-86-15,-1-1-26 0,-1-2 25 16,2-3 94-16,0-2 210 0</inkml:trace>
  <inkml:trace contextRef="#ctx0" brushRef="#br0" timeOffset="67661.6616">15351 3508 348 0,'-4'-3'521'15,"3"3"68"-15,-2-3 36 0,2 1-62 0,1 2-130 16,0-2-123-16,0 2-78 15,4 0-45-15,2-3 99 0,-1 1-180 16,2 1-16-16,5 0-16 0,-3-2-14 16,6 0-14-16,2 1-9 0,-1-1-4 0,5-1-7 15,-3 1-3-15,2 1-2 0,-2-1 0 16,-3-1-3-16,0 2-2 0,-3 0-1 16,-3 2 0-16,-3-1-1 0,1 2 1 15,-6 1 6-15,-1 2 2 0,-1 1-1 16,-4 2 3-16,-3 3-1 0,-1 0-3 15,-3 0-1-15,0 4-4 16,-1-2-2-16,-12 13 4 0,15-11-11 0,1-2 7 16,0 0 0-16,1-2 2 0,0-1 3 0,3 1 3 15,1-1 1-15,-1-1-1 0,5-1 9 16,-4-2 8-16,4 0 7 0,4-2 6 16,-3 0 1-16,7-1-1 0,0-2-8 15,1 0-11-15,5-1-9 0,2 0-12 0,2-2-12 16,-1 0-15-16,0 0-23 0,1 1-28 15,-6-1-33-15,0 1-33 0,-3 2-67 16,-3-2-128 0,10-3-1737-16,-12 5 1269 0,1 2 43 0,0 3 125 15</inkml:trace>
  <inkml:trace contextRef="#ctx0" brushRef="#br0" timeOffset="69467.8711">15858 4534 238 0,'-3'-13'471'0,"-2"2"60"15,-1 1 19-15,-1 1-42 0,-2 1-114 0,0 0-126 16,1 1-72-16,0 2-34 15,-1-2-14-15,2 1-6 0,2 2-1 0,0-1-13 16,2 2-9-16,2-1-10 0,-4 1-14 16,4-2-15-16,1 2-11 0,0 2-9 15,-2-1-4-15,2 4 0 0,-1 2 12 16,1 4 14-16,-2 4 17 0,0 8 21 16,1 2 16-16,-1 5 11 15,0 0 4-15,2 3-3 0,0 1-7 0,0 3-11 16,4-3-16-16,-3-1-17 0,3 1-18 0,-1-2-21 15,-2-4-16-15,4-2-14 0,-2-1-9 16,-2-4-11-16,1-1-8 0,0-4 7 16,-2-3 3-16,0 0 0 0,1-5 3 15,-1 0 2-15,-1-3 5 0,1-2-10 16,-4-7-10-16,3 2-8 0,-7-6-7 16,4-1-1-16,-5-1-5 0,1-2-7 0,-2 1 0 15,-3-1 16 1,-3 2-7-16,2 0-3 0,-3 3 0 0,-1 0 7 0,-2 3 3 15,0 3-9-15,-2 3 8 0,2 1 7 16,1 3 0-16,0 2 1 16,2 2 1-16,4 2 2 0,-1 1-2 0,6 2-1 15,3 0 3-15,3 3 0 0,2-1 1 16,5 1 2-16,5 0 4 16,4-2 4-16,0-2 2 0,7-1 2 0,1-3 1 15,-1 0 3-15,4-5-3 0,2 1-9 16,-1-6 10-16,30-6 1 0,-30 1-15 15,1-4-3-15,-3 0 4 0,2-2-15 16,-3-1 5-16,-1-2-2 0,-3 0 5 16,0 0 1-16,-2 1 0 0,-5-1 3 15,-1 4 1-15,0-2 0 0,-3 7 1 16,-4 1-1-16,1 2 1 0,3 0 7 0,-3 5 7 16,-1 2 10-16,5 4 8 0,-1 2 9 15,2 1 9-15,2 6 4 0,1-2 0 16,2 3 2-1,0 0 2-15,19 17 56 0,-20-16-68 0,2-3-9 16,-3 0-10-16,-2-1-9 16,0-3-16-16,-3-1-21 0,-3-1-26 0,1-1-34 15,0-2-43-15,-5-1-40 0,3-1-43 16,-1 0-289-16,-2-3 218 16,1-1-55-16,-4-3-127 0,2-4-223 15,-1-4-96-15,-2 0-34 0,3-3 11 0,-4 0 74 16,3-1 158-16</inkml:trace>
  <inkml:trace contextRef="#ctx0" brushRef="#br0" timeOffset="69659.9988">16177 4715 254 0,'-3'-12'634'0,"2"0"87"0,-1 7 47 15,-1 2 33-15,-1 3-206 0,0 5-232 16,-1 0-121-16,1 7-52 0,0-1-16 16,0 4-3-16,-3 0-5 0,0 5-11 15,-3-3-23-15,0 1-26 0,-2 2-36 16,-1-3-46-16,-2 2-54 0,2-3-48 15,-4-1-49-15,4-2-56 16,-1 2-87-16,-1-6-170 0,6-1-229 0,-4-1-101 16,0-4-32-16,5 1 11 0,-2-3 71 0,2-2 179 15</inkml:trace>
  <inkml:trace contextRef="#ctx0" brushRef="#br0" timeOffset="71235.0513">16568 4272 375 0,'-2'0'566'16,"1"-2"72"-16,-1 0 52 0,0 2-44 0,2-1-168 15,-1 1-140-15,1-1-82 16,0 1-54-16,1 0-37 0,1-2-24 0,1 1-17 16,2 0-12-16,3-3-15 0,3 3-8 15,2-1-11-15,0 2-16 0,4 0-13 16,-1 0-15-16,-1 0-11 0,4 0-10 15,-4 0-9-15,0 0-4 0,-2 0-1 16,-2 0 1-16,-2-2-3 0,-1 2-4 16,-3 0-8-16,2-3-19 0,-6 3-23 15,3 0-23-15,-4 0-20 0,-4-2-27 16,-1 4-40-16,1 1-72 16,-20 2-691-1,10 1 248-15,-34 18-1398 0,32-13 1575 0</inkml:trace>
  <inkml:trace contextRef="#ctx0" brushRef="#br0" timeOffset="71371.1417">16568 4383 62 0,'-3'9'571'16,"-2"9"1607"-1,6-15-1498-15,17 1 183 16,-10-5-731-16,3 1-30 0,10-3 38 16,-11 3-96-16,2-1-16 15,-2 1-15-15,0-2-21 0,0 0-25 0,-2-1-28 0,3 1-66 16,-3-3-138-16,1 0-259 0,5-2-156 15,1-3-68-15,2 2-19 0,1 1 38 16,5 0 126-16</inkml:trace>
  <inkml:trace contextRef="#ctx0" brushRef="#br0" timeOffset="72340.7905">17817 3910 216 0,'-5'-12'399'0,"2"0"66"0,-1 1-9 15,2 2-45-15,-2-4-70 0,0 3-84 16,0-1-77-16,0 1-54 0,-3-1-31 16,1 0-13-16,-5-1-11 0,1 2-6 0,2 0-6 15,-4 1-3-15,1-2-1 16,-2 4-5-16,0-1-3 0,2 2 2 0,-1 2-1 15,2-1 1-15,1 3-3 0,-2-1-2 16,3 3 0-16,0 0 6 0,0 4-8 0,0-1-3 16,2 4 3-16,1 1 4 0,-1 0 3 15,0 3-5-15,2 1 4 16,0 2 2-16,-1 14 41 0,2-13-54 16,3 3-4-16,-2-1-1 0,2 3-4 15,0-1-4-15,2 0-2 0,-1 3-1 16,2 0-3-16,1 2 0 0,0 0-1 0,1 1 0 15,3 1 1-15,-2-1-2 0,1 2 1 16,-1-1-2-16,-1 0 0 16,2-1 0-16,-3-2-1 0,0 4 0 15,0-3 1-15,-3-1-2 0,2 1-2 0,1 0-3 16,-3 2-6-16,4-1 1 0,-2-1-7 16,-2 2 3-16,3-2 3 0,-3 0 9 15,2 0 1-15,2-1 5 0,-1 3 8 16,-1-2-2-16,-2 1-2 0,4 1 1 15,-1 1 2-15,-2 0 3 0,0 1 0 0,-1 0 6 16,-1 0 2-16,-1 1 2 0,-1-1-1 16,0 2-1-16,-2-3-2 0,-1 2-6 15,2-2-6-15,-2 0-2 0,0-1-2 16,-1-4-2-16,0 1 5 0,-4-1 4 16,2-1 5-16,0-3 6 0,-1 0-1 15,1-4-2-15,-1 2-3 0,1-4-6 16,-2-1-3-16,-7 9 6 15,8-12-17-15,1-3 0 0,0 0-6 0,-2-2-6 16,1-1-8-16,-3-2-10 0,3-2-15 16,-2 1-14-16,1-3-8 0,1 1-17 15,-2 1-8-15,1-3-13 16,1 2-7-16,-8-9-174 0,9 5 38 16,1-3-172-16,1-2-207 0,1-2-95 0,5-3-38 15,0 1 19-15,5-2 81 16,3-4 181-16</inkml:trace>
  <inkml:trace contextRef="#ctx0" brushRef="#br0" timeOffset="75363.8111">17251 4013 162 0,'-2'-9'431'0,"2"1"71"15,-1 3 46-15,-1-1-16 0,0 2-64 0,2-1-101 16,-3 2-85-16,3 2-58 0,0-1-37 16,0 0-30-16,-1 1-22 0,1 0-18 15,-4 1-16-15,3 1-15 0,-1 2-13 16,-1 0-8-16,-1 3-9 0,-3 0-4 16,4 2-5-16,-3 0-4 0,1 4-3 15,0 0-5-15,-3 1-3 0,4 2-4 16,0 0-1-16,0 0-4 0,0 0-2 15,1 0-1-15,2 0-1 0,-1-2-3 16,0 0-2-16,2 8 7 0,0-11-13 16,-1-4 0-16,1 0-3 0,0-2 0 15,0-1-2-15,0-1-2 0,0 1-8 16,0-3-12-16,-3 0-17 0,1 0-18 16,2-3-21-16,0 0-26 0,0 0-47 0,0 0-76 15,-1-2-143-15,-1 1-218 16,-1-1-105-16,-3 2-37 0,-1 1 18 0,-4-1 69 15,-1 3 149-15</inkml:trace>
  <inkml:trace contextRef="#ctx0" brushRef="#br0" timeOffset="75815.1134">16801 4293 47 0,'0'0'433'16,"2"0"73"-16,0 3 47 0,-1-3-21 16,3 0-75-16,-3 3-134 0,2-3-99 15,-1 0-48-15,1 1-28 0,1 0-13 0,0-1-8 16,0 2-5-16,1-1-9 0,2-1-9 15,-1 2-8-15,2-2-7 0,5 0-7 16,0 0-10-16,5 0-4 0,3 0-5 16,4 0-7-16,2 0 0 0,7 0 0 15,-1 0 1-15,3 0 4 0,2 0 3 16,0 0 4-16,-2 0-1 0,1 0-4 16,-1 0-2-16,-5 0-9 0,-1 0-11 15,-1 2-7-15,-7-2-9 0,-1 0-9 0,-4 1-5 16,-3-1-5-16,0 0-3 15,-4 2-2-15,-2-2-2 0,-2 2 1 0,2-2-5 16,-5 0-10-16,0 0-15 0,-1 0-22 16,-1 0-24-16,3 0-27 0,-3 3-29 15,1-2-55-15,0 2-121 0,-1 2-237 16,-2 0-142-16,-6 0-64 0,-3 1-13 16,-3 1 37-16,-5 2 125 0</inkml:trace>
  <inkml:trace contextRef="#ctx0" brushRef="#br0" timeOffset="77139.0006">16668 4746 166 0,'1'-3'528'0,"-1"-2"78"16,0 2 47-16,2 0 5 0,-2 2-151 15,0-1-186-15,1 2-106 0,3 0-64 16,-3 2-31-16,5 2-22 0,-1 2-12 16,3 2-9-16,2 2-8 0,0 2-10 0,2 2-12 15,-3-1-10-15,4 2-10 0,-2-2-6 16,-1 2-6-16,-1-1-4 0,-1-1 2 15,-2-2-1-15,-1-2 4 0,1-1 2 16,-3-3 3-16,-1 2 2 0,1-4 1 16,-2-1 2-16,1 1 1 0,0-3 1 15,-1 0-2-15,-1-3-4 0,4-1-2 16,-3-4-6-16,2 0-6 16,-1-4-3-1,7-38-2-15,-6 7-11 0,-1 21 2 0,-1-1-1 16,-1 0 1-16,-3 1-3 0,2 0 1 15,-1 3-3-15,-1 0 0 0,-3-1-3 16,1 2 1-16,-1 0 1 0,-1 2 2 16,2 0 3-16,0 0 3 0,0 3 4 15,1 1 0-15,1 1 0 0,2 1 1 0,1 2-2 16,0-1-1-16,0 4-2 16,1-2-2-16,9-2-6 15,-3 9 8-15,1 1 4 0,4 4 1 16,2 0 0-16,-1 0 3 15,4-1 3-15,-1 4 3 0,6-3 1 0,1 0 4 0,3 0 1 16,2 0 1-16,4-2 0 16,-1-1 0-16,6-2-3 0,-2 0-5 0,1-2-1 15,-1 1-4-15,0-2-1 0,1-1-2 16,-5 0 0-16,-1 2 2 0,-3-3 0 16,-4 3 3-16,-3-3 2 15,-1 3 4-15,7-1 13 0,-16 1-10 16,0 0-2-16,-2 2-7 0,-1-3-3 0,-2 3 3 15,0-2-2-15,-2 2-1 0,2-2-1 16,-2 2 6-16,-1 0-5 0,0 0-1 16,-1-1-2-16,-1 1 0 0,4 0-2 15,-4 0-1-15,2 0 2 0,0 0-3 16,-2 0 4-16,0 0-2 0,0 0 2 16,0 0 0-16,0 0 0 0,0 0 0 15,0 0 2-15,1-2 2 0,-1 2 0 16,0 2 0-16,0-2-3 0,0 0 1 0,0 0 0 15,0 0-1-15,0 0 2 0,0 0-1 16,0 0-1-16,0 0 0 0,0 0 1 16,2 0-2-16,-2 0 0 0,0 0 2 15,1 0-1-15,-1 0-1 0,0 0-3 16,0 0 3-16,0 0 0 0,0 1 3 16,0-1 0-16,0 2 3 0,2 0 4 15,-2-2-1-15,2 4-2 0,-2-3-3 16,1 2 1-16,1 4 3 0,0-3-4 15,-2-1-2-15,3 0 0 0,-3 1 1 16,1-1-2-16,1 0-1 0,0 0-1 16,-2 0 2-16,1-1-1 0,-1-1 0 15,0 1 0-15,3-1 3 0,-3 0-1 16,1-1-2-16,-1 2 0 0,0-2 0 16,0 0 1-16,0 0-2 0,0 0-1 0,0 0-5 15,0 0-5-15,0 0-9 16,0 0-16-16,2 0-19 0,-2 0-28 0,2 0-48 15,-2 0-107-15,0 0-229 0,0-2-182 16,-2 0-84-16,0-1-29 16,-8 1-616-16</inkml:trace>
  <inkml:trace contextRef="#ctx0" brushRef="#br0" timeOffset="78756.0925">16946 4705 177 0,'-2'0'333'15,"2"0"57"-15,0 0 390 16,0 0-435-16,0 2-57 0,0-2-58 16,0 0-58-16,0 0-43 0,-1 0-24 15,1 0-14-15,0 0-7 0,0 0-3 16,0 0-2-16,0 1-4 0,0-1-5 0,-2 0 1 15,0 0-1-15,2 0-4 0,0 0-1 16,-1 0-1-16,1 0 7 0,0 0-7 16,0 0-5-16,0 0 2 0,0 0-1 15,0-1-2-15,0-1-9 16,0 2 2-16,0-2-3 0,1 2-7 0,-1 0-5 16,2-3-10-16,0 3-6 0,-1-4-6 15,4 3-4-15,-2-3-5 0,5 1-2 16,-3-1 2-16,-1 3-1 0,3-4-2 0,-1 3 1 15,2 0 2-15,-3-1-2 0,-1 3-2 16,1-3-1-16,6 3 2 16,-6 0-1-16,0 3 0 0,-2-3 2 15,2 0 3-15,-4 4 0 0,3-1 2 16,-1 2 2-16,-3 0 2 0,0 0 2 16,0 2 0-16,-5 8 8 15,3-7-13-15,-3 0 0 0,2 1-1 0,-2 0-2 16,1 0 2-16,-4-1 1 0,2 4 4 15,-1-3-2-15,1 1 1 0,-3-1-1 16,2 0 2-16,1-3-4 0,-1 4 0 16,1-3-2-16,-2 0 3 0,4 1 1 0,-3-3-2 15,2 0 4-15,-1 0 0 16,-2 0-2-16,4 1-2 0,-1-1-1 16,-2 1-1-16,2-2-2 0,1 1-1 15,-2 0 5-15,3-1-1 16,1-3 2-16,2 3 4 0,0-4 4 0,0 0 2 15,3 0 1-15,0 0-2 0,2 0-3 16,4-2-2-16,-1 0-4 0,0-1-2 16,1 0-1-16,1 1-2 0,-2 0-2 15,3-1-2-15,-3 1-1 0,-2-1-1 16,2 0-5-16,-3 0-4 0,3 2-6 0,-5-2-9 16,0 1-9-16,-1 2-10 15,-1-1-12-15,3-1-13 0,-3 2-26 0,3-1-44 16,-1-1-64-16,1 1-99 0,1-3-160 15,0 1-161-15,-1-4-65 0,1 2 0 16,2 0 48-16,-1 0 98 0</inkml:trace>
  <inkml:trace contextRef="#ctx0" brushRef="#br0" timeOffset="79102.3113">17142 4710 263 0,'-2'-5'509'16,"0"3"69"-16,2-1 39 0,0-1-57 16,0 3-132-16,0-1-147 0,2 2-88 0,0-2-50 15,-2 4-25-15,3 0-13 0,-2-1-5 16,1 1-6-16,3 3-7 0,-4-3-8 16,3 5-6-16,0-2-7 0,1 3-9 15,-2-1-6-15,0 2-6 16,2 9 26-16,-3-11-42 0,-2 5-4 15,0-3-4-15,0-1-2 0,0 1-3 0,0-2-4 16,-2 1-3-16,0-2-2 0,1 0-2 16,1-1-3-16,-2 0-4 0,1-3-4 15,1 1-5-15,0 1-11 16,0-4-12-16,0 3-14 0,1-3-21 0,2 0-30 16,1 0-44-16,0-3-51 0,1-1-71 15,2-1-111-15,-3-2-117 0,-1-2-101 16,0 0-25-16,2-1 21 0,2 1 64 15,-2 0 116-15</inkml:trace>
  <inkml:trace contextRef="#ctx0" brushRef="#br0" timeOffset="79407.5165">17279 4695 145 0,'4'-7'460'0,"-3"2"88"0,2 0 60 16,-3 2-29-16,0 2-80 0,0-2-118 16,-3 6-96-16,2 1 107 15,-3 1-252-15,4 0-28 16,-1 10 58-16,1-8-104 0,0 1-12 0,0 0-10 15,0 1-5-15,0-1-6 16,0 12 13-16,0-10-29 16,0-1-5-16,0-1-4 0,0 0-3 0,-2 0-2 15,2-3-2-15,-1 2-3 0,-1-1-4 16,0-4-5-16,1 3-12 0,-1-2-11 16,0-1-24-16,-1 0-42 0,2-2-79 15,-5-2-113-15,1-3-174 0,0-2-158 0,-1-2-68 16,-1-2-1-16,2 0 52 0,-2 1 108 15</inkml:trace>
  <inkml:trace contextRef="#ctx0" brushRef="#br0" timeOffset="79640.6712">17159 4708 186 0,'-5'-3'507'16,"1"1"73"-16,0-3 47 0,1 2-19 16,-2 1-116-16,4 0-156 0,-2-1-95 0,1 3-53 15,2-2-30-15,-1 0-28 0,1 1-20 16,1 1-19-16,-1-2-14 0,6 2-13 15,-1-2-7-15,2 2-8 0,2-1 1 32,4 1-1-32,31-4 92 0,-28 1-99 0,-2 0-3 15,0 0-5-15,-3-2-6 0,1 2-7 16,-2 0-7-16,-2 0 2 0,-1 0-10 16,-2 2-11-16,-1-1-6 0,1 0-12 0,-2 2-12 15,-2 0-16-15,3-1-15 0,-3 1-18 16,1 1-35-16,0-1-54 0,-2 0-100 15,0 0-169-15,0-2-173 0,-5-1-80 16,-2-2-14-16,-3 2 36 0,-3 1 96 16</inkml:trace>
  <inkml:trace contextRef="#ctx0" brushRef="#br0" timeOffset="81703.0501">17426 4620 90 0,'-3'-3'375'0,"-2"2"86"16,2-2 25-16,0 3-23 0,-1 0-50 15,0 0-82-15,1 0-90 0,0 0-71 16,1 0-47-16,1 0-25 0,-1 0-19 0,0 0-10 16,1 0-8-16,-1 3-5 15,1-1 3-15,-1 1 2 0,-1 1 6 0,-2 1 0 16,2 2 4-16,-2-1 1 0,1 4-13 16,-1-2-4-16,-2 2-5 0,4 2-9 15,-3-2-4-15,5 4-4 0,-3-1 3 16,4-1-10-16,0 2-5 0,0-2-3 15,4-2-5-15,-4 2-2 0,3-4-3 16,1-1-1-16,-2-1-1 16,3 4-4-16,-2-6-5 0,-2-1-9 0,1-2-10 15,1 1-19-15,5-4-152 16,-5-1 8-16,3 0-101 0,-1-3-146 16,-2 0-143-16,4-8-681 15,-2 7 672-15,-4 2 93 0</inkml:trace>
  <inkml:trace contextRef="#ctx0" brushRef="#br0" timeOffset="82036.2736">17463 4660 92 0,'0'-1'382'16,"0"1"86"-16,1-2 939 0,-1 4-780 0,0-1-423 15,-1 2-37-15,1 0-26 0,-3 2-16 16,1-1-14 0,0 4-10-16,-3 7 60 0,1 2-45 15,0-9-73-15,1 1-9 0,1 0-9 16,0 0-3-16,0-1-7 0,2 0-5 0,0-3-1 16,-1 2-2-16,1-2-2 15,0 0-3-15,-2-1-1 0,2-1-1 0,0 0 0 16,0-1-3-16,0-1-6 0,0 1-11 15,0-1-23-15,2-1-35 0,-2 0-56 16,1-1-79-16,-1-2-126 0,2 0-155 16,0-3-108-16,-2 2-31 0,4-3 18 15,-1 2 63-15,0 1 122 0</inkml:trace>
  <inkml:trace contextRef="#ctx0" brushRef="#br0" timeOffset="82337.4756">17515 4668 362 0,'0'0'473'0,"-2"0"65"16,0 0-18-16,-1 3-43 0,2 1-88 16,-4 2-93-16,1 1-81 0,0 0-50 15,3 1-34-15,-2 1-23 0,1-3-19 16,0 2-19-16,2 0-15 16,0-1-8-16,2 3 22 0,0-3-42 0,-1-2-2 15,1-2-2-15,-1-3-2 0,1 4 3 16,0-4-3-16,2 0 2 15,1 0-4-15,-1-4-6 0,1 1 2 0,3-2-6 16,1-2-4-16,0 2-2 0,-1-3-2 16,0 1-1-16,1-2-4 0,-4 2-4 15,-2-1-8-15,-2 1-9 0,-1 0-14 0,0 2-21 16,-3 1-35-16,-2-1-52 0,-1 1-85 16,-5 0-138-16,3-1-170 0,-3 0-72 15,0 1-15-15,1 0 30 0,1-1 77 16</inkml:trace>
  <inkml:trace contextRef="#ctx0" brushRef="#br0" timeOffset="82631.6716">17521 4538 43 0,'3'0'417'0,"1"-2"84"0,0 0 55 15,1 2-22-15,-4-1-54 0,6 1-106 0,-2 1-97 16,-1 1-56-16,4 0-32 0,-2 3-20 15,1 2-17-15,-2 5-18 0,1-1-16 16,-3 4-14-16,2 0-13 0,-1 3-16 16,-2 2-15-16,1-2-10 0,-1 1-12 15,3 1-9-15,-4-2-7 0,2 0-7 16,-1-1-5-16,0-2-1 0,-2 1 5 16,1-3-10-16,-1-2-5 0,-1-1-12 15,1-2-17-15,-2-1-33 0,0 0-67 16,-1-4-103-16,-2 2-207 0,1-1-185 0,-4-4-86 15,0 0-24-15,2 3 33 0,-2-1 91 16</inkml:trace>
  <inkml:trace contextRef="#ctx0" brushRef="#br0" timeOffset="84652.5529">18337 4325 39 0,'-4'-2'250'0,"4"2"57"0,-3 0 21 16,3 0 15-16,-1 2 3 0,1-2-12 15,0 0-27-15,-2 0-39 0,0 3-40 16,1-3-36-16,-1 2-24 0,1-2-17 16,-4 0-13-16,4 2-12 0,-2-2-16 0,-1 1-10 15,4-1-13-15,-1 0-9 0,1 0-9 16,0 0-7-16,0 0-6 0,0 0-3 15,0 0-7-15,1 0-3 0,3 0-5 16,-1 0-3-16,3-1-3 0,3-1-2 16,1 0-4-16,2-1-2 0,4 1-4 15,1-1-3-15,0 0-4 0,3-1-5 0,0 0-1 16,0 1-1-16,-3 0-3 0,-1 0-2 16,-1-1 0-16,-3 4 0 0,-3-3 0 15,0 3 0 16,-2-2 3-31,15-5 6 0,-21 4-10 0,3 1 2 16,-3-2 0-16,3 1-3 0,-4-3 1 0,1 2 0 16,-2-3 0-16,-1 0 0 15,-1 1 0-15,-2-2 0 0,0 0-1 0,-2 0-2 16,-3 1 3-16,0 0-2 16,-4 1 0-16,5-1 1 0,-5 1 0 0,-1 1 2 15,1-2-1-15,-2 4 0 0,3-1 0 16,-2 1 0-16,2 3 0 0,1-3-1 15,0 3 1-15,3 3 0 0,-4 0 0 16,4-1 0-16,1 3 0 0,-3 2 1 0,3-1-1 16,1 1 1-16,3 3-1 0,-4-2 1 15,3 2 0-15,0 3 1 0,2-1 1 16,0 2 1-16,-2 2-1 0,1 1-1 16,1 1 3-16,-1 1-1 0,1 2 1 15,3-1 0-15,0 5 1 0,2-1 3 16,3-1 4-16,1 2 5 0,2-2 3 0,1 1 3 15,4-5 5-15,-1 0 5 0,3-2 1 16,2-3 3-16,0-2 5 0,3 0 4 16,0-3-1-16,2-1-1 0,-1-3 0 15,1 0-5-15,0-2-3 0,0-1-3 16,-1-2-2-16,1 0-5 0,-5 0-8 0,1-2-4 16,-3 2-4-1,-4 0-4-15,10-1-2 0,-15 1-6 0,1-2-13 16,-3 0-30-16,0 1-37 0,-3-1-50 15,3-3-101-15,0-4-205 0,-3-3-226 16,-1 1-96-16,2-4-32 0,0 2 14 16,-2-2 80-16,0-1 201 0</inkml:trace>
  <inkml:trace contextRef="#ctx0" brushRef="#br0" timeOffset="85634.2099">18811 3928 240 0,'-4'-2'472'0,"0"1"72"0,3 0 25 0,-3-2-43 16,1 3-92-16,2 0-122 0,1 0-92 15,-2 0-60-15,2 0-39 0,0-3-28 16,2 3-17-16,-1 0-14 0,2 0-3 16,2 0-1-16,4 0 6 0,1 0 4 0,1 0-1 15,5 0 3-15,0 0-9 0,1 0-9 16,-1 0-11-16,0 0-12 15,-2 0-9-15,-3 0-8 0,-1 0-4 16,-1 0-5-16,-5 0 2 0,1 0-1 0,-2 0 1 16,1 0-1-16,-3 0 4 0,1 0 3 15,0 0 3-15,-2 0 1 0,0 0 2 16,0 0-1-16,-2-2-1 0,0 2 0 16,-3 0-5-16,1-1-1 0,-3 1-5 15,0 0 2-15,-1 0-4 0,-2 1 0 0,-1-1-1 16,2 0-1-16,-3 2 3 0,2-2-1 15,2 3-1-15,-2-3 3 0,-1 0-4 16,3 3 0-16,3-3-2 16,1 1-5-16,-1-1 2 0,-3 1 0 15,7-1 5-15,-1 0 0 0,2 0 3 16,0 0-1-16,2 0 1 0,1 0-2 16,4-1 2-16,1 1-1 0,4-1-1 15,10-2-4-15,-13 0-5 0,0 3-14 16,-1-2-21-16,0 1-39 0,3-4-79 15,-1 1-123-15,0-2-205 0,2-2-150 16,-1 2-69-16,14-10-661 16,-12 9 826-16</inkml:trace>
  <inkml:trace contextRef="#ctx0" brushRef="#br0" timeOffset="86290.6507">19620 3483 45 0,'4'0'333'0,"-2"-3"99"16,1 3 26-16,1-2 2 0,-3 0-16 16,2 1-49-16,2-3-75 15,-3 4-75-15,3-3 115 0,-2 1-224 0,-1 0-21 16,0 1-14-16,-2 1-12 0,0 1-7 15,2 1-6-15,-1 3-6 0,-1 2-2 0,0 3-2 16,2 2-5-16,0 1-6 0,-1 2-8 16,3 0-5-16,-3 0-4 0,4 0-4 15,0-2-5-15,0 2-5 0,0-2-3 0,-1-2-6 16,1 2 2-16,-4-5-6 0,4 1-4 16,-3-1-3-16,1-3-2 0,-2 2 1 15,1-3-8-15,0 1 5 0,-1-2 0 16,-1-1 0-16,3 2 3 0,-3-4-6 0,2 3-2 15,-2-3-5-15,-2 0-10 0,-1 0-19 16,3 0-29-16,3 0-65 0,-1 0-107 16,-1-3-198-16,-1 1-185 0,-1-2-86 15,-5-1-22-15,-1 2 36 0,-2 2 96 0</inkml:trace>
  <inkml:trace contextRef="#ctx0" brushRef="#br0" timeOffset="86860.0294">19254 3813 157 0,'0'0'413'0,"0"0"67"15,1 1 10-15,-1-1-31 0,3 0-58 16,-1 0-86-16,2 0-89 0,-2 0-45 16,3 0-26-16,-2 0-14 15,7-1 105-15,-4 1-144 0,3 0-11 16,1 0-13-16,4 0-11 0,-1 0-6 15,5 1-6-15,2-1 0 0,2 2-3 0,1-2-2 16,4 0 3 0,1 0-5-16,63-5 80 0,-60 4-89 15,2-1-4-15,2-1-1 0,0 3 0 16,2-5 0-16,-3 3-4 0,4-1 4 0,-3 0-7 16,1-1-5-16,1 0-8 0,-1 0-4 15,2-1-2-15,-2 1-11 0,1 1 3 16,-6 1 2-16,3 0 4 15,-8 0 5-15,0-1 6 0,-5 1 2 16,-3 1 3-16,12-1 23 0,-18 1-29 16,-2 1-2-16,-2-2-5 0,-3 2-1 15,2 0-5-15,-2 0-3 0,-1-1-2 16,-1 1-9-16,-1 0-10 0,1-2-17 0,0 2-12 16,-1-1-20-16,-1-1-17 0,1 0-30 15,-1 0-51-15,3 0-93 0,-6-1-182 16,-1 0-178-16,-2 0-82 0,-5-2-17 0,0 3 32 15,-2-1 94-15</inkml:trace>
  <inkml:trace contextRef="#ctx0" brushRef="#br0" timeOffset="89511.8056">19399 4045 125 0,'0'0'229'0,"0"0"17"16,-2 0 29-16,2 0 27 0,0 0 14 15,-1 0-7-15,1 2-26 0,0-2-39 16,-2 0-48-16,2 1-48 0,-2-1-37 16,2 0-25-16,0 0-15 0,0 0-7 15,0 0-8-15,0 2-5 0,-1-2-3 0,1 1-3 16,0-1 4-16,0 0 0 16,0 0 5-16,0 0 4 0,-2 0 3 0,2 0 4 15,0 0 1-15,0 0-3 0,-1 0-2 16,1 0-4-16,-4 2-9 15,4-2-7-15,-1 0-3 0,-2 0-4 0,2 0 0 16,-1 0-2-16,0 0 3 0,2 0 1 16,0 0 4-16,-1 0 3 0,2 0 1 0,-1 0-2 15,2-2-1-15,0 2-5 0,-1-3-8 16,3 2-7-16,1-3-4 0,0 2-5 16,2-1-1-16,-1 1-2 0,1-1-1 15,1 0-1-15,1 1 0 0,0-3-2 16,0 3-1-16,-1 1-1 0,0-1 1 15,1 2-2-15,-2 0-1 0,-1 0 2 16,-1 0-2-16,2 2 6 0,-4 1 3 0,-2-1 6 16,4 3 3-16,-5 1-1 0,-2 0 5 15,-1 2-4-15,2-1-7 0,-2 1-3 16,-1-2-1-16,1 1-2 0,0 0-2 16,-2 1 1-16,0 2-1 15,0-2 0-15,0 1-1 0,-3 0-1 0,3 2 1 16,-3-1 1-16,-1 0 1 0,1 0-2 15,1 0 2-15,-1-1-3 16,1 0 5-16,-6 6 5 0,6-10-3 0,1 1-3 16,-2-1 6-16,3 0-4 0,1-1-1 15,0 1-3-15,0-3 0 0,0 1-2 16,3-1-3-16,-2 3-1 0,2-5 1 16,1 2 2-16,-2-1 1 0,2-1 4 15,0 2 3-15,0-2 4 0,2 2 8 16,-1-2 1-16,3 0 5 0,0 0-1 15,2 0 4-15,0 0-2 0,3 0-5 0,0 0 0 16,0 0-5 0,3-2 0-16,19 0 17 15,-22 2-27-15,-1-1-1 0,0-1 0 0,1 2-1 16,-2 0-1-16,-2 0-2 0,0-2 1 16,-1 2-1-16,0-3-3 15,-1 3-2-15,-2-2-6 0,4 2-14 0,-4-2-14 16,-1 2-21-16,2-1-22 0,-2 1-31 0,2-2-64 15,-1 1-104-15,-1-3-191 0,0-1-178 16,2-2-81-16,-2 2-21 0,1 0 39 16,4-1 105-16</inkml:trace>
  <inkml:trace contextRef="#ctx0" brushRef="#br0" timeOffset="90082.1837">19780 3967 271 0,'-2'-4'474'0,"-1"1"56"16,2-2 19-16,-3 3-68 15,4-1-117-15,-1-1-128 0,-1 3-81 0,2-1-44 16,0 1-21-16,-1 1-6 0,1-1 3 0,0 1 3 16,0 0 4-16,0 0 4 15,0 0 0-15,0 0-2 16,0 0 82-16,-2 1-99 0,0 0-8 0,-1 1-2 16,0 1-7-16,-2 2-7 0,-2 0-6 15,0 4-4-15,-1 2-1 0,0 2-8 16,1 2 3-16,-1 2-1 0,0 1-1 15,1 0 3-15,0 1 1 0,2 1 0 16,0-2 5-16,2 0 0 0,0-1 1 0,1 0-1 16,2 0-4-16,0-1 0 15,0-1-5-15,2-2-1 16,-1 13 43-16,2-15-40 0,1-1 3 0,-1-1 3 16,0-1 0-16,0-1-4 0,1-1-2 15,0-1-1-15,-1 0-6 0,0-3-6 16,0 1-6-16,1-1-3 0,-1 0-5 15,-2 1-2-15,3-1-2 0,0-2-5 0,-2 0-3 16,-1 0-6-16,1 0-12 0,-1 0-18 16,-1 0-23-16,4 0-31 0,-4-2-30 15,1-1-29-15,2-2-31 0,-1 2-68 16,-2-3-131-16,0-2-241 0,-2 1-114 16,-1-3-45-16,3 2 1 0,-1 0 63 15,-3 1 142-15</inkml:trace>
  <inkml:trace contextRef="#ctx0" brushRef="#br0" timeOffset="91502.1331">19917 4035 18 0,'0'-2'201'0,"-3"-1"16"0,2 3 7 16,-1-2 2-16,0-1 1 0,2 3-4 15,-3-2-6-15,3 0-10 0,-2 2-16 16,-1-1-15-16,3 1-15 0,-1 0-16 15,1-2-11-15,0 2-12 0,0 0-12 16,0 0-9-16,0 0-7 0,-3 0-2 0,3 0-1 16,-2 0 1-16,2 0-2 15,0 0-1-15,0 0-1 0,0 0-1 0,0 0-5 16,0 0-7-16,0 0-4 0,0 2 3 16,-1-1 0-16,-1 3 2 0,2 1 4 15,-1 3 3-15,-3 1-2 0,3 1-6 16,-1 1-8-16,1 0-11 0,-3 3-8 15,4-2-10-15,-1 1-7 0,1 0-8 16,-2-3-6-16,0 0-6 0,2 2-4 16,0-5-2-16,0 3-4 0,0-5 1 0,0 1 2 15,0 0-2-15,2-3-1 0,-2 0 0 16,0 0-1-16,2-2-1 0,-2 1-9 16,0-1-1-1,0 0-42-15,1-2-101 0,1 0-7 16,0-2-105-16,-1-2-176 15,-1-3-175-15,2 1-78 0,-1 1-8 0,1-1 41 16,0 0 92-16</inkml:trace>
  <inkml:trace contextRef="#ctx0" brushRef="#br0" timeOffset="91987.4576">19996 4038 13 0,'5'-5'440'0,"-2"0"81"0,0 0 48 16,1 2 4-16,-3 0-98 15,1-1-156-15,0 4-108 0,-1-3-63 0,-1 2-32 16,2 1-12-16,0-1-3 0,-2 1 0 16,0 0-2-16,0 1-7 15,-2-1-7-15,0 1-8 0,1 2-10 0,-4 0-8 16,0 1-4 0,-14 18 71-16,9-1-61 15,6-9-41-15,0 1-1 0,0-3-2 0,2 3-4 16,0-2-3-16,2-1 0 0,0 1 0 15,0-3-3-15,2 4 0 0,0-5-1 16,1 1 3-16,0-3-3 0,0 1 0 16,0-2 3-16,2 1 1 0,-1-2 0 15,1 0 0-15,3-3-2 16,-1 0 0-16,3 0-4 0,-1-3-3 0,0 0 0 16,-1 0-2-16,3-1-1 0,-3-1-1 15,0-1 1-15,-1 1-1 0,-2-2-1 0,0-2 0 16,-2 1 0-16,-1 0 0 0,0-3 0 15,-2 1 1-15,0-2 0 0,-2 0-1 16,0 2-1-16,-1-2 0 0,2 2-3 16,-3 0 1-16,0 2-2 0,3 1-2 15,-3 2-3-15,1-1-6 0,2 4-5 16,-4-3-11-16,3 2-14 0,-1 1-20 16,0 0-31-16,-1-1-45 0,0 3-50 0,3 0-82 15,-3-4-112-15,1 3-126 0,2-1-95 16,1 0-21-16,1 2 24 0,4 4 70 15,2-3 119-15</inkml:trace>
  <inkml:trace contextRef="#ctx0" brushRef="#br0" timeOffset="92388.7264">20156 4017 231 0,'10'-8'1485'15,"-9"8"-999"-15,5-3 456 0,-6 1-776 16,2 2-28-16,-1 0-16 0,-1 0-6 15,0 0-7-15,0 4-6 16,-3-3-7-16,2 3-10 0,-4 1-10 0,0 2-5 16,1 0-11-16,-1 2-10 0,0 0-7 0,0 0-9 15,-1 0-5-15,3 1-5 16,-2 3-5-16,4-4-3 0,-1 2-2 0,0-2-3 16,2 0-2-16,0 0 0 0,0-1-2 15,0-3 1 1,5 12 30-16,-2-12-20 0,1-3 0 15,0 1 1-15,2-3 0 0,-1 0-3 16,2-3-2-16,-1-1-4 0,2 0-3 16,0-3-3-16,0 0-1 0,0 0-2 0,-1-4 1 15,1 2-2-15,-1-3-1 0,-4 3-4 16,0-3 0-16,-1 3-3 16,-1 0-6-16,-2 0 1 0,-1 2-8 0,0 1-1 15,1 0 0-15,-1 1-7 0,1 1-13 16,-3 2-20-16,4-1-29 0,-1 0-62 15,-1 3-92-15,1-5-144 0,-1 3-174 16,0-3-93-16,2 0-25 0,0 1 29 0,4-1 78 16,-3 1 147-16</inkml:trace>
  <inkml:trace contextRef="#ctx0" brushRef="#br0" timeOffset="92688.9265">20268 3901 310 0,'2'-4'487'0,"-2"-1"66"15,1 4 20 1,2-2 381-16,-1 3-637 0,1 1-72 0,-1 2-42 16,1 2-28-16,0-1-23 0,1 2-22 15,-3 3-18-15,5 1-17 0,-4 5-11 16,-1-1-13-16,1 3-1 0,-2 2-5 16,-2 3-2-16,1 0-5 0,-3 2-5 15,0 0-14-15,-1-2-7 16,1 2 1-16,-8 17 17 0,7-22-31 0,0-2 6 15,1-2-7-15,0-2-8 0,0-1-3 16,-1-1-10-16,2-2-17 0,0-3-23 16,0-2-27-16,-1-1-56 0,-1-1-115 15,-7-11-1615 1,11 0 1082-16,2 1 21 0,3-4 101 16,2-2 215-16</inkml:trace>
  <inkml:trace contextRef="#ctx0" brushRef="#br0" timeOffset="93541.215">20644 3417 1120 0,'0'-4'483'15,"0"4"-33"-15,2-3-66 0,0 2-82 0,-1 0-76 16,-1-1-50 0,2 1 104-1,-2 1 195 17,-3 3-177-32,-17 19-13 0,13-16-234 0,0 3-6 15,1 0-4-15,0 0-5 0,-2 1 1 16,3 2-2-16,-1-1 0 0,-1 4 2 15,3-1 2-15,-1 2 0 16,-1 1 2-16,-1 17 40 16,6 0-10-16,2 1-4 0,1-18-31 15,0-2 2-15,-1 0 4 0,4-3 0 16,-1 0 0-16,0-2 1 0,-3-1-6 16,2-1-7-16,2 4 16 15,-3-7-32-15,-1-1-3 0,1 0-3 0,0-3-2 16,-2 2-23-16,0-3-10 0,1 3-17 15,-1-3-27-15,3 0-27 0,-1-3-31 16,2 0-20 0,9-7-828-16,-6 3 316 0,-2 2-82 15,0-2-21-15,3 4 32 0,-3-2 91 0,3 2 198 16</inkml:trace>
  <inkml:trace contextRef="#ctx0" brushRef="#br0" timeOffset="94845.0887">20831 3648 194 0,'0'-3'413'15,"0"-1"563"-15,2 1-106 0,-2 0-545 16,0 2-82-16,0 1-54 0,0-1-35 0,0 1-23 15,0 0-16-15,1 0-14 0,-1 0-7 16,4 0-9-16,-2 1-2 0,1-1-3 16,1 4 0-16,-1-4-6 0,2 3-4 15,-4-2-6-15,2 0-8 0,1 2-6 16,1-1-4-16,-4 2 2 0,3-1-2 0,0 3 2 16,0 0 2-16,0 3 1 15,1-1 0-15,-1 1-3 0,1 3-2 0,1-1-2 16,-1 0-3-16,1 0-3 0,-1-1-4 0,2 1-2 15,0-2-6-15,-2-1-5 16,0 1-7-16,0-1-2 0,-1-3-5 0,0 2-3 16,-3-4-4-16,3 0-4 0,-2-1-7 15,0-1-15-15,-1 1-22 0,1-4-22 16,0 1-26-16,-2-2-28 0,1-2-32 16,2 0-43-16,-1-2-56 0,0 2-99 0,-1-3-132 15,-1-1-136-15,0 1-46 0,0 1 9 16,0 1 52-16,2-1 109 0</inkml:trace>
  <inkml:trace contextRef="#ctx0" brushRef="#br0" timeOffset="95169.3048">21006 3626 295 0,'0'-8'468'0,"0"0"72"0,0 4 6 16,0-1-33-16,-1 2-76 0,-1 0-107 15,1-1 130-15,-1 4-287 0,-1 0-24 16,-1 1-20-16,0 2-16 15,-1 0-15-15,1 3-12 0,-3-1-9 0,-1 2-9 0,1 2-3 16,-1 0-2-16,-2 2-7 0,-1 1-3 16,3-1-3-16,-2 2-4 0,2-3-6 15,-2 2-5-15,2 1 1 0,-2-4-3 16,-1 2-2-16,3-2-5 0,0 0-4 0,0 0-4 16,1-1-5-16,0-3-4 0,1 2-2 15,1-2-4-15,0-1-5 0,-1-1-8 16,3 0-11-16,-2 4-68 15,2-7 21-15,1 0-16 0,1 0-21 16,2 0-36-16,7-7-360 16,-3 4 20-16,4-4-158 0,1 2-64 15,0-2-4-15,2 2 47 0,-1 0 100 16</inkml:trace>
  <inkml:trace contextRef="#ctx0" brushRef="#br0" timeOffset="95873.8424">21161 3699 255 0,'0'-3'462'15,"-1"3"76"-15,-1-3 15 0,2 3-31 0,0 0-76 16,-1 0-109-16,1 0-89 0,-2 0-60 16,2 0-39-16,-2 0-30 0,2 0-21 15,0 0-13-15,0 0-15 0,0 0-7 16,2 3-7-16,-2-3-4 0,2 0-6 16,-2 0-3-16,1 0 1 0,1 0-1 0,-1 3-1 15,4-2 0-15,-2-1 0 0,3 1-3 16,-1-1-1-16,2 2-3 0,1-2-2 15,-2 2-3-15,2-2-3 0,0 0-2 0,-2 0-3 16,0 0-4-16,4 0 0 0,-6-2-5 16,1 2 2-16,0-2-1 0,-2 2-1 15,1 0 0-15,-3 0 3 0,1 0 5 0,-2 0 2 16,0 0 1-16,0 0 0 0,-3 0-1 16,-1 0-6-16,-4 2-4 0,0 0-6 15,-1 1-6-15,-2-2-1 0,1 3-2 16,-1-1 0-16,0-2 0 0,1 2 0 0,1-2 0 15,0 3 2-15,2-4-1 0,1 5 1 16,-2-5 0-16,4 0 0 0,0 0 0 0,1 2 1 16,1-2 3-16,1 1 5 0,1-1 0 15,-2 0 2-15,2 0-3 0,2 0 9 16,-1 0 5-16,1 0 1 0,3-1 0 16,1-1 4-16,3 2 7 15,0 0-9-15,11-3 18 0,-10 1-35 0,-1 2 3 16,4-2 0-16,-4 2-5 15,-1-2 3-15,1 2-3 0,-1-1 10 0,-3 1-7 16,2 0-1-16,-4 1-1 0,0-1-4 16,-1 2-3-16,0-2-4 0,0 0-1 0,0-2-4 15,-2 2-4-15,1 0-6 0,-1 0-10 16,0 0-10-16,0 0-10 0,0 0-15 16,0 0-13-16,0 0-114 15,0 0 71-15,-1-3-581 16,-3 1 161-16,-1-1-134 0,0-2-52 15,0 0 1-15,2 2 60 0,-1 2 125 16</inkml:trace>
  <inkml:trace contextRef="#ctx0" brushRef="#br0" timeOffset="97852.8618">21550 3589 77 0,'0'-1'319'16,"-3"-1"504"-16,1 2 34 31,1 0-155-31,-1 0-81 0,2 0-474 0,2 0-20 0,-2 0-19 16,1 0-17-16,1 0-17 0,-1-1-12 15,4 1-9-15,0-2-6 0,0 2-5 16,1 0 0-16,-1-1-3 0,-1 1-3 15,3-2-4-15,-2 2-5 0,0 0-3 0,-1 0-4 16,-1-3-4-16,0 1-2 0,1 2-3 16,-3-2 1-16,2 2-3 15,-3 0-1-15,2-2 4 0,0 2 2 0,-2 0 0 16,0-1 6-16,0 1-2 0,-4 0 3 16,1 0-6-16,-3 1-1 0,-2 1-4 15,-1 0-2-15,-3 0-5 0,2 1-3 0,-2 0 0 16,1 0 0-16,0 2 0 0,0-1 0 0,1 1 1 15,0-1 1-15,2 2-2 0,-2 0 0 16,3-1 0-16,-2-1-3 0,5 1 3 16,-3-1 0-16,4 0 3 15,-2 1-2-15,1 0 7 0,4-3 0 0,0 3 1 16,0-5 1-16,1 3 1 0,5-1 0 16,-2-1-2-1,2 1 0-15,9 1 3 0,-5-2-9 0,1 0-1 0,-1 3-1 16,4-3-1-16,-1 1 0 0,-1 1 0 15,1 0 1-15,-1 0-1 16,6 4 5-16,-11-2 0 0,-2-1 1 16,0 1 1-16,-1 0 2 0,-3 2 3 15,1-1-3-15,-2 1 1 0,-2 1 1 16,2-1 0-16,-5 7 12 16,0-7-12-16,1-2 0 15,-9 7 9-15,-5-2-4 0,6-5-9 16,1 2-5-16,-3-5 6 0,1 2-4 15,-1-1-4-15,-11 3 2 16,12-4-1-16,2-2-4 0,-1 0-1 16,2 0-5-16,-18-8-38 15,23 5 13-15,0-1-6 0,3-1-15 16,2-2-20-16,0 0-31 0,5 2-48 16,2-4-67-16,-1 1-100 0,3-1-146 15,1 0-147-15,1 2-53 0,1-1 10 16,1 5 50-16,-1-4 97 0</inkml:trace>
  <inkml:trace contextRef="#ctx0" brushRef="#br0" timeOffset="98339.6886">21819 3586 209 0,'1'-3'340'15,"1"0"57"-15,0-2 433 0,-1 3-438 16,2-1-45-16,-1 1-57 0,0 0-68 16,-2-1-45-16,1 3-29 0,-1 0-22 0,0 0-13 15,0-3-13-15,2 3-11 0,-4 0-14 16,2 3-9-1,-3-3-6-15,-10 10 51 0,2-3-60 0,0 2 1 16,0 3-3-16,-1 1-7 16,0 1-9-16,-19 31 40 0,23-30-57 15,0-2 1-15,3 3 1 0,0-3 3 16,2-2 1-16,3 10 29 0,3-12-25 16,1 0 0-16,1-1-3 0,-1-3 0 15,4 0-5 1,0-3 1-16,25 3 6 0,-17-8-25 15,-2-1-1 1,15-6-12-16,-15 2 5 0,11-13-5 16,-12 9 3-16,7-29-35 15,-18 28 17-15,-2-1-10 0,-3 2-12 16,0 0-15-16,-4 2-28 0,2 0-46 16,1 3-91-16,-2-3-164 0,1 4-182 0,2-2-84 15,1 1-24 1,0-1 23-16</inkml:trace>
  <inkml:trace contextRef="#ctx0" brushRef="#br0" timeOffset="98630.4534">21988 3475 102 0,'8'-4'472'0,"-5"1"94"16,2 3 64-16,0 0-5 0,1 0-77 15,0 3-134-15,5 2-108 0,-3 2-70 16,3 2-54-16,3 1-35 0,-1 1-27 15,1 4-18-15,-3 0-18 0,3 5-6 0,-6-1-3 16,2 3-5 0,2 53 112-16,-12-51-132 0,-4 3-9 15,1-4-6-15,-4-1-7 16,-7 16-1-16,5-22-32 0,-1-2-21 0,4-1-23 16,-1-3-25-16,-7 4-207 15,11-12-8 1,-2-4-210-16,1-19-1680 15,5 8 1453-15</inkml:trace>
  <inkml:trace contextRef="#ctx0" brushRef="#br0" timeOffset="99037.7989">22212 3338 72 0,'2'-5'478'15,"-1"0"97"-15,1 2 67 16,3-1 2-16,-2 1-77 0,0-1-164 0,4 0-117 0,0 1-85 16,3-1-58-16,1-1-36 15,2 2-27-15,13-3 34 0,-11 3-74 16,0 2-8-16,-3-1-6 0,-1 2-3 0,-4 2 2 15,0-1-6-15,-6 2 6 16,-1 5 5-16,-11 8 32 0,2-6-36 16,-4 2-6-16,1 1-3 0,-1 0-7 0,0-1-2 15,2 0-2-15,3-1 3 0,0 3 5 16,3-2 8-16,1-2 9 0,6 0 12 16,2-1 12-16,3 0 3 0,2-1 2 15,4-3-5-15,-1-2-10 0,6 1-9 0,-4-1-14 16,3-3-6-16,-2 0-9 0,0-3-17 15,-4-1-22-15,-1 3-26 0,1-3-36 32,-5 4-64-32,14-14-2766 0,-16 17 2179 15,2 3 92-15,2 3 208 16</inkml:trace>
  <inkml:trace contextRef="#ctx0" brushRef="#br0" timeOffset="99689.3833">22402 4171 8 0,'0'-3'524'16,"0"1"95"-16,-3 6 783 0,-2 4-759 15,0 0-233-15,-1 6-142 0,2 1-78 0,-3 1-51 16,4 3-33-16,0 1-22 15,-2 1-15-15,3 1-14 0,-2 2-10 16,2-2-8-16,1 2-10 0,-1-2-5 0,2-1-6 16,0-1-2-16,-2-3 0 0,2 0 4 15,0-4 3-15,0 0 7 0,-1-4 7 16,-1-3 3-16,2-2 0 0,0-1-3 16,-1-5-4-16,1 0-4 0,-2-6-10 15,0-4-5-15,1-1-5 0,-2 0 0 0,-1-2-3 16,0 3-4-16,-6 2-2 0,2 1-3 15,-3 3 1-15,-6 2-3 0,-2 2-3 16,-2 5 1-16,-1 0-1 0,0 5-2 0,3-1-2 16,0 3 2-16,1 2 0 15,5 0 9-15,1 1 5 0,0 0 5 0,6 1 8 16,1-3 6-16,2 4 7 16,1-6-1-16,2 3 6 0,2-4 4 15,1 0 1-15,2-2 13 0,1 0-8 0,2-3-5 16,4 0-7-16,0 0-7 0,0-3-16 15,1 0-32-15,-2-3-23 0,3 0-24 16,1 0-30-16,16-9-245 16,-14 4 16-16,2 1-209 0,-1-3-152 0,1-1-68 15,-2-3-10-15,2 1 49 16,0-4 125 0</inkml:trace>
  <inkml:trace contextRef="#ctx0" brushRef="#br0" timeOffset="99901.0254">22557 4264 840 0,'5'-6'673'0,"-2"3"60"0,0 3 21 16,3 7-173-16,-3 1-189 0,1 4-103 16,0 2-51-16,15 27 167 15,-7-21-217-15,-1 4-2 0,4 0-6 16,0 0-11-16,2 0-17 0,-3 1-23 16,4-5-25-16,-6 0-26 15,2-2-23 1,15 22-15-16,-23-31-74 0,-1-1-31 0,-2-5-53 15,1 1-56-15,-3-4-53 0,3-1-46 0,0-5-72 16,-3-3-125-16,7-18-892 16,-5 8 584-1,15-22-693-15,-9 19 911 0</inkml:trace>
  <inkml:trace contextRef="#ctx0" brushRef="#br0" timeOffset="100047.1218">22870 4398 294 0,'6'-14'596'16,"-6"4"103"-16,-6 2 59 15,-15 3 649-15,3 10-1020 0,-4 3-120 0,-4 2-60 16,-1 4-23-16,-1 0-15 0,-1 2-11 47,1-1-22-47,-108 84-273 0,118-86-231 0,1-2-289 15,0-2-132-15,-4-5-46 0,-1-1 3 16,1-1 47-16,-1-4 163 0</inkml:trace>
  <inkml:trace contextRef="#ctx0" brushRef="#br0" timeOffset="109122.1733">5521 6834 69 0,'-2'-3'321'16,"0"0"78"-16,1 1 16 15,-1-1-13-15,1 0 279 0,1 0-433 0,0 1-64 16,-2 0-43-16,2 1-26 0,0-1-13 16,-3-1-6-16,2 3-5 0,1-2-4 15,0 2-3-15,0 0-7 0,-2-2-4 16,2 2-7-16,0 0-3 0,0 0-5 15,0 0-5-15,0 0-3 0,0 0-4 16,0 0-2-16,0 0-2 0,2 0-2 16,-2 2-6-16,4 0 1 0,4 6 26 15,-3-3-32-15,3 3-2 0,1 2 1 16,-1 1 3-16,3 1 0 0,2 2 5 16,-2 1-1-16,0 1-2 15,13 12 25-15,-10-13-34 0,-3-2-8 16,-1 0-2-16,0-3 0 0,0 1-4 15,-2-1-2-15,-1-1-2 0,0-1 0 16,-2 0-1-16,6 1-3 0,-9-4-2 16,3-2 3-16,-1 2-4 15,-3-2 1-15,3 0 1 0,-3-2 1 0,1 2-2 16,1-3 0-16,0 3 1 16,-1-3-8-16,0 0-32 15,-4 0-9-15,2-1-46 0,-2-2-78 16,1 0-128-16,-3-5-188 0,-2 2-151 0,-1-1-62 15,2 0 3-15,-2 0 54 16,2-1 124-16</inkml:trace>
  <inkml:trace contextRef="#ctx0" brushRef="#br0" timeOffset="109495.7526">5728 6783 100 0,'0'-5'331'16,"-2"2"91"-16,0-1 458 16,2 4-466-16,-1 3 262 0,-2 1-441 15,2 1-54-15,-3 0-35 0,1 2-26 16,1 1-19-16,-1 1-12 0,0-1-8 0,0 3-6 16,-2-2-7-16,-1 1-9 0,1 1-3 15,-1 2-5-15,1 1-5 0,-3 1-6 16,-1 3-2-16,1-1-2 0,-2 2-5 15,-1-1-4-15,2 0-3 0,-1 0-5 16,1-1-3-16,-1-3-2 0,4-2-1 16,1 0-3-16,-1-3-3 0,1 0-2 15,2-3 0-15,0 0-2 16,0 1-2-16,3-4-4 0,-2-2-4 16,2-1-4-16,2 0-8 0,-1-1-14 15,1-2-22-15,0 0-37 0,1-1-62 0,3-1-99 16,-3 0-176-16,0-3-157 0,0 1-68 15,2 1-10-15,0 0 38 0,3 0 91 16</inkml:trace>
  <inkml:trace contextRef="#ctx0" brushRef="#br0" timeOffset="110264.5993">5956 7011 426 0,'4'0'540'15,"0"-2"51"-15,0 2 27 0,-3 0-92 16,1-1-163-16,0 1-114 0,1 0-67 0,-3 0-33 16,3-2-21-1,-1 0 80-15,1 1-127 0,-1-2-15 0,-1 0-10 16,1 0-10-16,1 0-5 0,-1 0-8 15,0-1-3-15,1-2-1 0,1 1-2 0,-3 2-3 16,1-4-3 0,3-3 18-16,-5 5-22 0,3-2-1 0,-3 4 2 15,0 1 2-15,2 0-1 0,-2 2 0 16,0 0-1-16,-2 4 21 16,2 3-23-16,0-2 0 15,-2 10 15-15,2-7-18 0,2 1-1 16,-2 0 2-16,2 2 1 0,-1 0 2 0,1 1-2 15,1 1 2-15,-1 0-3 0,2 1-1 16,-3 0-3-16,3 0-2 0,-3 0-2 16,3-1-1-16,-1-1-1 0,-3-1-2 15,3-1-1-15,-1-2 2 0,-1-1-1 16,1 0-1-16,-2-1-1 0,0-2 4 16,1-1-1-16,-1-1-3 0,0 0 3 15,0-2 0-15,0 3-1 0,0-3-1 16,0 0-1-16,-3-3 2 15,2 3-2-15,-4-2-2 0,0 2 0 0,0 0-1 16,-4 0-1-16,1 0-3 16,0 0 6-16,-8 2-4 0,10-2 2 15,-1 3 3-15,1-3 3 0,1 0-1 16,-1 0-1-16,3 0 0 0,2 0 0 16,-1 0-1-16,4 0 11 15,4-5 0-15,1 3 3 0,3-1 4 16,0-1 4-16,4-2 0 0,-3 2 2 15,3-1 4-15,-1 0-1 16,-2 2 3-16,13-5 21 0,-15 5-28 16,2 0-5-16,-3 2-3 0,-3-1-5 15,0 1-4-15,1-1-3 16,-3 2-1-16,0 0 1 0,-1 0-3 0,-2 0-3 16,3 0-5-16,-3 0-12 0,0 0-13 0,0-1-15 15,1 1-26-15,-1-2-27 16,2 1-53-16,-2-4-101 0,2 1-195 0,1-4-200 15,2 1-93-15,1-3-28 0,2 1 25 16,1 1 93-16,7-1 198 0</inkml:trace>
  <inkml:trace contextRef="#ctx0" brushRef="#br0" timeOffset="111183.7144">7977 6711 212 0,'-2'2'393'15,"1"-2"69"-15,-3 0 443 16,4-2-526-16,0 2-81 0,-1 0-87 15,1 0-71-15,0 0-45 0,0 0-26 0,0 0-16 16,0 0-6-16,0 0 1 16,0 0 6-16,0 0 9 0,0 0 15 0,0 0 6 15,0 0 8-15,0 0 1 0,1 0-1 16,-1 0-7-16,0 0-8 16,0 0-10-16,0 2-9 0,0-2-9 0,0 0-9 15,2 0-8-15,0 0-3 0,-2 0-4 16,3 0-3-16,-1 3-2 0,1-1 3 0,0 3-1 15,2 0 0-15,0 0-2 0,2 2 0 16,0 4 0-16,-1-1-4 16,2 3-4-16,1-1-5 0,9 14 7 15,-7-13-9-15,-2-2 0 0,1 0-2 16,1 0 1-16,-3-3-1 0,-2 1-1 16,-1-1 0-16,0-1-2 0,1 0 2 0,-3-3-1 15,0 1-1-15,-1-4 0 16,1 2 0-16,-1-1-1 0,1-1-1 0,-2-1 1 15,1 2-4-15,-2-2-1 0,2 0-5 16,-2 0-8-16,0-2-11 16,1 1-19-16,-1-5-151 0,-1 0 0 15,-1 1-129-15,-1-3-152 0,-2-1-136 16,0-1-54-16,-6-8-592 16,7 9 785-16</inkml:trace>
  <inkml:trace contextRef="#ctx0" brushRef="#br0" timeOffset="111584.4824">8107 6676 200 0,'-2'-3'492'0,"0"0"71"0,2 0 44 16,-1 1-39-16,1 0-118 0,0 1-142 16,0-1-95-16,0 2-55 0,0-2-35 15,0 2-24-15,0 0-17 0,0 0-14 16,0 0-6-16,0 4-4 0,-3-1-1 15,1 2-2-15,-3 4-1 0,1 2-3 0,-2-1-7 16,1 1-6-16,-2 3-5 0,1-1-4 16,-2 0-2-16,2 1-4 15,-1-2 0-15,1-1-4 0,0 4-2 16,-2-3-1-16,2-1-1 0,-1 1-1 0,1 0-2 16,0-1-1-16,1 2 0 0,0-2-3 15,2-1 0-15,0-1-3 0,-2 0 0 16,3-1-1-16,1-1-1 0,-3-2-2 0,4-2 0 15,-1 2-4-15,-2-1-3 0,2-1 0 16,1-3-2-16,-2 1-9 0,2-1-6 16,0-1-7-16,0-2-12 0,0-1-23 15,2 1-38-15,-2-1-62 0,4-1-114 16,-3 0-181-16,4 0-152 16,10-7-752-16,-4 8 722 15,1-1 108-15</inkml:trace>
  <inkml:trace contextRef="#ctx0" brushRef="#br0" timeOffset="112559.7094">8276 6874 113 0,'0'-1'339'0,"-2"1"70"0,2-2 13 15,-3 1-28-15,2-1-54 0,-1 2-66 16,2-2-68-16,-1 2-57 0,1 0-43 0,-2 2-24 16,2-2-11-16,-3 2-7 15,3-1-2-15,0 1 4 0,-2-2 5 0,2 1 7 16,-2-1 4-16,2 0 4 0,0 1-1 16,0 2 0-16,0-3-8 15,0 0-5-15,0 0-6 0,0 0-5 16,0 2-4-16,0-2-6 0,0 0-4 0,0 0-5 15,2 0-5-15,-2 0-4 0,2 0-4 16,-2-2 0-16,3 2-5 0,-1-4 1 16,1 3-2-16,3-4-2 0,0 2-2 0,-1-1 2 15,1-1 0-15,1 2 1 0,2-1 0 16,-3-1 2-16,1 2 2 0,1 0-5 16,-2 0-4-16,0 2-2 0,1 1-3 31,-3-2-6-31,18 6 17 15,-18-2-19-15,-1 1-1 0,-2 0 3 0,1 0 1 16,-2 3 5-16,0-1 1 0,0 0 3 16,0 5 3-16,-2-3-1 0,1 1-3 15,-2 1 0-15,1 0-1 0,-1 0-1 16,-1 0-4-16,3 0 4 0,-4-1-3 16,1 0-2-16,1 0-1 0,-1-2 1 0,3 1-3 15,-2-1-3-15,-1-1 2 16,3 1-1-16,-1-2 1 0,0-1 0 0,1 0 1 15,1-1 0-15,0 1-1 0,-2-2 4 16,2 2-2-16,0-3 1 16,2 2 1-16,-1-1 20 0,1 1-7 15,1-2 2-15,2 0 3 0,2-2 3 16,0 2 1-16,-1-3 2 0,3 1-1 16,-1 1 1-16,1-2-2 0,-1 2-3 0,0-1-2 15,-2 1-4-15,2-1-5 0,-2-1-3 16,1 2-3-16,-1-1-2 0,-1-1-4 15,1 3 3-15,-3-1-4 0,0-1-3 16,0 1-3-16,-1 1-14 16,0-2-24-16,1 1-28 0,-3 1-33 0,1-2-59 15,1 1-131-15,0-1-239 0,-2 1-165 16,0-1-72-16,-2 2-18 0,0 0 32 0,-2 0 119 16</inkml:trace>
  <inkml:trace contextRef="#ctx0" brushRef="#br0" timeOffset="115944.7399">3388 8071 815 0,'-4'-2'581'0,"1"2"23"0,1 0-55 16,1 0-113-16,-1 0-136 0,-1 2-90 15,3 1-55-15,0 1-32 0,0 4-19 0,0 1-11 16,0 0-11-16,1 5-7 0,1 1-7 16,1 1-8-16,0 5-10 0,3-1-8 15,-3 1-9-15,2 1-5 0,0 2-9 16,0-1-4-16,0 0 0 0,1-1-1 16,0-1 0-16,-3-1 2 0,2-1 0 0,-3-1 1 0,1-3-1 15,0 0-3-15,-1-4-1 0,-1 2-1 16,1-5-4-16,-2 2-2 0,3-3 7 15,-3-1-7-15,0-1-4 0,1-2-3 0,1 0-8 16,-2-2-5-16,0 0-22 0,0-2-12 16,0-3-24-16,0-1-43 0,-2-3-67 15,-2 0-124 1,1-4-178-16,-17-26-1496 0,13 26 1353 16,-1-1 121-16</inkml:trace>
  <inkml:trace contextRef="#ctx0" brushRef="#br0" timeOffset="116429.0637">3308 8141 14 0,'-8'-2'451'0,"3"-1"83"0,-1 0 45 16,3 1 0-16,-2-4 263 15,5 3-610-15,-2 0-62 0,1-1-31 0,2-1-20 16,1-1-13-16,0 0-14 0,1 1-17 31,3-3-16-31,23-19 72 0,-15 16-100 16,0-1-1-16,21-10 28 0,-18 12-31 0,2-2 0 15,-1 4-1-15,0 0-2 16,19-5 17-16,-20 7-22 0,-1 3-3 16,1 0-2-16,-2 3-1 15,0 1 0-15,8 8 12 31,-11-1-14-31,31 51 20 0,-38-46-26 0,1 0 2 32,-3 0 2-32,-12 49 45 0,1-46-43 0,0 1-3 15,-2 0 0-15,-4-1-3 0,3-2-1 16,-3 2-1-16,1 0-1 0,1-6-2 16,0 2 0-16,1-3 0 0,2 0-1 0,-2-3 2 15,3-1 0-15,0 0 1 16,0-3 0-16,2-1-1 0,-2 1 0 0,3-2-1 0,-1-2-3 15,1 2-3-15,2-1-6 16,-2-1-8-16,2-1-13 0,1 0-20 0,1-1-41 16,-1 1-65-16,2 1-116 0,2-3-188 15,-1 0-160-15,4-3-73 0,2 1-5 0,3-1 43 16,3 0 107-16</inkml:trace>
  <inkml:trace contextRef="#ctx0" brushRef="#br0" timeOffset="116948.971">3997 7870 66 0,'0'-5'400'16,"0"-10"1098"-16,0 13-1074 0,-2 0-91 16,2-1-84-16,0 1-54 15,-4 2-32-15,-1 3 109 0,2 2-152 0,-2 2-7 16,0 0-7-16,-1 5-10 15,1 1-2-15,-3 5-4 0,2 4-9 32,0 0-9-32,-21 118 195 0,24-111-223 31,1 3 0-31,16 135 175 0,-6-136-176 16,0-2 1-16,6 29 52 15,-4-31-49-15,-2-3-2 0,-2-3-4 16,2-1-7-16,0-3-5 0,-2-2-3 15,0 0-4 1,12 13 35-16,-14-21-44 0,0-2-12 16,0-2-13-16,0-1-26 0,-1-2-34 0,-1-2-37 15,-1-3-34-15,1-2-53 16,1 0-90-16,1-3-184 16,-1-3-193-16,7-13-853 0,-3 14 768 15,2 0 83-15,2 0 199 0</inkml:trace>
  <inkml:trace contextRef="#ctx0" brushRef="#br0" timeOffset="119186.0621">4277 8112 68 0,'0'-4'411'16,"-2"3"85"-16,2-2 50 0,0 2-28 16,0 1-65-16,-2-1-107 15,2-1-109-15,0 2-74 0,0 0-49 0,0 0-27 16,0 0-13-16,0 0-8 15,0 0-3-15,0 0-4 0,0 0-1 0,0 0-1 16,0 0-1-16,0 0 2 0,0 0-3 0,2 0 0 16,0 0 2-16,3-2 0 15,1 2-5-15,3-3-1 0,1 3-3 0,1-2-6 16,3-1-8-16,0-2-6 0,2 3-7 16,-2 0-2-16,0-1-7 0,-2 3-3 15,-1 0-2-15,-2 3-2 0,-1-2 1 16,-2-1 1-16,1 1 0 0,-4 1 1 15,3-1 4-15,-4 3 2 0,1-1-2 16,0 2 2-16,-1 0-1 0,-2 2 1 0,1 1-5 16,-1-2-3-16,0 3 5 0,0-2-2 15,0 2 2-15,-1 0 0 0,1 1-1 16,-4 0 5-16,1 2-1 0,-2-1 1 16,0 2-1-16,-2 1 0 0,-1-2 0 15,2 1-3-15,-2 0-4 0,2-3-3 16,1 0 1-16,0 0-4 0,2-3-2 15,-2 1 0-15,2 1 1 16,-3-1-1-16,3-4 0 0,3 2 1 16,0-3 0-16,0-1 1 0,0-1 0 15,3-1 4-15,3 0 2 0,-1-1 1 16,3-1 0-16,1 2-1 0,2-3 2 16,-1 2-4-16,1-3-1 0,3 2-3 15,-3-1 1-15,3 0-2 0,-3 0 0 16,1 1 0-16,0-3-2 0,-4 3 2 15,0-1-2-15,1 1-3 0,-6 1-4 16,1 1-5-16,-1-1-8 0,-3-2-11 16,1 3-21-16,-2 0-26 0,-1-2-49 0,-3 0-81 15,-1 1-135-15,-5-3-183 0,2 1-129 16,-4 1-51-16,2-1 13 0,0 0 62 16,0 1 131-16</inkml:trace>
  <inkml:trace contextRef="#ctx0" brushRef="#br0" timeOffset="119459.8234">4300 8240 341 0,'-7'0'588'16,"-3"0"751"-16,7 0-682 0,3 0-197 16,3 0-173-16,0-2-102 15,4-1-53-15,34-8 125 0,-25 6-204 16,2 1-11-1,3 0-7-15,17-4 11 0,-22 5-34 0,1 0-4 16,-4 0-4-16,-1 0-5 16,-2 2 0-16,5-4-9 15,-10 5-7-15,2-3-68 0,-4 3-8 16,-1 0-48-16,1 0-69 0,0 0-112 16,0 1-159-16,10 1-758 0,-5 0 610 15,3 1 52-15,3 0 109 0</inkml:trace>
  <inkml:trace contextRef="#ctx0" brushRef="#br0" timeOffset="120088.2422">4786 8250 456 0,'1'3'609'0,"-1"-2"59"32,0 2 34-32,-3 6 619 15,1-7-1151-15,0 1 45 0,2-2-139 16,0-1-13-16,0 2-11 0,0-2-8 0,0 0-1 15,0 0-2-15,0-2-1 16,2 1-2-16,0-2-1 0,0 0-4 0,-1-2-4 16,-1 1-2-16,2 0-5 0,-1-1 0 15,1 3-4-15,-2-3 1 0,2 5-1 16,-2-4-2-16,0 4-2 0,1 0-3 0,-1 2 0 16,2 0-4-16,-2 8 8 15,0-3-8-15,1 4-1 0,1-1-1 16,0 2 0-16,-2 1-3 15,3 15 7-15,0-13-7 0,-3-3-1 0,0 4 3 16,2-4 1 0,0 14 9-16,0-16-6 0,-2 1-3 0,0 0 1 15,0-2-3-15,0-2 0 0,0 1-3 16,0-3 2-16,-2 0 1 16,0-1 2-16,2-1-1 0,0-1 1 0,0-1 0 15,-2 1-2-15,2-1-1 16,-5-1-2-16,-3 0-2 0,2 0 0 15,1 2-2-15,-4-2 0 0,1 1 0 16,1-1 1-16,2 2 0 0,-2-2 1 0,4-2 3 16,0 4 0-16,-1-2 3 0,3 0 3 15,1 0 3-15,0-2 0 0,3 1 3 16,0-1 0-16,4-1 1 0,0 0-4 16,1-1 2-1,9-4 9-15,-7 5-7 16,17-7 24-16,-19 8-29 0,-2 1-3 0,1 0-5 15,-1-2 1-15,-2 3 0 0,0 0-2 16,-1-2 0-16,0 2-2 0,-1-2-5 16,-1 2-11-16,1 0-13 0,0-1-20 15,-1-1-22-15,1 0-25 16,-1-1-35-16,4-2-66 0,-4 2-100 16,1-5-199-16,1-10-882 15,-1 9 647-15,4-11-534 0</inkml:trace>
  <inkml:trace contextRef="#ctx0" brushRef="#br0" timeOffset="120874.2671">5233 7916 3 0,'2'-2'403'16,"-2"-1"94"-16,3 0 64 0,-2 3-18 15,-1-2-55-15,0 2-99 0,0 0-109 16,0-1-76-16,0 1-47 0,0 0-31 16,0 1-15-16,-1-1-17 0,1 0-10 15,-3 2-10-15,3-2-8 0,0 3-8 16,-2-3-3-16,2 4-3 0,-1 0-6 15,-1 2-2-15,0 1-3 0,-2 1-4 0,0 0-2 16,0 1-4-16,-1 2-3 0,-1 2-3 16,-2-1-3-16,0 2 1 0,0 1 1 15,-1 0-2-15,1 1-3 0,0 0-2 16,-2 0-3-16,1-1-3 0,1 0-3 16,1-2 2-16,1-1 0 15,0-1 0-15,1-2 0 0,2 1 1 0,0-3 1 16,1-2-3-16,-1 0-2 0,1-1 2 0,1-1-1 15,1 2 0-15,-2-3 1 0,2 3 5 16,2-3 4-16,2 4 23 16,0-4-17-16,-1 3-2 0,2-3 0 15,0 1-4-15,10-1 14 16,-7 1-14-16,13 1 23 16,-9-1-16-16,4 2 4 0,0-1 2 15,1 2 2-15,1 1-1 0,1 1 0 0,3-1-5 16,-3 1-2-16,0-1-4 0,1 2-2 15,-4-1-5-15,1 0-1 0,-2-3 0 16,-1 2-5-16,-3-2 0 0,-1 0-3 16,-1-1 0-16,-3-2 0 0,1 1-5 15,-4 0 1-15,2-2 4 16,-1 2 0-16,-2-1-3 0,1-1-2 0,-2-1-12 16,1 2-20-16,-2-2-35 0,2 0-33 0,-1 0-37 15,2-3-47-15,2-2-85 16,0-2-170-16,4-3-208 0,1 0-91 0,1 2-31 15,1-4 15-15,1 5 77 0,3 0 182 16</inkml:trace>
  <inkml:trace contextRef="#ctx0" brushRef="#br0" timeOffset="121758.3576">5821 7844 298 0,'-3'0'421'16,"1"0"54"-16,-2 0 11 0,4 0-4 15,-2 2-34-15,1-2-74 0,-1 0-79 16,2 0-59-16,-3 0-42 0,3-2-32 15,0 2-27-15,0 0-21 0,-2-1 58 16,2-1-109-16,2 2-11 0,-2-1-11 16,5 0-5-16,-2-2-5 0,6 0-4 15,-3 1-3-15,2 1 2 0,3-1 2 16,-3 1-3-16,3 1 1 0,0 0-1 16,0 0 1-1,16 0 19-15,-2 1-10 0,-13 1-20 0,-1-1-2 16,1-1 1-16,0 2-2 0,-4-2-3 15,2 0 4-15,-3 3 1 0,-1-3 1 16,-1 3 6-16,2 6 41 16,-5-1-25-16,0 1 5 0,-4 2 0 15,0 3-6-15,1-1-3 0,-5 2-7 0,3 2-6 16,-2-1-7-16,2 2-6 16,-2-1 0-16,0 3 2 15,-7 17 16-15,7-19-5 0,0 3-1 16,-3-1 1-16,1-1-3 0,2-1-7 15,-7 16 8-15,8-17-10 16,-1-2-4-16,-1-1 2 16,1 0 0-16,-3 16 12 0,5-17-12 0,1 0-2 15,-1 1-3-15,3-2 3 0,-2-2-3 16,2 0 0-16,0-2 5 0,2-1 4 16,-2-2 7-16,2-2 8 0,1 0 5 15,2 0 0-15,1-2 2 0,1 0-4 16,5-2 1-16,24-6 26 15,-20 4-44-15,0-1-4 0,-1 0 1 16,0 0-3-16,1-1-4 0,-5 0-1 16,2 2 2-16,-1-2 0 0,-1 2-1 0,0 1-1 15,-5-3-1 1,2 3 1-16,4-3-18 0,-8 4-11 0,-1 0-18 16,-1-2-26-16,3 1-168 15,-5-1 80-15,0-1-28 16,-2-4-388-16,-3 0 91 0,-2 2-176 15,0-1-74-15,-4-1-17 0,-1 3 42 16,-1-2 103-16,-3 2 173 0</inkml:trace>
  <inkml:trace contextRef="#ctx0" brushRef="#br0" timeOffset="122080.5769">5851 8112 81 0,'0'-5'504'16,"0"2"88"-16,-2 1 60 16,2-2 7-16,-1 1 301 0,1 3-688 15,0-2-75-15,0 2-44 0,1 0-28 16,1-3-21-16,0 3-13 0,2 0-6 31,3 0-1-31,28-2 185 0,-18-1-179 0,-1 1 1 16,3 0-4-16,1-1-9 15,-2 0-5-15,-1 2-10 0,-1 0-12 0,0-1-12 0,-2 0-9 16,0 1-8 0,13-2 1-1,-16 2-75-15,-6 1-119 0,-2-3 28 16,-3 3-68-16,0 0-128 0,0-3-224 16,0 1-153-16,0-1-64 0,0 1-11 0,2-2 46 15,4 3 126-15</inkml:trace>
  <inkml:trace contextRef="#ctx0" brushRef="#br0" timeOffset="123062.0491">6795 7803 38 0,'0'0'413'0,"0"0"90"16,0 0 58-16,-2 0 456 0,2 0-640 15,0 0-108-15,0 0-70 0,0 0-43 16,0 0-31-16,0 0-25 0,0 0-16 15,0 0-14-15,-2 1-9 47,2-1-5-47,-18 29 360 0,14-22-378 0,0 2-5 16,-1-1-4-16,0 3-2 16,-4 0-6-1,-7 16 9-15,5-12-18 0,0 0-2 0,-1 0-3 16,-13 15 9-16,13-15-11 15,1-1 0-15,1-2-2 0,-2-1 0 0,4 0 1 16,1 0-1-16,1-5 1 16,0 2-2-16,-2 5 5 0,5-9-5 15,1 0 1-15,-1 4 9 0,3-3-4 16,0-2 2-16,0-1 2 0,0 2 1 16,1-1 3-16,1 0 0 0,0 0 1 15,1 0 0-15,2-1 4 0,0 2 1 16,2-1-3-16,3-3 2 0,1 6 1 15,1-4 1-15,3 5 2 0,2-2 2 16,1 5 3-16,2-1 5 0,2 1 1 16,0 1-2-1,41 24 72-15,-45-25-72 0,1-1-3 16,-5 0-2-16,0-2-7 0,-3-1-3 16,-1 0-5-16,1 0-1 0,-5-4-3 15,4 6 8-15,-7-5-13 0,1-1 1 16,-2-2-2-16,0 2-3 15,1-1-1-15,-3-1-1 0,1 2-3 0,1-2-7 16,-2 2-7-16,2-2-19 0,-2 0-20 16,0 0-30-16,-2-2-33 0,2 0-49 15,0-1-120 1,-6-12-1721-16,-2 0 435 0,2 7 913 16,2 2 246-16</inkml:trace>
  <inkml:trace contextRef="#ctx0" brushRef="#br0" timeOffset="123920.6276">7410 7969 539 0,'0'-1'496'0,"-2"-4"534"16,2 4-578-16,0-1-85 0,-2 2-90 16,2 0-59-1,-1 3-33-15,1 5 133 0,-2-1-180 0,2 1-17 16,2 4-13-16,-1-2-14 15,1 4-12-15,8 13 65 0,-1-12-79 16,-1-1-3-16,0 1-4 0,4-1-5 16,-2 0-6-16,1-2-6 0,13 11 26 15,-13-14-39-15,-2 1-8 0,1-3-1 16,-2-1-6-16,1 0-4 0,-4 0-5 16,0-1-2-16,-1-2-1 0,0 0-2 15,-1 0-2-15,-2-1-2 0,1 1-2 16,0-1-7-16,-2-2-10 0,2 2-6 15,-2-2-18-15,2 0-18 0,-2 0-20 16,0-2-20-16,2 0-30 0,-2-2-53 0,0 0-59 16,0-4-103-16,-2-2-159 0,-2-1-131 15,0-3-43-15,3-1 12 0,-2-2 57 16,3 2 110-16</inkml:trace>
  <inkml:trace contextRef="#ctx0" brushRef="#br0" timeOffset="124232.3373">7583 7916 415 0,'-1'-5'610'32,"-2"2"73"-32,-27 26 1743 0,20-14-2269 15,1 4-37-15,-10 15 51 16,11-13-107-16,0 2-13 0,0-1-6 16,-1 1-5-16,-1 2-5 15,-10 22 22-15,10-22-35 0,0 0-5 0,0 0-1 31,0-3-5-31,-12 26 9 0,14-20-20 16,3-15-7-16,2 0-11 0,0-2-15 16,1-1-15-16,1-2-21 0,1-1-33 15,0-2-66-15,1-4-119 0,1-1-221 16,1-4-156-16,2-2-67 0,1-2-15 16,4 1 46-16,-1 2 116 0</inkml:trace>
  <inkml:trace contextRef="#ctx0" brushRef="#br0" timeOffset="125752.3972">7351 8033 303 0,'-3'2'398'0,"0"-2"45"0,0 2-12 16,-1-2-30-16,-1 1-67 0,1-1-79 15,1 0-78-15,-2 0-63 0,2-1-43 16,0 1-20-16,-2-2 1 0,0 2-5 16,-2 0-3-16,0-2 0 0,1 1 10 0,1 0 0 15,0-2-4-15,-1 2 8 0,1-1 8 16,2 0 3-16,0 1 5 0,0-1-1 15,1 2 2-15,-1-2-1 16,1-1-1-16,1 3-1 0,-1 0-4 0,2 0-3 16,0 0-6-16,-2-2-8 15,2 2-5-15,0 0-3 0,0 0-6 0,2 0-1 16,0 0-3-16,4 0 2 0,1 0-1 16,1 0-1-16,6 0 4 0,0 0 4 15,2 0 0-15,0 0 0 0,20 0 40 16,-20 0-49-16,-1 0-6 0,-2 0-6 15,-3 0-4-15,2 0-3 0,-4-2-4 16,-1 2-3-16,5 0 8 16,-9 0-10-16,2 0 4 0,-2 0-2 15,0 0 7-15,1 0-1 0,-1 0 0 16,-2 2 3-16,1-2 1 0,1 2 4 16,0-2-1-16,-3 3 8 0,3-1 1 15,-3 1-1-15,0 1-3 0,2 0-2 0,-2 2-2 16,-2 1-7-16,2 2-6 0,-3 2-1 15,1-1-1-15,-2 2 0 16,1 0-2-16,0 2-3 0,-2-2 3 16,0 0-2-16,-3 10 1 0,2-10-2 15,3-3 2-15,-2 2-1 0,2-2-1 16,1 0 0-16,-1-1-1 0,0 2-2 0,-1-3 2 16,1 0 1-16,2 1-3 15,-4-2 3-15,2 6 0 0,2-7-1 16,-1-2 1-16,2 1 0 0,0-2 1 15,-2 1 7-15,2-3 3 0,0 3 3 16,2-3 3-16,-2 3 6 0,0-3 4 0,2 0 2 16,1 1-2-16,-3 0 3 15,3-1 0-15,0 0-3 0,0 2-1 0,0-1 1 16,2-1 8-16,0 0 11 0,3 0 8 31,4 0 5-31,45-11 210 0,-41 11-207 16,3-3-4-16,-3 1-2 15,1-1-5-15,-4 0-5 0,1 2-5 0,-3-1-8 16,0 1-5-16,0 1-5 0,-5-2-7 16,7 2 12-16,-8 0-19 15,1 0-2-15,-3 0-1 0,1 0-2 16,-1 0-4-16,2 0-4 0,-2 2-17 16,-2-2-23-16,2 0-32 0,-3 0-45 15,2-2-56-15,1 2-48 0,-2-3-36 16,1 0-62-16,0 0-132 0,-2-1-228 15,0-1-106-15,-4 2-31 0,3 3 7 0,-2-2 58 16,1 4 154-16</inkml:trace>
  <inkml:trace contextRef="#ctx0" brushRef="#br0" timeOffset="126386.6039">7802 8247 189 0,'-2'-2'513'0,"-1"2"77"16,0-2 50-16,1-1-34 0,-1 3-111 15,1-2-161-15,-1 0-110 0,3 2-63 16,-1-1-36-16,1 1-26 0,1-2-22 16,4 1-13-16,-2 0-13 0,3-2-8 15,2-1-8-15,2 1-4 0,2-2 0 16,0 0-3-16,2 2 0 0,-3 0-5 16,0-1 1-16,0 3 0 0,-1 0-3 15,-2 1 1-15,1 0-2 0,-1 0-5 0,-3 2 1 16,-2 2 0-16,0-1-2 0,0 0-1 15,0 4-2 1,-3-1 1-16,0 8 5 0,-4-7-9 0,2 1 0 16,-1-1-1-16,0 2 1 0,-2 2-1 15,0-2-2-15,-2 3-1 0,0-2 0 16,2 2 0-16,-1 0 0 0,1-1 0 0,0-1 1 16,2-1 1-16,-5 8 8 15,7-9-4 1,1 5 58-16,1-9-36 0,3-1 3 15,0-1 1-15,1-1 0 0,-1-1-6 16,5 0-2 0,16-5 25-16,-16 4-44 0,2-1-3 15,-3-1-1-15,0 1-4 0,-1-1 0 0,2 1-1 16,-4 2 0-16,1 0 0 0,-1-2 0 16,-2-1 0-16,2 3 0 0,1 0-6 15,-3-2-10-15,0-1-19 0,0 1-25 16,1 0-31-16,0-1-56 15,0-2-122-15,-1-2-227 0,0-1-172 16,-2 0-79-16,6-12-761 0,-4 10 878 16</inkml:trace>
  <inkml:trace contextRef="#ctx0" brushRef="#br0" timeOffset="127412.2878">7372 8163 209 0,'-2'-3'405'0,"-1"1"77"0,0 1 3 16,-3 0-27-16,4-2-51 15,-1 3-74-15,0 0-85 31,1 0-62-31,-6-4 418 0,8 4-546 0,0-1-3 16,-2 1-1 0,1 0 112-16,-1 1-113 0,0 1-5 15,1 0-4-15,1 1-3 16,0 1 1-16,1-1 1 0,3-1 3 0,1 3-2 16,3-5-1-16,0 2-2 15,4-1-5-15,-1-2-8 0,2-1-7 0,1 2-4 16,-1-5-4-16,-2 3-7 0,0-3-9 15,0 3-7-15,3-6-58 0,-9 4-4 16,0 1-54-16,1 1-96 0,-3-4-176 16,0 4-202-16,2-1-95 0,-2-1-29 15,4 2 21-15,3 1 86 0,2 1 173 16</inkml:trace>
  <inkml:trace contextRef="#ctx0" brushRef="#br0" timeOffset="128042.3873">8004 7703 296 0,'0'0'530'31,"1"0"718"-31,6-3-193 16,6 2-511-16,20 5-74 15,-18 3-345-15,3 3-15 0,-1 1-6 0,2 4-4 16,2 3 3-16,-1 4 8 0,4 4 9 16,-2 1 13-16,0 6 9 0,0 1 13 15,-1 3 7-15,-2 0 6 0,-2 3 0 0,-4-2-13 16,-1 4-17-16,-3-2-21 0,-3 1-23 16,-4-1-24-16,1-3-22 15,-3 1-9-15,-2-3-9 0,-1 27 16 16,-2-37-25-16,0-3-8 15,-4 16-40-15,3-23-40 0,1-2-58 16,-1-3-66-16,1-2-64 0,0-4-47 16,0-1-54-16,1-1-104 0,1-4-187 15,-1-3-128-15,3-3-37 0,1-2 4 16,0-2 45-16,0-1 126 0</inkml:trace>
  <inkml:trace contextRef="#ctx0" brushRef="#br0" timeOffset="131916.8039">10509 6526 79 0,'0'-1'319'16,"0"1"84"-16,0-2 492 0,0 2-440 15,0 0-37-15,0 0-69 0,0 0-80 16,0 0-63-16,-1 0-44 0,-1 0-33 16,1 2-27-16,-1-2-19 0,-1 1-12 15,3-1-8-15,-4 0-7 0,4 0-6 16,0 0 1-16,-1 0-2 0,1 0-1 15,0 0-2-15,0 0 6 16,0 0 43-16,0 0-15 16,0-1-42-16,0 1-10 0,0 0 2 0,0 0-4 15,0 0 0-15,0 0-2 0,0 0-2 16,0 0 4-16,1 1 3 16,-1 1 9-16,4 2 13 0,-1 4 17 15,0 1 16-15,13 20 124 0,-7-12-93 16,3-1 1-16,0 2-9 0,1 2-11 15,1-2-14-15,14 18 33 0,-15-19-80 16,2 0-12-16,-2-3-6 0,-1 0-9 16,0-1-2-16,-1-3 0 0,-3 1-5 15,3-2-1-15,-4-2 0 0,-1 0 1 16,0-3-1-16,-2 1-1 0,1-1 1 0,-1-1-1 31,-1-1-5-31,5 4-151 0,-6-6 55 16,-2 0-28-16,0 0-31 15,0 0-19-15,0-3-8 0,-2 0 2 0,2-2 1 16,0 1-9 0,0-2-26-16,-8-24-1555 0,3 21 1120 15,2 1 23-15,-1 1 57 16,4-1 119-16</inkml:trace>
  <inkml:trace contextRef="#ctx0" brushRef="#br0" timeOffset="135219.5127">12187 6249 147 0,'-4'0'888'0,"0"2"69"16,0 1-554-16,-1-1-94 0,2 1-106 15,-2-1-71-15,-2 0-40 0,2 1-15 16,0-1-5-16,0 1 4 0,1-1 5 16,-1 0 5-16,2 1-2 0,-2-3-3 15,2 2-6-15,2 0-5 0,-1-1-6 0,-1 1-2 16,3 0-1-16,-4-1 3 0,1 1 2 15,2-1 3-15,-3 0 72 16,4-1-73-16,0 3 2 16,0-3 64-16,0 0-69 0,0 0 0 15,4 0 0-15,-1 0-2 0,2 0 1 16,4-3 0-16,4 3 1 0,1-2-3 16,5 0-7-16,22-4 32 0,-17 2-57 15,-2 1-10-15,-1 3-8 16,-1-4-6-16,-1 3-3 0,-5-1 0 0,0 0-1 15,-3 2 5-15,-2 2 13 0,-2 0 18 16,-2 3 16-16,-4 2 16 0,-1 2 8 16,-3 3 6-16,-3 3-7 0,0 1-10 15,-1 3-16-15,-2 0-14 0,0 0-7 16,1 1-10-16,0 1-4 0,0-2-7 0,0-1-1 16,2-1-2-16,-2 2 1 0,0-2-1 15,-2-1 0-15,2 0-1 0,0 0-3 16,2-1 1-16,-2 0-1 0,2-2-2 15,0-1-1-15,1-1 6 0,0 1-4 16,1-3-1-16,0-1-2 0,3 0-1 16,-1 0 2-16,1-4-4 0,2 1 11 15,1-1 7-15,3-2 6 16,0-1 7-16,15-2 31 0,-8-2-33 16,3 0-7-16,2-2-3 0,-1 1-5 15,1-1-4-15,1 2-1 0,-1 0-4 16,2-2 0-16,-5 0-1 0,0 2-2 0,-3-1-2 15,-3 4 1-15,0-4-5 0,0 3-14 16,-3 1-17-16,3-3-116 16,-7 1 26-16,-1 0-35 0,0 1-25 0,-1-1-21 15,-2 0-10-15,-1-1-26 0,0-2-48 16,-4-1-99-16,0 0-153 0,-3-1-131 16,-3-2-53-16,1 1 6 0,-3-1 61 15,2 1 126 1</inkml:trace>
  <inkml:trace contextRef="#ctx0" brushRef="#br0" timeOffset="135491.6947">12128 6505 473 0,'-8'-2'622'0,"3"2"65"16,0-3 42-16,2 1 664 0,5 2-1199 15,1 0-51-15,2-2-27 16,1 1-15-16,18 1 77 0,-10-2-97 0,2 0-3 15,1 1-5-15,2-3-6 16,2 4-9-16,1-3-11 0,-1-1-12 0,-3 1-13 16,1 1-8-16,-3-1-7 0,-2 0-7 15,-3 1-2-15,-2-1-12 0,0 1-17 16,-5 1-18-16,3 1-23 16,-4-1-22-16,8 2-400 15,-3-1 203-15,-3 1-138 0,0 1-179 16,1 0-74-16,0 1-12 0,4 1 37 0,-2 3 84 15,0 2 153-15</inkml:trace>
  <inkml:trace contextRef="#ctx0" brushRef="#br0" timeOffset="136160.141">12588 6625 313 0,'4'1'606'15,"0"1"1543"-15,4-2-1072 16,-7 0-924-16,4-3-41 0,-1 2-22 16,3-2-13-16,-2 1-4 0,0-1-8 15,-1 0-5-15,3-1 1 0,-1-1-1 16,-1 1 5-16,-1-1 8 0,1-2 10 0,-2 1 12 16,2 2 11-16,-2-1 15 15,2 2 8-15,-4-1 8 0,-1 1 140 16,2 3-156-16,-2 0-15 0,2 3-16 15,-2 2-20-15,0 2-13 0,0 0-17 16,1 3-2-16,-1-2-2 0,2 4-7 16,-2-2 0-16,0 1-4 0,0 2-1 15,0 1-2-15,0-1-2 0,1 1-4 0,-1-1-5 16,0-3-3-16,0 2-1 16,0-2-3-16,2 8-2 15,0-11-1-15,-2 4 4 0,0-7 0 16,0-1-3-16,0 0 2 0,0-1 0 15,0-1 2-15,0 1-4 0,0-2-1 16,-2 0 1-16,2 0-2 0,-3 0-18 16,1 0-1-16,1 0-4 0,-3-2-3 15,-2 2 0-15,0 0 2 0,0 0 6 16,-1 0 5-16,1 0 5 0,-2 0 2 16,2 0 4-16,1 0 2 0,0 0 0 15,2 0-3-15,0 0 3 0,-1 0 0 16,2 0 0-16,2-1 0 0,-2 1-2 15,2 0 4-15,0 0-2 0,2 0 6 0,-2-2-3 16,2 2 4-16,2 0 1 16,15-6 55-16,-8 3-37 15,-3 0 0-15,1-1-2 0,-2 0-8 16,0 3-4-16,0-2-7 0,-4 2-5 16,2-1-9-16,-4 2-18 0,1-1-22 15,0 1-38-15,-1 0-40 0,1 0-54 0,-2-2-51 16,0 1-38-16,0-2-23 15,3-2-15-15,-2 1-35 16,6-11-603-16,-4 3 259 0,6-14-810 16,1 13 794-16,-1-1 102 0,3 1 185 15</inkml:trace>
  <inkml:trace contextRef="#ctx0" brushRef="#br0" timeOffset="136487.3616">12918 6390 183 0,'0'-8'542'0,"-4"2"87"0,4 0 58 16,-2 2-8-16,0 0-120 0,1 0-182 16,1 1-117-16,0-2 190 15,0 5-351-15,1-2-11 0,3 2-1 16,0 0 9-16,1 0 13 0,0 0 13 31,1 0 17-31,18-2 277 0,-16 1-304 0,0 1-25 16,1-2-23-16,-1 0-20 0,0 2-15 15,1-3-12-15,-3 3-9 0,1-2-11 0,-2 2-20 16,0 0-30-16,-2-2-36 0,-2 2-37 16,4-1-36-16,-4 1-28 15,1-2-29-15,-2 2-446 0,-3-2 114 16,-3 2-144-16,-2 2-58 0,0 0-4 15,0 1 60-15,-5 6 127 0</inkml:trace>
  <inkml:trace contextRef="#ctx0" brushRef="#br0" timeOffset="136730.5243">12923 6505 466 0,'1'8'656'0,"3"-4"73"15,0 4 792-15,0-7-1023 0,0 1-172 16,4-2-101-16,13 0 95 15,-7 0-183-15,16-2 125 16,-16 1-138-16,2-1-9 0,-2 2-16 0,0-1-17 16,-2-1-19-16,-4 2-18 15,1 0-18-15,-1 0-12 0,-3-3-20 0,-2 3-25 16,-2 0-35-16,3-2-41 31,-4 2-34-31,-4-8-1006 0,3 4 493 0,-2 1-92 16,-1 1-34-16,0 0 21 0,0 1 83 15,-2 1 171-15</inkml:trace>
  <inkml:trace contextRef="#ctx0" brushRef="#br0" timeOffset="139051.0751">13642 6111 263 0,'-1'-7'536'0,"-4"0"79"0,2 1 52 16,-1 0-36-16,3 0-151 0,-2 2-159 15,-1 1-103-15,4-1-71 0,-1 3-43 16,1 0-25-16,0 1-15 0,0 0-8 0,0 1-1 15,0 4 3-15,0-1 1 0,0 4 0 16,0 1-2-16,-2 2-2 0,1 1-5 16,-4 2-6-16,1 1-4 0,-1 1-4 15,0-1-4-15,-6 19 22 16,5-18-34-16,-1-1-4 0,2 0-2 16,1-1-3-16,-1-1-3 0,0-1-1 0,1-3-2 15,0 0 4-15,3-1 2 16,1-4 5-16,0 0 4 0,5 0 4 15,2-1 9-15,3-3 5 0,1 0 2 16,5 0 1-16,0 0 1 0,2 0-1 16,1 0-2-16,-1 0-6 0,1 2-5 0,-2 1-3 15,1-3-6-15,-1 2-1 16,-3 0-4 0,43 8 10-1,-49-10-23-15,4 3 5 0,-8-3-3 16,0 0 6-16,1 0 13 0,-2-1-9 15,1-3 1-15,-3 1-1 0,3-6-5 16,-1 2 0-16,3-3-6 0,-3-1-1 16,-2-2-2-16,1-2 0 0,0 0-1 15,-2-1-4-15,-4-13 3 16,3 16 15-16,-2 1 6 0,-1-2 13 16,0 6 17-16,1 1 14 0,-4-3 73 15,4 9-72-15,-2 4-5 0,1 3-5 16,-2 1-10-16,1 5-6 15,2 3 1-15,-1-1 5 0,1 1 1 0,2 2-6 16,1-3 8-16,0 3 5 0,0 0-5 16,0-1-7-16,1-1-5 15,-1 0-4-15,0 14 3 0,-1-16-23 16,1-1-5-16,0 0-2 0,0-1-2 16,-2-1-1-16,2 0-8 0,-2-2-19 15,2 0-18-15,0-1-28 0,0-1-36 0,0-1-39 16,0-1-32-16,0-1-21 0,4-1-10 15,-1-4-4-15,2 0 3 0,1-3-15 16,5-3-53-16,5-18-713 16,-5 9 284-16,-5-2-41 0,4-1 12 15,-2-2 70-15,1-2 146 16</inkml:trace>
  <inkml:trace contextRef="#ctx0" brushRef="#br0" timeOffset="139652.9775">14055 6128 219 0,'8'-5'586'0,"-2"-2"86"0,2 2 50 16,-5-2 10-16,2 2-168 0,1 0-208 16,1 1-128-16,2-1-78 0,0-1-40 15,-1 2-32-15,5-1-20 0,-4 2-17 16,3-1-12-16,-3 1-11 0,-1 1-2 0,-3-1-6 16,-1 1 4-16,1 2 3 0,0-3 3 15,-4 3 4 1,1 0 3-16,-2 0 74 0,0 0-68 15,-3 0-2-15,-3 3 23 0,-1-3-30 16,1 4-3-16,-11 6 24 16,7-4-20-16,0 2 0 0,-4 2 5 15,5 0 1-15,-4 2-2 0,1 3 0 16,0-3-3 0,2-1-1-1,-20 24 30-15,0 7 20 16,26-34-55-16,-1 0 1 0,4-3 2 0,-2 0 4 15,3 0 8-15,0-1 9 16,3-1 0-16,0 1 5 0,2-1 1 0,4-1-3 16,1-2-8-16,1 3-4 0,1-3-5 15,1 0-6-15,3 0-6 0,-3 0-5 16,2 0-3-16,0 0-3 0,-2 0-2 16,0 2 10-16,8 6 56 0,-13-1-8 15,-3-1 14-15,-1 3 10 0,1 3-3 16,0 0-3-16,-4 17 49 0,-1-16-74 15,0 1-6-15,-1-1-1 0,-4 0-1 16,0-1-3-16,1 0-6 0,-4-2-3 16,-1-1-6-16,-1 0-6 0,-1-3-3 15,-2 1-4-15,0-2-3 0,2-3-6 16,-1 1-6-16,-1-1-14 16,1-2-25-16,0-2-33 15,-23-10-411-15,26 4 231 0,-2 0-29 0,1-1-13 16,6 0-10-16,0-1-36 15,4 3-84-15,2-5-162 0,4 5-130 16,2-3-52 0,5 2 1-16</inkml:trace>
  <inkml:trace contextRef="#ctx0" brushRef="#br0" timeOffset="140123.292">14477 6292 484 0,'-5'-7'1395'15,"2"4"-612"-15,1-1-44 0,-2 4-236 16,2-3-186-16,2 1-108 0,0 0-61 0,2 1-38 16,-1-1-21-16,7 0-11 0,0 2-6 15,3 0 2-15,3-3 1 16,1 1 1-16,2 0 2 0,-3 1-2 15,0-1 3-15,-1 0 1 0,-2 2 8 0,-3-3 14 16,-3 3 15-16,-1 0 17 0,0-1 14 16,-3 1 4-16,-1 0-8 0,-1 1-18 0,-4 1-22 15,-3 1-26-15,-6 2-27 0,-1 0-22 16,0 2-9-16,-3-2-7 0,1 2-5 16,1 0-4-16,0 1 0 0,3-2 0 15,1-2-3-15,2 2 1 0,4-3 9 16,0 0 6-16,2-1 7 0,2-1 8 15,2 0 13-15,9-1 75 16,-3-1-55-16,6 0 0 0,1-2 0 16,0 0-4-16,4 0-8 0,0-2-11 0,1 1-8 15,-2 1-8 1,14-5 5-16,-16 5-30 0,-4 1-15 0,1 0-23 16,-6-1-47-16,-1 1-87 0,3-1-106 15,-6 1-88-15,3-1-66 0,-3-2-103 16,-1-2-179-16,0 3-161 0,-3-1-28 15,0 0 23-15,-4 2 40 0,-1 3 110 16,-2 0 211-16</inkml:trace>
  <inkml:trace contextRef="#ctx0" brushRef="#br0" timeOffset="142140.7049">15080 6109 147 0,'-4'-1'398'15,"-2"-1"86"-15,2 2 24 0,0 0-19 0,-1 0-49 16,2 0-70-16,1 0-89 0,0 0-68 15,2 0-41-15,-1 0-32 0,1 0-21 16,1 0-18-16,-1-2-11 0,2 2-11 16,0 0-11-16,1-1-8 0,2-1-6 15,-1 2-4-15,1 0-3 0,3 0-3 16,-2 0-1-16,2 0-1 0,3 0-6 16,0 0-4-16,1 0-5 0,1 0-2 0,0 0-6 15,1-1-2-15,-1 0-4 0,-2-1-1 16,2 1-6-16,-4-1 3 15,-2 2-5-15,5-3 7 0,-9 3 0 16,1 0 3-16,-4 0 1 0,0 0 1 16,0 0-4-16,-4 0-2 0,-2 0-4 15,-3 0-4-15,1 0-2 0,-4 2-2 16,2-1 1-16,-3 1-1 0,2-2-1 0,-2 3 1 16,2-2 0-16,-1 2 2 0,0 0 0 15,3 0 4-15,-2-1 0 16,1 3 0-16,-2 4 5 0,6-6-4 15,-1 2 0-15,2 0 2 0,1 2 0 16,-1-4-1-16,0 3 11 0,-4 6 10 16,4-4-16-16,2-1 0 15,0 0 0-15,-1 5-7 0,3-4 2 16,1 1 6-16,1 0 6 0,3 0 3 0,-1 0 3 16,3-2 3-1,10 8 23-15,-7-10-24 0,1-1-4 0,1-1 0 16,0-3 2-16,0 0-3 0,3 0-5 15,-1 0-1-15,-1-3-4 0,1 3-4 16,-2-2-6-16,7-3 3 0,-10 5-1 16,1 0 0-16,-3 2-1 0,2 1 2 15,-3 2 0-15,3-3 0 0,-3 5-1 16,-2-2 4-16,2 1 1 0,-2 0 1 16,-2 0 2-16,3 0-4 0,-4 0 8 15,1 0 5-15,-2 0 9 0,1-2 5 0,-4 1 2 16,0 2 4-1,-1-4-7-15,-14 7 10 0,9-7-34 0,-1 1-7 16,-1-2-2-16,-3-1-3 16,3 1-2-16,-1-2-1 0,1 0 1 0,-1 0 1 15,3-2 3-15,0 2-1 0,1 0 1 16,3-1-3-16,1-1-6 0,-1 2-10 16,5-3-14-16,-3 2-22 0,4-2-19 15,-1-2-21-15,1 0-20 0,0 0-18 16,1-2-23-16,-1 2-49 0,2-2-84 15,0 0-159-15,-1 0-182 0,5-1-83 0,1 1-17 16,2-1 35-16,4 1 88 0,3 0 175 16</inkml:trace>
  <inkml:trace contextRef="#ctx0" brushRef="#br0" timeOffset="142642.0407">15509 6091 463 0,'0'-5'568'16,"0"0"62"-16,0 0 19 0,0 1-59 0,0 0-182 15,-3 2-135-15,3-1-78 16,-4 2-52-16,-5-1 60 0,4 2-127 16,-1 3-12-16,-4 0-7 0,1 1 0 15,0 1-8-15,-17 8 41 0,17-4-48 16,-3 2-4-16,0-1 0 0,2 2 0 15,4 3 1-15,-1-4 0 0,2 4-2 0,3-2-1 16,1 3-3-16,2-1-4 16,2-1-3-16,2 1 0 0,3 0-2 0,-2-1-3 15,2 0-1-15,2-3-3 0,1 1 0 16,0-1-2-16,1-1-1 0,1-3 1 16,-2 0-1-16,3-2 2 0,-3 0 0 15,3-3 3-15,-2-1 2 0,-3-2 4 16,4-1 2-16,-4-3-2 0,4 0 1 15,-4-4-4 1,23-21 17 0,-14 2-29-16,-4-4-13 0,-11 14-1 0,-2 0-3 15,-1 1 0-15,-1-1-1 0,-2 3-4 16,-4 0-3-16,-2 0-4 0,-2 1-8 16,-2 4-12-16,-3 0-22 0,0 2-21 15,-3 2-26-15,1 0-35 0,0 3-77 16,-1 0-143-16,2 0-239 0,-2 2-114 15,2 0-43 17</inkml:trace>
  <inkml:trace contextRef="#ctx0" brushRef="#br0" timeOffset="143327.6825">13901 6611 262 0,'-6'0'539'15,"-3"0"67"-15,2 2 41 16,-1-2-46-16,2 0-141 15,1 2-172-15,-2-2 31 0,7 0-214 0,0 0-17 16,1 0-8-16,3 0-4 16,1 0-2-16,8 0 74 0,-5 0-76 15,3 0-5-15,-1 0-2 0,1 0-2 16,4 1-1-16,6-1 0 0,3 0 3 16,6 0 1-16,7 0 5 0,6 0 2 0,9-1 5 15,5-1 3-15,6-1 6 0,6 0 3 16,3 0 0-16,4 0-7 0,0 2-2 15,5-1-13-15,-3-1-11 0,-1 3-4 0,-2 0-6 16,-4 0 3-16,-2 2-2 16,-5-1 3-16,-3 1 3 0,-9-1-1 0,-4-1-4 15,-3 0 0-15,-9 0-2 16,-1 0 3 0,-2-1 0-16,40-9 89 15,-23-2-58-15,-39 8-66 16,1 3-9-16,2-6 3 0,-8 6-13 15,-1-1-18-15,0 2-28 0,-4-2-39 0,1 2-49 16,1 0-53 0,-3 0-45-16,-6 0-319 0,-1 0 186 0,-4 0-174 15,-5 2-171-15,-3 0-73 16,-9 1-19-16,-4 2 20 0,-5 0 98 0,-5 2 212 16</inkml:trace>
  <inkml:trace contextRef="#ctx0" brushRef="#br0" timeOffset="144012.2325">14284 6956 18 0,'0'1'420'0,"0"0"87"15,0 1 54-15,0-2-14 0,1 2-62 16,-1-1-111-16,2 1-109 0,-2-2-70 16,0 2-40-16,1 1-24 15,-1-3-17-15,4 0-14 0,-4 0-9 0,3 0-6 16,0 0-8-1,0 0-6-15,7-10 105 0,-6 6-132 16,-1-3-6-16,1 1-6 0,-3-1-5 16,3-1-6-16,-1-1-3 0,-2 0-4 0,3 2-2 15,-3-1-3-15,1 1-2 0,-1-1-1 16,1 2 3-16,1 2 2 0,-3-1 4 31,0 1 2-31,1 4 68 0,-1 5-67 0,0 0-1 16,2 2 4-16,-2 2-1 0,1-1-1 15,-1 4 4-15,4 0 2 0,-4 2 0 16,1-1 1 0,3 17 19-16,-4-13-27 0,1-2-5 15,1 1-4-15,-1-2-2 0,1-1-3 0,0 1-3 16,1-4 0-16,-2 1 0 0,1-2-1 16,1-1 0-16,-2-3-5 0,-1 0-6 15,2-1-9-15,-2-1-14 0,2-1-16 16,-2-1-21-16,0-1-26 0,0-3-50 15,3 0-83-15,-3-1-135 0,1-3-193 16,1-3-125-16,6-9-754 16,-2 8 795-16,4 1 138 0</inkml:trace>
  <inkml:trace contextRef="#ctx0" brushRef="#br0" timeOffset="144513.5741">14624 6913 109 0,'3'-7'506'15,"0"-1"86"-15,-1-8 1219 0,-4 12-1457 16,0-1-126-16,1 0-74 0,1 0-39 16,-3 3-26-16,3-1-15 0,-4 1-10 0,4-1-6 15,-1 0-6-15,-4 2-3 16,2-1-5-16,2 2-2 0,-4 0-5 0,-2 2-1 16,1-1-1-16,-3 3 1 15,1 3 1-15,-2-2 1 0,-1 7 2 16,2-2 0-16,1 2 0 0,0 1 2 0,0 2-2 15,3 2 2-15,1 0 0 0,2-1 2 16,2 0 0-16,2-1-2 16,1 1-1-16,6 13 38 0,0-14-42 15,0-3 0-15,9 13 41 0,-6-18-41 16,-1 2 2-16,1-3-1 0,1 0-1 16,-1-2-3-16,3-1-1 0,-1-3 2 15,-1 0-2-15,1 0-3 0,2-3-1 16,-3-1-3-16,2-2-5 0,-2 0-6 0,-1-1-3 15,0-1-3-15,-4-1-1 16,-1-1-3-16,-4 0 1 0,1-2 0 16,-3-1-2-16,-2 0-3 15,-6-16 3-15,0 15-3 0,-1 1-1 16,-4-1 1-16,2 1 2 0,-2 1-2 16,-1 0 4-16,1 1-5 0,1 2-7 15,-1-1-12-15,-8-5-87 0,10 9 7 16,1-1-30-16,1 3-30 15,0-1-39-15,-4 0-478 0,6 0 53 0,1 2-112 16,-2 0-42-16,6 2 10 16,-4 1 74-16</inkml:trace>
  <inkml:trace contextRef="#ctx0" brushRef="#br0" timeOffset="145833.9575">12079 7348 203 0,'-3'2'489'16,"-1"-2"74"-1,0 1 589-15,-1 1-416 0,4-2-551 16,-1 0-66-16,0 0-41 0,2 0-22 15,0 0-8-15,-1 0-3 0,1 0 4 16,0 1 12-16,-3-1 12 0,3 2 13 16,-4 0 6-16,3 0-1 0,-2 0-2 0,-1 1-9 15,3-2-10-15,-3 2-10 16,2-1-9-16,0-1-6 16,4 1-5-16,12 2 52 15,-5-4-66-15,5 1-14 0,1-2 4 0,0 1-1 16,2 0 2-16,0-1-2 0,-1 1-2 15,1 0 5-15,-4 0-4 0,-1 0-6 16,-2 1 0-16,-2 0 2 0,-3 1 6 0,0 3 4 16,-1-1 9-16,-3 2 0 15,-2 1 3-15,-3 3-1 0,-1 0-4 0,0 2-7 16,-3 0-5-16,0 2 0 0,-1 0-4 16,1 3-2-1,-21 32 32-15,19-30-22 16,-8 14 27-16,10-18-19 0,0 2-2 15,0 1 1-15,0-4-6 0,2 1 0 0,-1-1-6 16,1 0-5-16,-2 1-1 0,2-4-2 16,-1 1-1-16,3-1 0 0,0-2-1 15,-1 1-2-15,1-3 2 0,3 1 4 16,1-1 4-16,0-2 8 0,1 0 5 16,3 1 5-16,3-4 4 0,1 2-2 15,2-3-3-15,2 1-7 0,2-4-5 16,0 1-4-16,20-5 2 0,-18 1-13 15,-1 2-2-15,-2 0-5 0,1-2-2 16,-3 1-9 0,6 0-53-16,-5 0-81 0,-9 1 44 15,-1 2-20-15,-2-2-18 0,-2 1-22 16,0 1-38-16,-2-1-83 0,-1 0-143 16,-4-1-180-16,-11-6-826 15,6 6 731-15,0-2 87 0,-3 2 158 16</inkml:trace>
  <inkml:trace contextRef="#ctx0" brushRef="#br0" timeOffset="146055.1086">11964 7699 404 0,'1'-3'605'16,"1"0"69"-16,-1-1 44 0,3 1-44 16,0-2-206-1,34-16 291-15,-24 15-671 0,2 2-15 0,0-1-13 16,0 0-11-16,0 1-9 0,-1 1-12 15,-2 2-5-15,-1 0-8 0,-4-2-13 32,1 3-13-32,16 0-241 0,-20 0 74 0,1 3-121 15,3-2-187-15,-1-1-144 0,0 1-62 16,4-1-4-16,0 0 48 0,-3 2 116 16</inkml:trace>
  <inkml:trace contextRef="#ctx0" brushRef="#br0" timeOffset="146301.7697">12367 7648 505 0,'4'2'628'16,"-1"1"65"-16,-1 6 703 16,-5-3-960-16,-5 17 161 15,7-11-497-15,-1 10 48 16,4-12-92-16,-2 2-7 0,1-1-5 0,1 2-1 16,-1-1-4-16,4 0-5 0,-4-1-5 15,1-1-6-15,-1 1-4 0,1-5-2 16,0 2-5-1,-2 7 4-15,0-1-32 0,0-12-8 16,0 1-18-16,0 0-18 0,0-3-23 16,0 1-42-16,3-2-65 0,0-2-108 15,0-2-169-15,11-21-862 16,-4 12 624-16,1-3 51 0,2 1 98 16</inkml:trace>
  <inkml:trace contextRef="#ctx0" brushRef="#br0" timeOffset="146568.9502">12584 7645 93 0,'2'-7'603'16,"-2"1"104"-1,-2-6 1585-15,2 8-1852 0,0 2-151 16,2-1-79-16,3 0-38 0,0-1-18 0,1 2-9 16,4-1-5-16,0 0-7 15,3 0-15-15,3 0-19 0,-3 1-19 0,2-1-18 16,0 1-19-16,0 0-17 0,-3 0-8 15,2 1-8-15,-5-2-4 0,1 3-14 16,-4-2-21-16,2 1-35 0,-5-1-47 16,-1 2-45-16,-11-3-291 15,1 3 125-15,-4 3-147 0,-2 0-199 0,-2 2-81 16,-3 0-26-16,3 3 22 0,-2 3 77 16,-1-2 169-1</inkml:trace>
  <inkml:trace contextRef="#ctx0" brushRef="#br0" timeOffset="146769.0821">12561 7795 224 0,'3'6'631'16,"2"0"89"-16,3 2 863 0,-1-7-959 15,3-1-237-15,1-1-130 0,5-1-66 0,0 1-39 16,3-1-24-16,1-1-19 0,1 2-21 16,-1-2-24-16,2 0-19 15,-1 1-14-15,31-6-30 16,-38 8-38-16,-4-5-28 0,-4 2-28 15,1-1-37-15,-2-1-63 0,-1-2-116 16,-3-1-209-16,1-3-162 0,0-3-72 0,1-1-13 16,3-4 41-16,1-2 116 0</inkml:trace>
  <inkml:trace contextRef="#ctx0" brushRef="#br0" timeOffset="173917.938">16298 6685 226 0,'12'8'600'0,"2"2"80"0,-2 3 47 16,-4 3 25-16,-1 2-212 0,0 1-221 0,-4 0-128 15,2 3-76-15,-4-1-43 0,-1 1-24 16,0-1-17-1,-1 0-13-15,-12 13-31 0,4-17-33 0,1-3-53 16,-2-1-82-16,-1-4-140 0,3-1-179 16,0-4-124-16,2-2-46 0,2-2 10 15,8-5 62-15,1-1 131 0</inkml:trace>
  <inkml:trace contextRef="#ctx0" brushRef="#br0" timeOffset="174718.969">17377 6075 229 0,'-3'0'535'16,"-5"0"727"-16,5 0-628 16,1-2-141-16,1 2-170 0,-2 0-99 0,3 0-61 15,0 0-38-15,0 0-26 0,3 0-18 16,0 0-15-16,2 0-7 15,4 0-6-15,4 0-5 0,0 2-5 0,1-2-6 16,2 1-4-16,1-1-6 0,-1 0-4 16,-1 2-5-16,15 1 8 0,-18-2-13 15,-2 2-1-15,-1-2 5 0,-5 3 3 16,1 0 9-16,-2 1 11 0,-1 2 8 16,-4 3 6-16,-7 16 64 0,1-11-61 15,-3 3-7-15,0 0-6 0,-1 2-8 16,2-1-8-16,0 0-8 0,0 1-4 15,0 0-7-15,2-1-1 0,1 0-2 16,1 0-1-16,0-2 0 0,3-1 0 16,-2-1 1-16,2 0-2 0,1-1 0 15,0-1 0-15,1-3 1 0,1 2-2 0,1-3 3 16,-1 0 1-16,4-1-1 0,-3-3 0 16,2 2 1-16,2-2 0 15,3-1-3-15,0-3 8 0,2 1-4 16,2 0-4-16,1-1-6 0,0-1 0 0,2-1-3 15,0 1-10-15,-1 0-4 0,-2-2-5 16,2 2-7-16,-4-2-7 0,-2 1-13 16,0 1-11-16,-2-2-9 0,-3 0-8 15,0 2-11-15,-1-3-14 0,-2-2-27 16,-2 0-50-16,-1 1-82 0,-5-1-146 0,-4-2-179 16,-3 1-97-16,-2-1-23 0,-1 2 33 15,-2 0 79-15,0 1 151 0</inkml:trace>
  <inkml:trace contextRef="#ctx0" brushRef="#br0" timeOffset="174982.1444">17331 6350 1830 0,'-1'-2'737'0,"1"-1"-75"15,-4-1 56 1,4 4-535-16,0-3 33 0,4 3-150 0,-3 0-13 0,6 0-10 15,-1 0-6-15,5 0-4 0,0 0-1 16,6 0 0-16,-1-2-3 0,3 2-4 16,1-2-4-16,0 1-5 0,0-1-7 15,0-1-3-15,-3 0-5 16,-4 2-5-16,1-2-6 0,-5 0-10 0,-1 1-14 16,1-1-12-16,-2 1-31 0,-2 1-44 15,-1 0-69-15,4-2-564 16,-5 3 128-16,0-2-746 0,1 4 731 15,-1 1 100-15</inkml:trace>
  <inkml:trace contextRef="#ctx0" brushRef="#br0" timeOffset="175572.5391">17678 6451 69 0,'0'5'531'15,"0"-2"94"-15,1 1 57 0,-1-1 24 0,2-1-100 16,1-1-213-16,-2-1-135 0,4 0-78 16,-2 0-46-16,4 0-32 0,-1-1-19 15,2-1-17-15,0 2-11 0,0-3-8 16,0 0-5-16,11 0 37 0,-10 2-41 16,0-1 2-16,1 1-1 0,-2 1 0 15,-2 1 1-15,7 1 45 16,-8 1-41-16,-1-2 0 0,1 4 2 15,-2-1 3-15,3 1 1 0,-4 0 7 16,0 2 1-16,-2 5 5 0,-6 10 55 16,-1-7-66-16,1-1-14 15,-2 0-9-15,-1 1-8 0,1 2-6 0,-2-5-8 16,0 2-4-16,3-1 0 16,0-2 1-16,3-1 3 0,-1 0 7 15,1-3 7-15,1-1 7 0,2 0 8 16,-4-2 10-16,4 2 65 0,-1-4-37 15,4-1 10-15,-1 1 8 0,4-1 5 16,-1-1 2-16,3 0-4 0,1-1-14 16,3-1-14-16,8-1 28 0,-9 2-64 15,0-1-9-15,0-1-2 0,0 1-7 16,0 1-1-16,0 0-4 0,-2-1-1 16,1 1 2-16,-2 1-4 0,-1-2-2 15,1 1-5-15,2-1-59 16,-6 2-29-16,0-1-53 0,-1 1-64 15,-1-2-63-15,-1 1-50 0,-1-1-79 0,-6-3-162 16,-3 3-212-16,-2-1-74 0,-6 1-10 16,-3 2 25-16,-5 0 86 0,-4 2 194 15</inkml:trace>
  <inkml:trace contextRef="#ctx0" brushRef="#br0" timeOffset="177784.2467">18055 6363 9 0,'-1'-3'390'0,"1"0"92"16,-2-1 66-16,0 1 478 0,2 1-628 15,0 2-102-15,0 0-72 0,0-2-48 16,2 1-28-16,0 1-16 0,2 1-5 16,3 1-9-16,3 0-7 0,-1 1-12 15,2-1-13-15,0 1-13 0,3-1-20 0,-1 1-10 16,-1 1-7-16,0-1-7 0,0-3-7 16,-2 3-3-16,-2-1 1 0,0-1-6 15,-1-1-6-15,0 0 0 16,-3 0-6-16,0 0 3 0,-1 0-10 0,0 0-6 15,0 0-13-15,-1-1-21 0,1 1-27 16,-3 1-46-16,-3-1-64 0,1 3-96 16,-3 0-159-16,-3 0-168 0,-1 3-71 15,-4 0-9-15,1 3 41 0,-4 1 90 0</inkml:trace>
  <inkml:trace contextRef="#ctx0" brushRef="#br0" timeOffset="177993.3813">18085 6565 510 0,'7'8'620'0,"1"-3"65"16,-2-1 42-16,5-1-75 0,-1 0-217 16,2-1-150-16,14-2 55 0,-12 0-235 15,-3 0-31-15,1 0-23 0,-2 0-20 16,-4 0-16-16,2 0-11 0,-2 0-13 16,-3 0-16-16,1-2-25 0,-3 1-42 15,2-1-63-15,-3-1-85 0,2-1-133 16,0-4-177-16,-1 1-97 0,6-2-23 15,2-1 29-15,0 0 71 0,6-4 131 16</inkml:trace>
  <inkml:trace contextRef="#ctx0" brushRef="#br0" timeOffset="178762.0813">18789 5917 270 0,'0'-4'401'0,"-2"1"62"15,0 1 0-15,-1-1 362 0,3 1-508 16,0-1-77-16,0 3-59 0,0-2-40 16,-1-1-22-16,1 3-14 0,0-2-9 15,-2 0-8-15,0 2-4 0,1 0-7 0,-2-3-5 16,2 3-7-16,-3 0-7 0,0 0-5 15,-3 3-7-15,1-3-7 0,-3 5-3 16,-1-1-5-16,-10 11 25 16,8-5-33-16,3 3-5 0,-4 0-2 15,5 4-2-15,0 2-6 0,2 0 4 16,-2 1 4-16,5 2 5 0,0-2 4 0,1 2 3 16,4-3 5-16,-1 2-1 0,3-1 0 15,0-2 0-15,2 0-2 0,2-1-1 16,0-3-5-16,1 0-3 0,1-2-5 15,-2-1-2-15,4-2-3 0,-3 1 0 16,0-5 1-16,1 0 1 16,1-1 0-16,-2-3 2 0,3-1-4 15,0-3-2-15,11-7 3 0,-11 3-11 16,-4-2 9-16,0-1-6 0,-1-1-1 16,-3 1-2-16,-1-2 0 0,-3-1 0 0,-2 1-7 15,1 2 6-15,-6 0 5 0,0 0 3 16,-1 5 0-16,-4 0 5 0,2 2-4 15,-3 2 1-15,1 1-4 0,0 3 1 16,1 0-1-16,0 3-3 0,1 0 2 16,2 0 0-16,4 2 1 0,-4-1 1 15,5 3-1-15,0-1 5 0,-1-1-4 16,1 1 2-16,2 0-5 0,1-2-2 16,-2 1-8-16,0-1-9 15,1-1-15-15,-1 1-16 0,1-2-18 0,1-1-22 0,-2 1-33 16,0-2-60-16,2 1-115 0,-1-3-188 15,-2 1-164-15,3-4-74 16,0 2-13-16,8-1-533 16</inkml:trace>
  <inkml:trace contextRef="#ctx0" brushRef="#br0" timeOffset="179320.4564">18959 6038 194 0,'2'-2'521'16,"-1"-3"86"-16,-1 3 61 0,0-2-19 16,2 1-119-16,-2 2-156 0,2-2-113 15,-1 1-72-15,1-1-48 0,3 0-36 16,0-1-23-16,1 1-18 0,3 0-12 0,2 0-10 15,1-1-6-15,0 3-6 0,2-1 2 16,0 0 1-16,-1 1 1 0,1-1 0 16,-3 2-1-16,-3 0 2 0,2 2-1 15,-4-1 0-15,-1 1 3 0,0 1 4 16,-4 2 7-16,3 3 0 0,-4-1-2 16,0 4-4-16,-4-1-3 0,3 4-7 0,-3-2-1 15,0 1 2-15,-1 2-1 0,0-2 2 16,-3 2-1-16,4 2 3 0,-4-2-4 15,3 0-1-15,-3-2 1 0,2 2 0 16,1 1-1-16,-1-3 2 0,1 2-6 16,-2-1 0-16,1-2-5 0,2 2-1 15,0-4-6-15,1 0 4 0,2-1 2 16,-1 0 5-16,2-1 5 0,2-3 8 0,-1 0 8 16,6 0 2-16,1-5 3 15,1 2-3-15,2-2-6 16,3-2-9-16,30-5 13 0,-26 4-41 15,-6 1-6-15,0-1-6 0,-2 1-13 16,0-1-20-16,-3 2-33 0,0-1-39 16,-4-1-43-16,2 2-37 0,-2-2-30 15,-1 0-35-15,1 1-69 0,-3-1-138 0,0 0-200 16,2 0-90-16,-2-1-25 16,1 1 19-16,3 1 82 0</inkml:trace>
  <inkml:trace contextRef="#ctx0" brushRef="#br0" timeOffset="179829.7938">19410 6171 465 0,'0'-5'657'0,"-1"0"74"16,-1 1 45-1,0 1-30-15,-1-3 69 0,3 3-599 0,0 3-60 16,0-3-35-16,2 3-23 15,-1-1-19-15,8 1 35 0,-4 0-78 16,3 1-6-16,0-1-9 0,-1 3-4 16,2-3-3-16,-3 2-6 0,2-2-6 15,-3 1 0-15,1-1 2 0,-3 0 5 0,1 0 7 16,-1 0 14-16,-2 2 24 0,1-2 12 16,-2 1 8-16,-3-1 77 15,0 2-91-15,-6-2-15 0,0 1-17 16,-2 1-12-16,-3 1-6 0,0-1-3 0,-3 2-1 15,0-1-2-15,0 0 1 0,3-2 2 16,2 2-2-16,0-2-1 0,3 2 0 16,1-1-3-16,3-2 4 0,2 2 3 15,0-1 8 1,1-1 7-16,4 0 53 0,4 0-20 0,2 0 3 16,3-1 4-16,0-1-3 0,3-1-3 15,2 0-8-15,1 2-9 0,0-2-9 16,-2 1-11-16,-2 1-1 0,1-1-5 15,-3 1-2-15,1 1-7 0,-3-2-4 0,-1 2-4 16,-4 0-12-16,1 2-18 0,-2-1-24 16,2-1-21-16,-4 2-31 0,3-4-39 15,-4 2-28-15,1 0-25 0,-1-1-17 16,2-1-24-16,-1 2-48 0,3-2-111 16,-3-2-189-16,-1 0-123 0,3-1-50 0,1-1 4 15,-1-1 57-15,4 0 136 0</inkml:trace>
  <inkml:trace contextRef="#ctx0" brushRef="#br0" timeOffset="181418.8562">19947 5925 21 0,'-1'1'182'15,"1"-1"39"-15,-2 0 35 0,1 2 33 16,-1-2 26-16,0 1 333 16,-1-1-353-16,3 0-37 0,0 0-46 15,-1 0-44-15,1 0-33 0,0 0-23 16,-2 0-13-16,2 0-4 0,-2 0-3 16,2-1 0-16,0 1-2 0,0 0-2 0,0 0-2 15,0 0-1-15,2 0-6 0,0 0-6 16,-1 0-3-16,4 0-6 0,-2 0-5 15,5 1-7-15,0-1-3 0,1 0-7 16,1 0-5-16,1-1-7 0,0 1-5 16,0 0-5-16,2-2-3 0,-4 2-4 15,3-1-4-15,-2-1-2 0,-2 1-1 16,0-1 1-16,-1 0-4 0,0 1 5 0,-4 1 1 16,1-1 3-16,-3 0 3 0,1-1 0 15,0 2 0-15,-4-1-1 0,0-1 1 16,-1 2 1-16,-2-2-5 0,-2 2-3 15,0 0 0-15,3 0-4 0,-5 0-2 16,1 0 2-16,1 0-3 0,-1 2 2 0,1-2-2 16,-1 3 0-16,-1 0 0 0,0 1-1 15,1 2 0-15,-1-1-1 0,0 2 1 16,0 1-4 0,-8 7 4-16,10-5-2 0,1-3 1 15,-1 2 0-15,1-1 2 0,2 0-1 0,-1 0 0 16,2 2 0-16,-1-2 3 0,1-1 3 15,1 2 4-15,2-1 6 0,2-1 3 16,1 0 5-16,1-1-1 16,5 3 26-16,0-5-29 0,-1 0-4 0,2-3 2 15,1 1-6-15,0-2-1 16,0 0-4-16,2-2-3 0,-2 2-4 0,-1 0-4 16,0 0 1-1,3 2-3 1,6 16 57-16,-18-8-25 0,1-1 2 15,-2 3 3-15,-2-1-4 0,2-1-1 0,-3 2-5 16,2-1 0-16,-3-1 3 0,2-1 2 16,-1 1 9-16,-1-2 4 0,0-2 6 15,-1 0-2-15,-2-1-6 0,0-2-5 16,-1 0-9-16,-2-2-10 0,0 1-13 16,0-2-10-1,0 0-7-15,-20-3-104 16,20 1 62-16,0-1-8 0,0 0-3 0,0 1-5 15,1 0-6-15,1-1-9 0,3 1-16 0,0-1-32 16,5 0-62-16,0 0-97 16,4-4-169-16,1-1-165 0,3-1-70 15,2-1-8-15,3 0 47 0,3 0 96 0</inkml:trace>
  <inkml:trace contextRef="#ctx0" brushRef="#br0" timeOffset="181869.7212">20226 5998 321 0,'0'-6'550'0,"-2"-1"69"15,2 0 44-15,0 2-46 0,0-2-167 0,-2 2-157 16,2 3-89-16,0-1-54 0,0 1-34 16,0-1-20-16,0 2-17 0,0 0-12 15,-1 1-11-15,-1 0-11 0,1 0-6 16,-4 1-5-16,0 3-3 0,-2 1-1 0,-2 2 1 15,0 2 2-15,-2 3-2 16,1 1 2-16,-1 0-1 0,3 3 0 16,-1 3 4-16,3-4-2 0,1 3 6 0,2-2 0 15,1 0-1-15,0 1-4 0,2-2 1 16,2 0 1-16,1-1-3 0,2-4 6 16,0 1 1-16,1-3 6 0,3-1 2 15,-1-1-1-15,4-2-1 0,2-1-6 16,-2-3-3-16,4 0-5 0,0-3-8 0,1-1-4 15,-1-2-5-15,1-1-2 0,1-1-6 16,-4-1-2-16,1-3-4 0,-1-1-2 16,-5 0-1-16,-1-3-7 0,-2 0-5 15,-3-3-7-15,1 1-4 0,-4 1-11 16,0-2-6-16,-5 1-12 0,2 3-8 16,-5-2-18-16,2 4-20 0,-1-1-22 15,1 1-41-15,-2 3-82 0,0-1-162 16,2 2-216-16,-2 2-98 0,-1-1-35 15,-1 5 14-15,-1 3 77 0,-3 3 168 0</inkml:trace>
  <inkml:trace contextRef="#ctx0" brushRef="#br0" timeOffset="182538.1681">18915 6512 170 0,'0'0'493'0,"0"-2"73"15,-1 2 43 1,-3-2-45-16,-5 1 366 0,3 1-803 15,3 0-33-15,-1 0-24 0,1 0-2 0,0 0-5 16,1 0 2-16,2 1-1 0,0 1 4 16,2 1 10-16,1-1-2 0,5 3-1 15,3-2-4-15,3 0 0 16,34 6 61-16,-15-6-70 0,7 0-3 16,5-3-2-16,8 2-8 0,4-2-1 15,7-2-2-15,6 2-3 0,1-1-5 0,8-1-4 16,-2 0-2-16,4 2-4 0,-2-1-10 15,0 1-3-15,-3 0-5 0,-5 0-2 16,-6-1 1-16,-7-2-1 0,-2 1 6 16,-10-1 4-16,-2-1 7 0,-10-1 6 15,-4 1 7-15,37-6 103 16,-51 7-96-16,-7-2-8 0,1 3-6 16,-1 0-10-16,-3-1-3 0,-1 3 2 15,-2-2-11-15,1 2 0 0,-1 0-12 16,-2 0-12-16,1-2-19 0,-2 2-29 15,0 0-21-15,2-1-26 0,-2 1-21 16,0-2-39-16,-2 0-80 0,0-1-148 0,-2 1-225 16,-4-1-107-16,-6 0-40 15,-2 1 11-15,-2 4 77 0,-3 1 156 0</inkml:trace>
  <inkml:trace contextRef="#ctx0" brushRef="#br0" timeOffset="183173.5936">19424 6826 308 0,'2'-4'497'0,"-1"-3"63"15,3 0 13 1,0-3 368-16,0 3-655 0,-3 2-84 0,1 0-44 16,0 1-24-16,2-1-18 0,-4 2-13 15,1 2-8-15,-1-1-11 0,0 2-10 16,0 0-5-16,0 2-1 0,0 1 1 15,0 1 4-15,0 2 6 0,0-1 9 0,0 5 7 16,0-1 5-16,0 3 12 0,0 0 5 16,0 2 3-16,2 1-6 0,-1 0-12 15,-1 0-14-15,0 0-20 0,0 1-20 16,0-1-18-16,0 0-9 16,-1-1-7-16,-1 11 3 15,1-14-12-15,-1-1-3 0,0-1-9 0,0-2-14 16,0 0-14-16,1-2-23 0,1-2-25 15,-4-1-31-15,4 1-26 0,-3-6-24 16,3 1-34-16,0-1-55 0,3-3-85 0,1-5-154 16,1-1-159-16,3-5-67 0,2 1-3 15,4-2 48-15</inkml:trace>
  <inkml:trace contextRef="#ctx0" brushRef="#br0" timeOffset="183506.8157">19603 6805 167 0,'4'-7'558'16,"1"-3"96"-16,-1 6 57 0,-3-2-9 15,1 3-106 1,-5 3 216-16,-1 4-682 0,-1 3-25 0,1 2-10 16,-1 3-7-16,-1 1-4 0,1 2-1 15,0 2-6-15,0-1 0 0,4 3-4 16,-1-3-2-16,1 2-7 0,1-3 0 16,0 2-2-16,1-5 5 15,6 13 91-15,-2-16-69 0,-1 0 10 0,2-4 11 16,2 0 3-1,0 0 1-15,13-4 106 0,-10-4-120 0,1-2-17 16,0 0-12-16,14-12 19 16,-13 4-66-16,1-1-11 0,-3 0-10 15,-3-5-9-15,2 1-8 0,-7-1-5 0,-2 0-5 16,-1 0-11-16,-3 1-7 0,-3 0-11 16,-2 2-12-16,-1 2-31 0,-1 2-42 15,-2 3-42-15,-12-6-309 16,14 11 156-16,2-1-154 0,0 2-226 15,-1 0-90-15,3 1-23 0,-1 2 13 16,2 2 68-16,-2 1 176 0</inkml:trace>
  <inkml:trace contextRef="#ctx0" brushRef="#br0" timeOffset="184509.0602">17357 7420 481 0,'-10'2'581'15,"2"-1"54"-15,2-1 18 0,1 2-81 16,0-2-185-16,2 1-144 0,-3-1-75 0,5 2-43 15,1-2-21-15,0 0-15 16,0 0-7-16,9 0 55 16,-5 0-78-16,3 1-3 0,3-1-2 0,0 2 3 15,2-1-1-15,0 0 4 0,4-1-4 16,-1 2-2-16,-2 0-4 0,2-1-7 16,0 2-6-16,-2-1-11 0,1 1-1 15,1-2-8-15,-1 2-5 0,-3 0-3 16,0-2-3-16,0 3 0 0,-1-4 7 15,-4 3 14-15,0 1 15 0,-1 1 14 16,-4 0 11-16,-1 5 8 0,-5 3 1 16,-2 2-4-16,-1 1-10 0,-2 4-3 0,-4 1-6 15,1 0-1-15,-2 2-5 16,0-2-4-16,-16 24 33 0,15-25-44 16,3 0-2-16,0 0-5 0,1-2-4 15,3-2-3-15,-1 0-1 0,6-2 2 0,-1-2 6 16,3-1 5-16,4-2 8 0,-1-2 6 15,4-1 0-15,3 1-2 0,0-5-10 16,1 0-4-16,2 1-8 0,-1-1-8 16,1-2-4-16,1 0-3 0,0 0-9 15,1 0-16-15,-3 0-20 0,2 0-25 16,0 0-31-16,-4 0-29 0,-2 0-27 16,1-2-17-16,-4 0-18 15,0 1-7-15,-3-2-11 0,0 2-24 0,0-5-39 16,-3 2-72-16,-2-1-105 0,-1 0-151 0,-6-3-82 15,-1 1-15-15,0-1 39 0,-3 1 85 16,2-1 132-16</inkml:trace>
  <inkml:trace contextRef="#ctx0" brushRef="#br0" timeOffset="184724.2034">17283 7713 343 0,'0'-3'581'15,"0"1"78"1,1 1 49-16,2 0 449 0,2-2-830 0,-2 3-104 15,3 0-65-15,1-4-35 0,2 3-26 16,5-1-15-16,-1 1-13 0,4-3-13 16,2 3-7-16,-1 0-11 0,1-2-10 15,-2 3-5-15,2-3-10 0,-4 3-10 16,-3 0-16-16,-2-2-15 0,-2 2-19 0,-1 0-36 16,-1 0-58-16,1 0-99 15,-1-1-172-15,-1-1-193 0,3 1-92 0,-2 1-24 16,1 1 29-16,1 1 88 0,1 1 172 15</inkml:trace>
  <inkml:trace contextRef="#ctx0" brushRef="#br0" timeOffset="185145.4889">17696 7715 534 0,'2'0'639'0,"0"0"63"0,1 0 704 15,-1 0-978-15,1 0-158 0,3 0-93 16,0 0-51-16,1-2-33 0,2 2-22 15,3-2-14-15,1 2-10 0,0 0-9 0,-4 2-5 16,3 0 1-16,-4 1 2 0,1-1 4 16,-3 3 6-16,1 1 5 0,-4 0 6 15,-2 0 5-15,-1 3 1 0,-1 0 8 16,-2 1-2-16,-4 1-1 0,-1 2-6 16,-3-1-6-16,0 2-9 0,1-2-11 15,-2 1-9-15,3 1-8 0,0-2-5 16,0-2-4-16,3 1-2 0,1-1 1 15,0-2 7-15,4 2 3 0,-1-3 2 0,0 1 4 16,2-1 8-16,2-3 9 16,0 0 8-16,1-1 7 0,3-1 6 15,2-1 0-15,3-2-6 0,0-1-7 0,3 1-14 16,-1-2-12-16,2 0-8 0,-1 1-16 16,-3-3-20-16,11 1-117 15,-12 1 15-15,-1 2-37 0,-3-3-27 0,0 0-16 16,3 1-12-16,-2-3-30 0,-1 2-57 15,3-2-106-15,-5-2-153 0,1-1-125 16,1-1-45-16,-1 0 16 0,0 0 69 16,0 1 133-16</inkml:trace>
  <inkml:trace contextRef="#ctx0" brushRef="#br0" timeOffset="185385.7335">18063 7708 186 0,'8'-8'624'0,"-3"-1"95"16,1 4 59-16,-3 0 37 15,2 1-167-15,-2-1-248 0,4 1-138 0,-1 1-76 32,3 0-43-32,26-3 155 0,-8 3-187 15,-14 1-83-15,1 1-11 0,-1-1-12 0,-2 2-7 16,0-1-11-16,-2-1-12 16,-1 0-11-16,0 2-15 0,-3-3-14 0,-2 3-13 15,-2-2-12-15,3 0-10 16,-3 2-17-16,-1 4-495 15,-3-4 226-15,-3 5-131 0,-2-2-116 16,-2 2-32-16,1 4 25 0,-1 1 68 16,-1 4 124-16</inkml:trace>
  <inkml:trace contextRef="#ctx0" brushRef="#br0" timeOffset="185584.3745">18158 7786 449 0,'-6'17'607'0,"1"-1"84"16,2-2 54-16,-1-1-59 0,3-1-186 0,2 0-163 15,1-3-101-15,1 0-60 0,2-3-37 16,2 2-20-16,-1-4-13 15,5 1-12-15,-3-2-9 0,3-1-11 0,1 0-9 16,0 1-14-16,2-3-14 16,-5 2-16-16,12-2-26 0,-12 0-34 0,-2 0-24 15,-1-2-23-15,-1 0-34 16,1 1-51-16,-1-2-100 0,-2-1-187 16,2 1-190-16,-4-3-90 0,3 0-25 0,-3 1 26 15,1-1 97-15,-2 2 196 0</inkml:trace>
  <inkml:trace contextRef="#ctx0" brushRef="#br0" timeOffset="212543.0834">13154 7368 92 0,'0'0'384'16,"2"-2"80"-16,-1 2 1240 15,2 0-1454-15,-2 0-58 0,-1-1-34 0,4 1-25 16,-1-2-17-16,-2 2-9 0,3 0-6 15,-1-1-7-15,3 1-3 0,-1-2 1 16,3 2-3-16,1 0-4 0,-1-2-8 16,5 2-6-16,11-4 39 15,-10 3-73-15,-1-2-10 0,1 1-10 0,-2-1-6 16,1 0-3-16,-4-1-5 0,3 1 1 16,-3 0-2-16,4-1 1 15,-9 1-8-15,0 2-3 0,-1 1-9 16,-1-1-8-16,2-1-15 15,-4 2-16-15,-4 0-136 0,0 0 40 32,-4 2-306-32,-22-4-1483 15,21 1 1378-15,-2 2 54 0,3-1 100 16</inkml:trace>
  <inkml:trace contextRef="#ctx0" brushRef="#br0" timeOffset="213140.4816">13221 7336 364 0,'-5'2'416'47,"-10"8"1484"-31,25 64-772 15,-18-49-1041-31,-4 14 83 16,12-35-140-16,2 1 0 0,-2-2 1 0,2 0 7 15,1-1-3-15,0 1-1 16,2-3-4-16,1 2-4 0,1-2 0 0,3-1-6 16,2 0-5-16,2-1-2 15,-3 1-4-15,3-2-1 0,0 1-4 0,1-1 1 16,-1 0 1 0,13 1 8-16,-15-2-6 0,2 3 0 0,-2-1 0 15,-1 1-1-15,1 1 0 0,-2 0 0 16,-2 1-2-16,3 1 1 0,-2 3-1 15,-1-3 2-15,1 4-1 0,0 0 0 16,-1 0 2-16,0 2-1 0,-1 1 0 0,0 0 0 16,-3 0 0-16,1 2 1 0,-2-2 0 15,-1-1-4-15,0 2 3 0,-4 0-1 16,0 0 0-16,-1-2 0 0,0 1 2 16,-3-1 0-16,1-1-2 0,-4 1-2 15,2-3-1-15,-2 1-3 0,0 0-3 16,-3-1-1-16,1-1 2 0,-3-1-2 15,3 2-2-15,-2-4 5 0,0 1-3 0,2-1 3 16,1 1 0-16,0-2 1 0,2-2 1 16,1 2-1-16,0-1 0 0,0 1-1 15,1-2-7-15,0 2 0 0,1 0-7 0,-4 0-6 16,1 0-8-16,0 2-14 16,-2-1-24-16,6 1-39 0,-1 1-59 0,2 0-88 15,-1-2-148-15,3 2-179 16,2 0-77-16,3 4-646 0,-1-2 749 31</inkml:trace>
  <inkml:trace contextRef="#ctx0" brushRef="#br0" timeOffset="213503.8009">13078 7827 2754 0,'5'0'314'47,"12"-3"73"-31,102 1 334-1,53-10-432-15,-114 5-215 16,-6 2-19 0,-12 2-19-16,-24 3-26 0,-4-2-3 0,-4 2-4 15,2 0-1-15,-4-3 1 0,0 3-3 16,-2 0 0-16,-1 0-3 0,-1 0-3 16,1 0-6-16,-2 0-8 0,-1 0-10 15,0 0-14-15,0 0-26 0,0 0-43 16,0 3-65-16,-3-3-92 0,-2 2-153 15,-3-2-173-15,-1 0-73 0,-5 3-5 0,1 2 42 16,-4 0 83-16</inkml:trace>
  <inkml:trace contextRef="#ctx0" brushRef="#br0" timeOffset="213949.0992">13079 8160 74 0,'4'-7'440'0,"-1"0"82"15,0 0 55-15,2 1-18 0,-4 1-79 0,1-1-112 16,1 2-105-16,0-1-60 0,-1 2-38 0,-1 0-24 16,2 3-22-16,-1-1-20 15,1 2-14-15,0 0-10 0,1 4-12 0,-1 0-6 16,0 2-6-16,1 1-2 16,0 3-5-16,0 2-7 0,0 0-5 0,-1 2-5 15,-2-1-5-15,3 2-8 0,-1 0-3 16,-1 0-4-16,2 0-3 0,-3-1-3 15,1-2-1-15,0 3 0 0,1-3-2 16,-2-2-1-16,1-1 2 0,0 0-2 16,1-3-2-16,-2 1-9 0,-1-3-7 0,2 0-16 15,0-3-27-15,-2 1-51 16,0-3-78-16,0-3-140 0,0-2-195 0,1-2-121 16,1-1-46-16,3-3 14 15,4 1 60-15,1-2 136 0</inkml:trace>
  <inkml:trace contextRef="#ctx0" brushRef="#br0" timeOffset="214464.9441">13473 8118 1350 0,'-3'-5'585'0,"-1"-1"-68"16,3 2-136-16,-3 1-127 0,2 0-75 0,0 1-42 15,2-3-31-15,0 5-21 16,-1-4-17-16,1 3-12 0,0 1-9 16,-2 0-10-16,1 0-2 0,-3 1-4 0,-1 3 1 15,1-1 2-15,-5-1 5 0,2 3 6 16,1 2 3-16,-4 1 2 16,1 1-1-16,1 0-5 0,0 4-5 15,0-2-6-15,-6 14 20 16,11-11-34-16,-2 11 6 0,5-13-15 15,1 0-1-15,3 0 0 0,0-1-1 0,1-1 7 16,4 1 3-16,-1-4 0 0,2 0 0 16,1 1 0-16,-2-1 3 0,1-5-1 15,2 3 1-15,-2-3 0 0,0-1-1 16,0-1 0-16,0 0-4 0,0-1-1 16,0-3-2-16,0 1-1 0,9-9 5 15,-9 5-8-15,-2-4-2 0,0 1 0 16,-1-2-3-16,0-2 1 0,-3 0-3 15,1-2-4-15,-3-2-1 0,-2 2-3 16,-2-2-4-16,-3-1-3 0,1 2-2 16,-4 2-8-16,-3 0-2 0,-2 2-4 15,-3 1-5-15,4 0-16 16,-4 4-26-16,-8-6-262 0,13 8-51 16,5 2-198-16,4-2-93 0,5 0-29 15,4 1 25-15,3 0 82 0,3 0 168 16</inkml:trace>
  <inkml:trace contextRef="#ctx0" brushRef="#br0" timeOffset="214820.6826">13848 7680 56 0,'1'1'430'16,"4"-1"87"-16,6 2 624 16,-6-2-646-16,1 0-115 0,2 0-95 0,3 0-71 15,-1-2-37-15,1-1-29 0,3 2-27 16,-1-2-22-16,1 0-22 0,-3 0-9 0,3 1-19 15,-3-1-14-15,-1 2-10 0,0-1-10 16,-3 0-5-16,-2 1-5 0,-1 0-5 16,0 1-11-16,-3-2-12 0,1 1-19 15,0 1-29-15,-2 0-40 0,0-2-58 16,-2 2-78-16,0-1-142 16,1 1-166-16,-11-2-702 0,6 4 656 0,-5 1 75 15</inkml:trace>
  <inkml:trace contextRef="#ctx0" brushRef="#br0" timeOffset="215032.8243">13900 7798 172 0,'3'5'577'16,"-1"-2"93"-16,6 1 814 0,-5-2-885 0,4-2-215 16,0 0-133-16,1-2-87 15,0 2-55-15,3-2-34 0,-3 1-26 0,0 0-13 16,1 1-17-16,-1-3-18 15,-3 1-13-15,6-2-99 0,-5 2-21 16,-1-3-90-16,-2 1-163 0,-2-1-200 0,1-1-95 16,0 0-22-16,1 2 22 0,2 0 77 15,1-1 159-15</inkml:trace>
  <inkml:trace contextRef="#ctx0" brushRef="#br0" timeOffset="215550.6707">14398 7372 151 0,'0'-1'405'0,"0"-2"78"0,0 1 25 15,0-1-17-15,0 0 264 0,0 3-501 16,0 0-60-16,0 0-37 0,-2 2-23 15,1-1-12-15,1 4-9 16,0-1-4-16,0 10 96 0,0-4-115 16,3 1-6-16,-2 2-9 0,3-2-8 15,0 4-6-15,1 0-8 0,0 2-6 16,-1 0-10-16,0-2-6 0,1 2-7 16,-2-3-9-16,-1 3-6 0,2-2-1 0,-1-1 0 15,-2-1-1-15,-1-2-1 0,2-1 0 16,0 1-1-16,-2-3-1 0,0-1-2 15,0-1-5-15,0-1-5 0,0-1-10 16,0 0-11-16,0-2-23 0,0-1-31 16,0-1-60-16,-2 0-94 0,0-3-171 0,1 0-194 15,-4-2-87-15,-1 1-26 0,0 1 31 16,-1 2 84-16,1-1 170 0</inkml:trace>
  <inkml:trace contextRef="#ctx0" brushRef="#br0" timeOffset="215901.4039">14248 7758 146 0,'0'3'487'0,"0"1"76"15,0-3 49-15,0 2-9 16,1-1-109-16,4 0-148 0,-2-1-89 0,2 0-54 15,4 2-29-15,4-3-24 0,-1 0-17 16,7 0-20-16,1 0-16 0,2 0-17 16,3-3-11-16,2 2-12 0,-1-2-11 15,2 0-9-15,-1-1-7 0,-1 1-5 16,-2 0-7-16,0-2-3 0,-4 4-6 16,-2-4-1-1,21-1 0-15,-28 3-11 0,-5 3-7 0,1-1-13 16,-2-1-8-16,-4 2-29 15,3 0-45-15,0 0-74 0,-3 2-109 0,-1-2-166 16,0 1-179 0,-1 2-70-16,-16 14-1228 0</inkml:trace>
  <inkml:trace contextRef="#ctx0" brushRef="#br0" timeOffset="216486.2962">14396 8061 192 0,'-6'4'468'0,"1"-3"74"0,2-1 60 0,-2 3-23 16,2-3-112-16,-2 0-110 0,5 0-81 15,-1 0-52-15,2-3-45 0,-1 2-36 16,5-3-31-16,-2 1-24 0,3 1-17 15,-1-3-17-15,3 3-10 0,1-1-7 16,3 0-4-16,-3 1-4 0,4-1-1 16,-1 3 0-16,1-1 0 0,0-1-1 15,-4 2 0-15,4 2-1 0,-4-1-3 16,-1 1 0-16,0 1-3 0,0 0 0 0,-3 2-3 16,0 0 2-16,-2 3-2 0,-2-1 1 15,-1 3-4-15,-1-1 0 0,-4 4-2 16,0 0-5-16,-1 2 1 0,-3 0-3 15,-1 0 1-15,2 1-3 0,-4 0 0 16,-1-1-1-16,-1 1-2 0,-1 0 0 0,0 1-3 16,0 0-3-16,0-2-3 0,-1 2 2 15,-2-1 0-15,2-1 0 16,2-2 2-16,2-2 6 0,2-1 6 0,1 0 9 16,2-5 9-16,2 2 14 0,4-5 10 15,2 0 2-15,4-2 3 0,5-2 6 16,2 0-10-16,4-5-8 0,2 2-13 15,2-2-4-15,-1-1-9 0,2 3-11 0,-3 0 0 16,2-1-1-16,-3 2 0 0,-3 1-2 16,3 0 3-16,-2 1-2 0,-1-1-1 15,-4 1-1-15,-2 1-5 0,1-1-11 16,-3 0-15-16,1 1-18 0,-3-1-25 16,0-1-27-16,-1-1-22 0,3-1-37 0,-5-1-71 15,-1 0-126-15,2-4-218 16,-2 2-122-16,0-3-53 0,2 1 3 0,1-2 63 15,0 0 132-15</inkml:trace>
  <inkml:trace contextRef="#ctx0" brushRef="#br0" timeOffset="216816.0192">14821 7624 209 0,'-1'0'481'0,"-1"0"72"16,2 0 51-16,2-1-18 0,-1 1-128 15,3 0-125-15,2-2-72 0,2 2-48 16,0 0-41-16,1-1-33 0,4-1-30 15,-2 0-23-15,3 0-25 0,-1-1-18 0,1 3-12 16,-3-3-8-16,-1 3-13 0,0-2-8 16,-3 2-14-16,-2-2-14 0,-2 2-26 15,-2 2-43-15,-2 0-64 0,-2-2-108 16,-2 3-178-16,-3-3-152 0,-1 3-61 16,0-1-4-16,0 3 43 0,-2-1 99 15</inkml:trace>
  <inkml:trace contextRef="#ctx0" brushRef="#br0" timeOffset="217020.6528">14813 7803 129 0,'2'5'548'15,"0"0"99"-15,2-2 63 0,1-1 33 16,4-2-143-16,1 0-204 0,0 0-134 0,2-2-88 16,1 1-62-16,2-1-38 15,-2-1-34-15,3 1-15 0,-2 0-13 0,0 0-14 16,-1 1-13-16,0-2-20 0,-1 1-35 15,-4 1-64-15,0-1-99 0,-2-3-185 16,-2 0-177-16,-3 1-82 0,1-3-19 16,-2 2 35-16,1 2 88 0</inkml:trace>
  <inkml:trace contextRef="#ctx0" brushRef="#br0" timeOffset="217539">15265 7570 110 0,'0'-9'405'0,"-1"1"63"15,1 1 48-15,-2 0-25 0,1 1-109 16,-1 2-96-16,0 2-67 0,-4-1-45 16,2 0-31-16,-9 4 92 15,5 1-133-15,-1 2-10 0,-3 1-11 16,3 3-13-16,-4 4-13 0,0 0-13 0,3-2-9 15,-1 5-6-15,2-2-4 0,0 2 1 16,3 2 4-16,-1 19 32 16,7-18-28-16,0 0 1 0,5 0-3 15,0 0 0-15,3 0 0 0,0-1 1 16,0 0-1-16,1-2 0 0,2-1 3 16,0-2 5-16,2 0-3 0,-4-2-5 15,4 0-4-15,3-2-2 0,-3-2-4 16,4 0-9-16,-3-3 2 15,3-1 1-15,17-2 16 0,-17-3-13 0,-3-2 2 16,3-2-4-16,-4-1-1 0,0-1-4 16,-2-2-4-16,-1 0-4 0,-6-3-3 15,1-1-1-15,-3 0-6 0,-2-2-1 16,-3-3-3-16,-2 0-3 0,-2 0 2 0,-1-2 1 16,-1 3 5-16,1-2 3 0,-2 3 4 15,1 0 4-15,-2 2 0 0,1 3-1 16,1 0-2-16,-2 5-5 15,1-2-10-15,2 3-19 0,-10 0-153 16,11 6-33-16,1-1-178 16,-3 2-888-16,5 3 571 0,6 0 28 0,0 4 81 15,3-3 173-15</inkml:trace>
  <inkml:trace contextRef="#ctx0" brushRef="#br0" timeOffset="217848.7071">15626 7790 219 0,'1'3'457'0,"-1"1"59"0,0-1 47 0,0 1-48 16,2 0-130-16,0 1-98 0,-2-2-58 15,1-1-28-15,-1 1-21 0,2-2-11 16,-1 1-10-16,1-1-12 0,0 1-20 15,2-4-21-15,0 1-19 0,1-2-20 0,0 0-11 16,0 0-13 0,3-6 25-1,-1-4 32-15,-7 10-71 0,0-2-10 16,-4 1-7-16,0 1-13 0,-1 0-19 16,-2 2-25-16,2 0-41 0,0-1-82 0,1 2-142 15,1 0-231-15,2 0-137 0,-1-2-59 16,4 1-1-16,1-1 62 0,0 0 132 15</inkml:trace>
  <inkml:trace contextRef="#ctx0" brushRef="#br0" timeOffset="218491.637">15834 7515 247 0,'3'-5'473'0,"2"1"66"15,2-2 48-15,-1 1-59 0,3 0-132 16,1 1-111-16,0 0-84 0,2 0-56 16,1-3-42-16,-2 2-27 0,1 0-22 0,1 2-15 15,0-2-12-15,-4-1-9 0,1 2-3 16,-1 1-1-16,-3 0 0 15,-1 1-3-15,-1-1-1 0,-3 2 0 0,-2-1-4 16,-3 1 0-16,-1 1 0 0,-1 0 6 16,-5 0 5-16,3 1 9 0,-3 1 9 15,-1 0 8-15,0 3 5 0,0-2 4 0,1 3 0 16,0 0 0-16,-3 2-9 0,2-1-1 16,4 3-9-1,-10 7 12-15,11-6-32 16,2-1-3-16,-2 34 22 15,8-34-21-15,4-1 3 0,-1 0 1 16,1 0 2-16,3-2 1 0,0 0 2 0,2-3 0 16,1 1 0-16,0-2-3 0,1-2 2 15,1 0-5-15,3-1-2 0,-2 0-2 16,3 0 0-16,0 0-3 0,1-1 0 16,-1 1 0-16,0 0-5 0,-4 1 2 0,0 2 1 15,-1-3 3-15,-2 4 3 16,-2 2 4-16,-1 1 5 0,-1-1 7 0,2 5 4 15,-5-1 5-15,2 1 6 0,-4 2 7 16,-1-1 5-16,-1 2 9 0,-2-1 3 16,-1-1 4-16,-3-1 0 0,0 2-1 15,-1-2-6-15,-1 0-13 0,-4-3-8 16,1 1-13-16,-2-1-15 0,1-2-18 16,-4 0-25-16,0-3-33 0,0 3-39 0,0-4-47 15,-1 0-83-15,2-1-167 0,1-2-250 16,0-1-114-16,0 0-40 0,2-4 6 15,1 4 68-15,0-2 164 0</inkml:trace>
  <inkml:trace contextRef="#ctx0" brushRef="#br0" timeOffset="233832.5951">18950 7545 164 0,'0'-2'226'16,"0"0"22"-16,0 2 3 0,0-1-5 0,0 1-16 16,0-1-34-16,0 1-34 15,-1 0-34-15,1 1-29 0,0-1-24 0,-2 1-19 16,2-1-18-16,0 0-13 0,0 2-9 15,0-2-4-15,0 0-3 0,0 0 7 16,0 0 6-16,0 0 13 0,0 0 17 0,2 0 14 16,-2 0 12-16,0 0 7 0,0 0 2 15,0 0-3-15,0 0-7 0,1 0-10 16,-1 0-8-16,0 0-10 0,0 0-8 16,0 2-10-16,0-2-10 0,0 0-6 15,0 0-6-15,0-2-4 0,0 2-1 16,0 0-2-16,0 0 0 0,0 0 0 15,0 0 0-15,0 0 1 0,0 0 2 0,0 0-1 16,2 0-3 0,-2 0 1-16,0 0-2 0,0 0-2 0,0 2 1 15,0-2-2-15,0 0 3 0,0 0 0 16,0 0-1-16,0 1 0 0,0-1-4 16,0 0 1-16,0 0-2 15,1 0-6-15,-1 0 6 16,-1 0-2-16,1 0 4 0,0 0 1 0,0 0-1 15,0 0 1-15,0 0-3 0,0 0-1 16,0 0 3-16,0 0-2 16,1 0 1-16,-1 0 3 0,0 0 0 0,0 0-1 15,0 0 1-15,0 0 1 0,0 0 0 16,0 0 1-16,0 0 1 0,0 0 2 16,2 0 1-16,1-1-1 0,-3 1 6 15,0-2-2-15,0 2 1 0,1-2-2 16,-1 2 0-16,0 0 2 0,0 0-5 0,0 0 2 15,0 0-1-15,0 0-1 16,0 0 2-16,0 0 2 0,0 0 0 0,0 0 0 16,0 0 5-16,0 0 4 0,0 0 3 15,0-1 2-15,0 1 6 0,0 0 4 16,0 0 4-16,0-1 1 0,0 1 1 16,2 0-1-16,-2 0 0 0,0 0 0 15,0 0-1-15,0-3 0 0,0 3-2 16,0 0-1-16,1 0-3 0,-1 0 0 15,0 0-1-15,0 0-4 0,0 0-1 16,0 0 2-16,0 0 0 0,0 0 1 16,0-3 1-16,0 3 3 0,2 0 2 15,-2 0 0-15,2 0 29 0,-2 0-34 16,0 0-1-16,0 0 1 0,0 0 1 16,1 3 0-16,-1 0 4 0,2 1-1 15,-1 1 1-15,1 0-3 0,0 0-7 0,-1 2-2 16,3 0-5-16,-3-1-1 0,2 1-5 15,1 1 0-15,-2-2-2 0,1 1 3 16,-1 1-1 0,1 6 14-16,-1 1 5 0,-1-10-14 15,-1 1-2-15,0 0-1 0,2 0-2 16,-2 2 0-16,0 4 1 16,0-5-6-16,0-1-3 0,0 2-1 0,0-2-1 15,2 1 1-15,-2-2 0 0,1-1-1 16,-1 2-1-16,2-1 0 0,0-1 2 15,-1 1 0-15,-1-1-1 0,2-1-2 16,-1-1 2-16,1 1-5 16,0-3-7-16,-2 3-33 0,2-3 5 15,-2-3-21-15,0 3-28 0,0-3-38 16,0-2-55-16,0 1-70 0,-2-2-99 0,-2 0-122 16,3-2-100-16,-1 2-27 0,2-2 24 15,0 3 59-15</inkml:trace>
  <inkml:trace contextRef="#ctx0" brushRef="#br0" timeOffset="234512.0481">19111 7582 231 0,'-4'1'372'16,"0"-1"43"-16,3 0-7 0,-1 0-42 15,2 0-76-15,0 0-63 0,0 2-41 0,0-2-23 16,0 0-22-16,0 0-15 16,0-2-8-16,0 2-3 0,0-1-2 15,2 0 0-15,-1-2-4 0,4 0-10 0,0 0-13 16,-1 1-15-16,1-3-10 0,3 1-11 16,-1 1-4-16,2 1-5 0,-3-1-1 15,2 0-5-15,0 2-4 0,1 1-3 16,-1 0-5-16,1 0-4 0,-2 0-5 0,-1 0-2 15,3 1-2-15,-5-1-1 0,1 3-2 16,3-3-2-16,-5 0-1 0,2 0-2 16,-2 3 1-16,0-2 4 0,0 2 2 15,-1 2 4-15,0 0 3 16,-2 3 1-16,0 1-1 0,0 0-1 0,-4-1-2 16,1 3-3-16,2-2-1 0,-3 2 0 0,3-1 1 15,-3-2-4 1,1 1 2-16,2-2-4 0,-1 1 3 0,-1-2-2 0,0 0-2 15,2 0 1-15,-1-2-2 0,0 0 0 16,1 0 0-16,1 0 3 0,-2 0-2 16,2-1-3-16,0-1 2 0,0-2 0 15,0 3 0-15,0-1-2 0,0 1 4 16,0 0 2-16,2-1 2 0,-1 2 2 16,3 0 1-16,-1-1 1 0,7 5 26 15,-3-7-17-15,3 1-3 0,-1-1 1 16,0-1-2-16,3 2-6 0,0-2-4 15,1-2-4-15,-2 2-1 0,1 0-1 16,0-1 0-16,-2-1 1 0,0 1 1 16,0-1 1-16,0 1 0 0,-2-2 0 0,1 1 0 15,-1 1-1-15,1-1-2 16,-5-1 2-16,1 2-2 0,-1-1 7 0,0 0-7 16,-2 1-6-16,0 0-6 0,-1 1-10 15,-1 0-15-15,0-2-29 0,0 2-21 16,-1-1-38-16,-3 1-47 15,0 1-70-15,-3 1-92 0,-3-2-130 0,-2 1-124 16,-1 0-38-16,1 1 10 0,-3 3 56 0,2-1 98 16</inkml:trace>
  <inkml:trace contextRef="#ctx0" brushRef="#br0" timeOffset="235197.507">19022 7879 136 0,'0'-1'335'15,"0"1"55"-15,-1 0 1 0,-1 0-18 16,2 0-49-16,0 0-64 0,0 0-49 0,-2 1-44 16,0-1-39-16,0 2-28 0,-1-2-22 15,2 1-11-15,-3-1-5 0,3 0 0 16,-3 1 3-16,3-1 6 15,-1 2 5-15,1-2 3 0,-3 0 1 0,3 2 5 16,-1-2-2-16,0 1 1 0,2-1-1 0,0 0-3 16,-2 2-5-16,2-2-9 15,0 0-4-15,2 0-5 0,0 0-2 16,1 1-2-16,4-1-3 0,1 2-1 16,4-2-2-16,0 0-6 0,0 1-8 15,6-1-6-15,-1 2-5 0,2-2-5 16,1 0-2-16,0 0-2 0,2 0-2 15,1 0 3-15,-1 0-2 0,2 0-3 0,-2 0-3 16,4 0 0-16,-4 0 2 0,-2 0-1 16,1 0 2-16,-2 0 1 0,0-2 3 15,-2 2 1-15,-1-1-5 0,0 1 1 0,-3 0 0 16,-3 0 0-16,-2 0-1 0,0 0 1 16,-3 0 1-16,3 0-2 0,-5 0-3 15,-1 0-4-15,-1 0 3 0,2 0-5 16,-3 0 2-16,4 0-2 0,-4 0 0 0,1 0 0 15,-1 0 0-15,0 0-2 0,0 0-3 16,0 0-1-16,2 0-5 0,-2 0-7 16,0 0-9-16,0 0-9 0,1 0-19 15,-1 0-33-15,2 0-63 0,-2-2-110 16,0 1-195-16,-2-1-170 0,-1-1-77 16,-3 3-16-16,-4 0 40 0,-4 2 103 15</inkml:trace>
  <inkml:trace contextRef="#ctx0" brushRef="#br0" timeOffset="236451.3516">19091 8178 74 0,'0'-1'409'16,"0"-1"75"-16,0 0 50 0,0 2-23 15,0-1-93-15,0-1-111 0,0 2-89 16,0-2-66-16,0-1-39 16,4-4 38-16,-2 5-95 0,0-1-5 15,-1-2-1-15,1 1 5 0,-1 0-1 0,3 0 3 16,-3 1 1-16,-1 1 4 16,3-1 0-16,-1 1-2 0,-2 1-3 15,1 0-3-15,-1 1-5 16,0-2-5-16,2 1 59 0,-2 1-74 15,0 0-1-15,0 1 0 0,0 2 0 16,0 3 0-16,-2 2 0 0,2 1-3 0,0 3-3 16,-1 0-2-16,1 1-1 15,0 1-4-15,-2-2 0 0,2 3-3 0,0-3 0 16,0 0-3-16,-3-2-2 0,3-1 0 16,0 0 7-16,0-1-8 0,0-3-1 15,0 2-4-15,0-2-1 0,0-2 0 16,0-1-6-16,0 0 1 0,0 1 4 15,0-1-4-15,0-2 1 0,0 0-4 0,0 0-5 16,0 0-6-16,0-2-10 16,0-1-13-16,0 1-22 0,0-3-34 15,0 3-48-15,0-3-77 0,0-1-115 16,-1-1-153-16,1 2-119 0,1-2-40 0,2-1 12 16,2 1 62-16,0-1 115 0</inkml:trace>
  <inkml:trace contextRef="#ctx0" brushRef="#br0" timeOffset="237008.7167">19304 8116 54 0,'2'-3'391'15,"-1"-3"80"1,2 2 51-16,2-9 920 0,-3 11-1270 15,-1-1-28-15,-1 0-12 0,0-1-9 16,0 0-8-16,-3 1-3 0,3 1-10 16,-1-2-10-16,-3 3-8 0,1-2-11 15,-2 3-9-15,1 0-16 16,-1 0-5-16,-3 3-11 0,3-1-4 0,-1 3-7 16,0 2-4-16,1-2 2 0,-3 2-2 15,5 1 0-15,-2 0-2 0,4-1 0 16,-1 1 1-16,0 2 0 0,1 8 15 15,-1-7-19-15,2-1 1 0,2 2-2 16,-2-1-1-16,1-1-1 0,1 1-1 16,0-1 3-16,2 1 2 0,0-1-4 15,0-2-1-15,2 2 0 0,-1-2-4 16,2-1 1-16,-3-2 3 0,3 2-2 16,0-1 3-16,3-3 1 0,0 1 3 0,-1-1 0 15,0-2-2-15,3-1 0 0,-2-1-1 16,2-2 2-16,-3 1 3 0,2-3 0 15,-1-1 3-15,-4-1 0 16,1 2-1-16,3-13 11 0,-5 8-18 16,-2 0-2-16,-1-2-3 0,0-2 0 15,-2 1-1-15,-4 0-1 0,3 0-3 16,-1-1 0-16,-1 2 0 0,0-1 2 16,-1 2-2-16,-3-10-18 0,2 12-1 15,0 0-9-15,2 1-16 0,-2 1-15 16,0 1-28-16,0 2-44 0,1-1-75 15,-2-1-135-15,-1 0-217 0,3 2-111 16,-4-3-38-16,5 5 14 0,0-1 63 16,-1 0 133-16</inkml:trace>
  <inkml:trace contextRef="#ctx0" brushRef="#br0" timeOffset="238312.5891">19581 7795 35 0,'0'-2'291'0,"0"-1"55"15,0 3 17-15,0-2-13 0,0 2-15 16,1 0-32-16,-1 0-32 0,2 2-25 16,0-2-19-16,-2 3-16 0,1-1-22 15,1-2-17-15,1 3-16 0,-1-1-11 16,3-1-20-16,-1 1-20 0,-1-1-16 0,2 1-14 16,0-2-14-16,1 0-18 0,1 1-5 15,-2-1-8-15,7-1 10 16,-8 1-28-16,2-2-5 0,-1 1-2 15,-2-1-2-15,1 2-3 0,-3-1 0 16,2 1-4-16,-3 0-5 0,2 0-7 16,0 1-21-16,-2-1-29 0,0 2-44 0,0-2-61 15,0 0-81-15,-2 0-134 16,0 1-163-16,-2 1-66 0,0-1-5 0,1 5 33 16,-2-1 73-16</inkml:trace>
  <inkml:trace contextRef="#ctx0" brushRef="#br0" timeOffset="238566.7577">19642 7943 266 0,'2'2'493'16,"0"-2"61"-16,2 5 998 15,0-2-1271-15,3 4 83 0,-4-2-238 16,1-2-22-16,-3 0-19 0,4 0-19 15,-2 0-14-15,0 0-12 0,1-2-10 0,-3 1-8 16,3-2-11-16,-2 3-10 0,0-3-10 16,-1 0-15-16,1-3-28 0,0 3-40 15,-1-2-69-15,2-2-101 0,1-1-165 16,0 1-133-16,1-1-55 0,1 0-1 16,1 1 47-1</inkml:trace>
  <inkml:trace contextRef="#ctx0" brushRef="#br0" timeOffset="242070.1019">20395 7539 335 0,'-4'-3'433'16,"3"3"49"-16,-1-3-6 0,1 1-74 15,-1 0-106-15,2 1-79 0,-3 1-45 16,3-1-27-16,0-1-8 0,3 1-3 0,-3-2 1 16,2 1-2-16,-1 1-5 0,-1-1-10 15,2-1-12-15,-1 0-12 0,1 1-10 16,0 0-8-16,-2-1-9 0,1 1-8 16,-1 1-8-16,0 1-7 0,0-2-7 0,2 1-8 15,-1 1-6-15,-1-2-4 16,0 2-4-16,2 0-1 0,0 2 0 0,-2-2 3 15,1 3 2-15,1 0 6 0,-1 4 4 16,1 2 4-16,-2 3 2 0,3 3-1 16,-3 0 4-16,0 3 0 0,3 0 2 15,-3 0-2-15,2-1-1 0,-2 1-1 16,0-2-6-16,0 1-7 0,0-2-4 16,0-2-5-16,1-1-2 15,-1 0-5-15,0-3-2 0,2 0-1 0,-2-4-2 16,0 3 0-16,1-3-2 0,-1-1 2 0,0 2 1 15,0-5-2-15,0 0 1 0,0 1-5 16,0-1-6-16,0-1-10 0,0 0-11 16,0 0-17-16,0 0-16 0,-1-1-22 15,1-2-27-15,-2 2-41 0,2-2-71 16,-1-2-96-16,1 0-155 0,-5 1-152 0,4-2-60 16,-1 3 2-16,2 1 54 15,0 1 97-15</inkml:trace>
  <inkml:trace contextRef="#ctx0" brushRef="#br0" timeOffset="242344.2846">20532 7723 67 0,'6'-1'468'0,"-4"-1"85"16,1 0 62-16,0-1 20 0,1 3-113 0,-3 0-140 16,2 0-98-1,10 0 245-15,-8 0-414 0,-2 0-20 16,0 0-18-16,0 3-14 0,-1-3-8 15,-1 0-9-15,1 0-5 0,0 0-5 16,-1 0-3-16,-1 0-2 0,0 0-3 16,0 0-5-16,0 0-3 0,0-3-6 15,0 3-6-15,0 0-10 0,0 0-13 0,0 0-16 16,0 0-18-16,0 0-23 0,0 0-50 31,0 0-70-31,-6-12-1168 0,4 5 672 0,1 1 0 16,-1-1 49-16,2 2 91 0</inkml:trace>
  <inkml:trace contextRef="#ctx0" brushRef="#br0" timeOffset="243049.7556">20692 7524 88 0,'-2'-2'375'0,"-2"-1"56"0,2 2 43 15,1-1-30-15,1 2-93 0,0-1-83 0,0-1-50 16,0 2-36-16,0 0-21 16,0-1-13-16,1 1-4 0,-1-2-2 0,0 2-2 15,0 0-1-15,0-2-7 0,0 2-12 16,0-2-15-16,2 2-17 0,0-2-15 16,2 1-12-1,10-5 67-15,-6 4-98 0,1-1-2 16,3 1-5-16,-1-3-1 0,3 2-4 0,-1-1-1 15,1 1-2-15,-2 1-3 0,-1 0-3 16,-1-1-3-16,-1 1-2 0,0 1-1 16,-2 1-2-16,-2 0 0 0,1 1 2 15,-1 1 3-15,-2 1 2 16,1 1-1-16,0 2 3 0,-3-2-3 0,3 3 1 16,-4 1-5-16,0 0 3 0,0 0-2 15,-4 3-3-15,0-2 0 0,3 4-1 16,-6-1 1-16,-3 12 4 15,4-12 2-15,-1-1-1 0,2 2 1 0,-2-2 0 16,1 0 4-16,1-3-4 0,0 3-1 16,-1-2 1-16,1-2 1 0,1 1-1 15,-1 1 1-15,2-1 0 0,-4-3 0 0,3 2-1 16,-1 0 0-16,0-1-2 16,2 1 0-16,0-2 0 0,0-1-2 0,1 1 4 15,0-1 4-15,2-1 9 16,2-1 10-1,1 1 14-15,16 0 155 0,-6-3-123 0,0 0 0 16,1-3-9-16,-2 3-5 0,4-3-6 16,-3 1-6-16,1 2-6 0,-1-1-7 15,-2-1-12-15,0 2-6 0,-2 0-5 16,-1-1-4-16,1 1-8 0,-2 0 1 0,-1 0 0 16,1 0 1-16,-2 1-3 15,0-1-2-15,0 0-1 0,0 2 2 0,2-2-2 16,-4 1-1-16,2-1-1 15,-1 0 2-15,2 0-24 0,-2 0-15 16,-3-3-31-16,2 2-33 0,-1-2-37 16,0-2-38-16,-1 2-62 0,-1-3-116 0,0 0-216 15,0-1-140-15,0 0-56 16,-1-2-7-16,1-1 47 0,-2 3 125 0</inkml:trace>
  <inkml:trace contextRef="#ctx0" brushRef="#br0" timeOffset="300470.5677">12894 7843 147 0,'-3'-2'447'16,"-4"1"624"-1,3 0 169-15,3 1-1047 0,1 0-60 0,0 0-34 16,0 0-15 15,0 0-1-31,0 0 389 0,-2-3-294 16,2 3-99-16,0 0-9 0,0 0-9 15,0 0-8-15,0 0-6 0,0-3-4 0,0 3-6 16,2 0-4-16,-2 0-5 0,1-2-3 16,1 2-3-16,1 0-4 0,3-1-3 15,1-1-2-15,1 1 2 0,0-1 0 16,2 1 2-16,2-2 0 0,2 0 1 16,-3 1 5-16,2-1 1 0,-3 0 2 15,2 0 2-15,-4 2 3 0,1-2 1 16,-1 1-1-16,-3 1 0 0,0-1-3 0,-2 1-1 15,0-1-6-15,1 2-5 16,-2 0-3-16,-1 0-2 0,1 0-1 0,0-2 2 16,-2 2 5-16,0 0 11 0,0 2 7 15,-4-2 6-15,3 0 2 0,-2 0-1 16,-2 0-3-16,-1 2-6 0,0-1-12 16,-3 1-6-16,0-1 6 0,-2 1-7 15,0 1-4-15,-3-1-3 16,-1 3 0-16,1-2-2 0,0 2-10 0,2-1 4 15,-1-1 1-15,3 0 1 0,3-1 1 0,-1 1 1 16,3 0 3-16,2-3 4 16,-1 1 5-16,3-1 5 0,-1 1 3 0,2-1 2 15,-2 0 4-15,4 0-2 0,0-1-7 16,-1 1-3-16,6-1 0 0,-2 1-4 16,3-3-4-16,4 3 0 0,-1-3-2 15,3 3-1-15,26-6 4 16,-27 3-6-16,-1 0-1 15,-1 1 2-15,-3 1 1 0,1-1 2 0,-2 1 0 16,-2-1 7-16,0 1 5 0,-2 1 3 16,-2-2 7-16,4 2 10 0,-5 0 2 15,1 2 7-15,-1-2 1 0,-1 1 0 16,1-1-6-16,-5 0-10 0,4 2-3 16,-6-1-10-16,3 1-9 0,-3 1-4 15,-1-2-1-15,-1 2 1 0,1 0-1 0,-3 0-4 16,0-1 0-16,0 1 1 0,-2 0-1 15,4-1-3-15,-1 1-2 16,2 1 0-16,0-3 1 0,5 0-7 0,0 2-5 16,1-3-7-16,1 0-2 0,1 0-6 15,1 0-1-15,3 0-4 0,0 0-14 16,1 0-30-16,1 0-44 0,-3-3-49 16,1 2-53-16,-1 1-72 0,-2-3-139 0,3 1-262 15,0-1-110-15,1-2-30 0,3 0 10 16,1 1 58-16,4-4 146 0</inkml:trace>
  <inkml:trace contextRef="#ctx0" brushRef="#br0" timeOffset="307885.5247">15005 7678 233 0,'0'0'333'0,"0"2"22"0,0-2-10 15,0 1-26-15,0-1-50 0,0 0-60 16,0 2-58-16,0-2-41 0,1 0-29 16,-1 3-17-16,2-3-8 0,0 0-5 15,-2 3-2-15,2-2 48 16,0-1-41-16,-2 1 3 0,0-1 5 0,0 0 5 15,0 2-2-15,0-2 0 0,0 2-3 16,0-1-2-16,0-1-7 0,0 2-4 16,0-1-3-16,0-1-4 0,0 1-1 15,-2-1 1-15,2 0 6 0,0 0 5 16,2 0 4-16,-2 0 9 0,0 0 4 0,0-1 5 16,0 1-2-16,0 0-6 15,2-1-1-15,-2 1-12 0,0 0-6 0,1 0-13 16,1 0-6-16,-2 0-4 0,0 0-6 15,1 0-4-15,1 0-3 0,0 0 0 16,1-2 0-16,2 2 1 0,-2 0 0 16,2-1-1-16,1 1 0 0,0-2-2 15,-1 2-2-15,0 0-5 0,-4 0 0 16,4 0 1-16,-3 0-5 0,2 0 1 16,-2 0 1-16,1 2 5 15,-3-2-3-15,0 0 2 0,1 1 0 0,-1-1 1 16,0 0-2-16,0 2 2 0,0-2-3 15,-1 1 1-15,1-1 0 0,-3 0-2 16,1 0 1-16,-2 1 1 0,-3 2 0 16,2-3-1-16,1 3 0 0,-3-2 0 0,0 2 1 15,-1-2-2-15,0 3-2 0,1-1 3 16,0-1 0-16,-1 0 0 0,1-1-2 16,1 1 0-16,1-1 0 0,1 1-2 15,0-1 1-15,1-1-2 0,2 2-2 16,1-2-2-16,0-2-2 15,3 2 4-15,-2-1 0 0,5 1 0 0,-3-2 0 16,2 1 0-16,2-1 1 16,-1 2-1-16,1-1-1 0,0-1 3 0,0 2 0 15,1-2-1-15,-4 2-2 16,4-3-1-16,-2 3 1 0,-2-2-1 0,0 2 4 16,0-2 0-16,-3 2 0 0,2-1 4 15,-3 1 1-15,0 0 0 0,2 0-1 0,-2 0 1 16,0 0 2-16,-2 0-1 15,2-2 0-15,-3 2-1 0,2 0-1 0,-3 0 3 16,1 0-4-16,-2 0-2 0,1 0 0 16,-2 0 0-16,2 0 2 0,1 0-4 15,2 0-2-15,-3 0 2 0,3 0-3 16,-1 0-3-16,1 0 0 0,1 0-2 16,0 0 0-16,0 0-2 15,0 0 3-15,0 0-13 0,0 0 1 16,0-1-8-16,1 1-20 0,-1 0-35 0,2 1-67 15,-4-1-111-15,2 2-204 0,0-2-159 16,0 0-68-16,2 0-12 0,-1 0 45 16,-1 0 103-16</inkml:trace>
  <inkml:trace contextRef="#ctx0" brushRef="#br0" timeOffset="309926.8491">2913 9394 30 0,'0'-3'404'0,"-4"-3"611"16,3 3-488-16,1 1 275 15,0 0-538-15,0 2-58 0,0 0-34 0,0 0-22 16,0 3-13-16,0 1-13 0,0 2-12 15,-2 4-10-15,2 4-9 0,0 2-13 16,-1 3-12-16,1 2-13 0,0 1-9 16,0 0-9-16,0 1-6 0,0 1-3 0,0 0-3 15,0 0-2-15,0-3-2 0,0 1-2 16,0-3-3-16,0-1-3 0,-2-2-3 16,4-1-2-16,-2-3-3 0,1 0 0 15,-1-1-4-15,2 5-1 0,-2-8-1 16,0-2 1-16,1-2-2 0,-1 2-1 15,0-3-3-15,2-1-2 0,-2 0-6 16,0 1-6-16,0-3-14 0,0-3-14 0,0 1-27 16,0-1-44-16,0-4-62 0,0-1-78 15,-2-3-146-15,1-1-175 0,-2-1-73 16,-1-3-8-16,0 3 38 0,2 0 73 16</inkml:trace>
  <inkml:trace contextRef="#ctx0" brushRef="#br0" timeOffset="310411.1728">2786 9381 452 0,'0'-6'452'0,"0"1"24"0,0 3-26 16,2-5-61-16,1 2-88 0,0 2-80 15,2-4-52 1,10-8 97-16,-5 8-150 0,25-17 177 16,-19 17-219-16,-2 0-10 0,2 2-10 0,0 0-7 15,1 0-3-15,-1 0-12 0,3 3 6 16,-3-1 4-16,-1 3 0 0,0 3 0 16,-1 1-8-16,-3 1-3 0,0 3-5 0,-3 1-5 15,0-1 2-15,0 4-2 0,-2 2 2 16,-3 1-3-16,2-1 1 0,-4 1-2 15,1 2-5-15,-2-1 1 16,-2-1-5-16,-4 16 16 0,1-15-13 16,-4-1 1-16,1-2-2 0,-2 2 2 15,-2-3-3-15,1 0 1 0,-3-2 0 0,3-1 0 16,-1 0-1-16,0-3 0 0,1-1-1 16,1 0-15-16,-2-1 5 0,4-1 2 0,0-3 1 15,0 2-1-15,2-2-1 0,1 0 11 16,0 0-10-16,2 0-6 0,0-2-8 15,-1 2-11-15,0-3-18 16,2 1-31-16,1 0-45 0,1-3-68 0,0 0-90 0,3-3-154 16,0-1-159-16,3 0-64 0,1-1-2 15,4 0 44-15,4 2 82 0</inkml:trace>
  <inkml:trace contextRef="#ctx0" brushRef="#br0" timeOffset="310862.5523">3545 9156 36 0,'0'-4'405'0,"-2"0"72"0,1 1 45 15,-1 2-29-15,0 0-71 0,-2 1-104 16,1 2-86-16,-2 0-44 0,0 4-18 16,0-1-5-16,-1 5-6 0,-2 0-8 0,2 3-13 15,-2 2-10-15,2 4-14 0,-4 2-12 16,4 2-8-16,-2 3-7 0,3 3-9 16,0 0-3-16,1 3-4 15,2 1-1-15,1 2-1 0,2-2 3 0,1 1-3 0,2-1 2 16,1-3-3-16,0 0 3 0,3-4 3 15,-2 0-7-15,4-6-1 0,-4 1-3 16,4-3-7-16,-4-2 0 0,3 0-18 16,-1-4-9-16,-1 0-7 0,2-3-7 0,-3 0-3 15,-1-4-28-15,1 3 8 0,-1-4 0 16,0-1-4-16,1 1-10 0,-4-1-21 16,1 0-6-16,-2-1-43 0,1-2-38 0,-2 0-34 15,2-2-47-15,-2-1-75 0,0-2-117 16,0 0-222-16,-2-4-97 0,2-1-33 0,2 0 16 15,1 0 74-15,2 0 135 0</inkml:trace>
  <inkml:trace contextRef="#ctx0" brushRef="#br0" timeOffset="313225.2037">3962 9546 200 0,'0'-3'256'16,"0"3"-7"-16,0-2-11 15,-3 1-11-15,3 1-8 0,-1 1-16 0,1 1-18 16,0-1-20-16,-2 1-22 0,2 1-27 15,-2-2-22-15,2-1-15 0,-1 1-11 16,2 1-5-16,1-2 45 16,-2 0-53-16,0 0-3 0,0 0-1 0,0 0-1 15,0 0-2-15,0 0-3 16,0 0-3-16,0 2 1 0,0-2 2 0,0 0 8 16,0 0 6-16,-2 0 8 0,2 0 5 15,0 0 4-15,-1 0 0 0,1-2-5 16,0 2-2-16,0 0-5 0,0 0-4 15,0 0-1-15,0 0 0 0,0 0-1 16,0 0-2-16,0 0-3 0,0 0-5 16,0 0-6-16,0 0-5 0,0 0-5 15,0 0-3-15,0 0-4 0,0 0-2 0,0 0 0 16,0 0-3-16,0 0-1 0,0 0-3 16,0 0-2-16,0 0-2 15,0 0 0-15,0 0-1 0,0 0-2 0,1 0 3 16,1 2 2-16,1-2 0 0,2 1 2 0,-2 1 0 15,2-2 4-15,1 3-1 16,0-3 3-16,4 3-1 0,-2-3-1 0,3 1-2 16,-3 0 1-16,4-1-3 15,0 0-1-15,-2 0 1 0,0 0 2 0,1 2 5 16,0-2 0-16,-3 0 0 16,2 0 3-16,-4-2-2 0,3 1-4 15,1 0 7-15,-5-1-13 0,-2 2-2 16,-2 0-2-16,1 0 5 0,0 0 2 0,-2 0-1 15,0 0 0-15,2 2 0 16,0-2-3-16,-2 0-3 0,0 0-6 0,0 0-2 16,0 0-7-16,0 0-4 0,0 0-10 15,0 0-5-15,0 0-12 0,0 0-2 16,-2 1-15-16,0-1-13 0,2 1-19 16,0 1-35-16,0-2-63 0,0 3-101 15,0-3-170 1,2 5-1556-16,2-3 1354 0,0 1 92 0</inkml:trace>
  <inkml:trace contextRef="#ctx0" brushRef="#br0" timeOffset="313959.3452">4367 9705 114 0,'-5'-2'959'0,"2"2"-405"0,-2-2-38 0,2 1-99 16,0 1-140-16,1 0-90 0,1 0-56 15,-2 0-30-15,3 1-15 0,-2 1-14 16,2-2-6 0,2 3 61-16,1 0 25 0,-3-1-67 15,1-1 2-15,1-1-1 0,-2 2-4 16,2-2-5-16,-2 0-5 0,0 0-7 0,0 0-7 16,0-2-7-16,0 2-6 15,0-1-6-15,0 1-6 0,1-2-6 0,-1 1-4 16,0 1-2-16,2-2-5 0,-2 1-2 15,0-1 2-15,0 0-3 0,0 1-3 16,0 0-3-16,0-1-2 0,0 2-1 16,0-1-4-16,-2 1-4 0,1 0-4 15,1-2-8-15,0 2-13 0,-2-1-22 16,2 1-40-16,0 0-69 0,0 0-104 0,0-2-178 16,0 1-175-16,2-2-79 0,2-1-13 15,2 2 44-15,2-1 93 0</inkml:trace>
  <inkml:trace contextRef="#ctx0" brushRef="#br0" timeOffset="315339.2677">4604 9353 178 0,'0'0'250'32,"0"0"18"-32,-2 0 667 0,2 0-787 15,0 0-41-15,0 0-29 0,0 0-29 0,0-2-11 16,0 2-12-16,0-2-3 15,0 2 1-15,0 0 6 0,0 0 7 0,0 0 12 16,0 0 7-16,0 0 9 0,0 0 3 16,0 0 0-16,0 0-4 0,0 0-6 15,0 0-4-15,0 0-7 0,0 0-8 16,0 0-6-16,0 0-6 0,0 0-10 0,0 0-4 16,0 0-7-16,0 0-2 0,0 0-1 15,0 0 0-15,0 0-1 0,0 0 5 16,0 0 4-16,0 0 3 0,0 0 7 15,0 0 1-15,-1 0 6 0,1 0 1 16,0 0-2 0,0 0 1-16,0 0 16 0,0 0-28 0,0 0-1 15,0 0-5-15,0 0-2 0,0 0-2 0,0 0 0 16,0 0-1-16,0 0-4 0,0 0 0 16,0 0 0-16,0 0-1 15,0 0-1-15,0 0 1 0,0 0 0 0,0 0 0 16,0 0 0-16,-3 0 3 0,3 0 1 15,0 0 3-15,0 0 7 0,0 0 5 16,0-1 4-16,0 1 30 16,0 0-24-16,0 0-2 0,0 0-2 15,0 0-4-15,0 0 1 0,3 0-4 0,-3 0-4 16,0 0-3-16,0 0-1 0,1 0 0 16,-1 0-3-16,0 0 3 0,0 0-3 15,0 0 3-15,0 0 0 0,0 0 1 16,0 0 2-16,0 0-2 0,0 0-1 15,0 0 0-15,0 0 2 0,0 0-2 16,0 0-3-16,0 0 1 0,0 0-4 16,0 0-1-16,0 0-1 0,0 0 2 15,0 0-3-15,0 0-1 0,0 0 1 16,0 0 1-16,0 0-1 0,0 0 1 16,0 0 2-16,0-2 4 0,0 2-3 15,0 0 2-15,0-2 0 0,0 2 0 0,0-1-1 16,0 1-3-16,-1 0 2 0,1 0-2 15,0 0-2-15,-3 0-1 0,3 0 0 0,0 0 2 16,-2 0-2-16,1 0 0 0,-1 0 0 16,2 0 0-16,-2 0 0 0,1 0 0 15,-2 1 2 1,-1 1 3-16,3 1-4 0,-2-1 2 0,1 0 1 16,-3 1 0-16,1 2 1 15,-3 4 2-15,4-4 0 0,0 1-2 16,0 1 0-16,1 1 0 0,-1-1 1 0,1 4 1 15,1-1 0-15,1 1 2 16,1 1 2-16,1-1-1 0,0 3 2 16,1 0 0-16,-2 1 0 0,3-1 4 0,-1 1 1 15,0-2 2-15,2 2 0 16,-1-2 3-16,1 1-1 0,0-2-2 0,0 1 0 16,1-2 1-16,-1 1-3 15,1-2-1-15,0 0-3 0,-1-2 0 0,0 1 1 16,0-2-1-16,2-2 4 0,-2 0 2 15,0-1 5-15,0-1 0 0,1-1 4 16,-1-2-1-16,1 0 0 0,0-2-3 0,-1-1-2 16,3 0-3-16,-3-3-4 0,4 1-6 15,-4-2-1-15,1-2-4 0,1 1-1 16,-1-2 0-16,-2 0 1 0,0-1-1 16,-3-1 0-16,1 0-1 0,0 0-2 15,-4-1 0-15,2-1-1 0,-3 1 0 0,-1-2-2 16,0 2 1-16,-2-2 2 0,1-2 0 15,0 5 0-15,-1 0 0 0,1 0 2 16,-1 0 0-16,1 2-1 0,-1 0 0 16,1 1-1-16,2 1 0 0,-1 3-6 15,3-1-3-15,-2 1-12 16,-2 1-11-16,2-4-96 0,2 7 11 16,-1-1-56-16,2 0-70 0,0 2-129 15,2-3-170-15,-1 1-72 0,4 0-10 16,1 4 31-16,3 0 65 0</inkml:trace>
  <inkml:trace contextRef="#ctx0" brushRef="#br0" timeOffset="316125.4806">4855 9356 115 0,'2'-3'444'0,"-2"3"63"16,1-4 44-1,1 4-16-15,6-3 200 0,0 3-505 0,0-2-47 16,0 1-30-16,4-1-29 0,-4 1-28 16,3 0-23-16,0-2-24 15,-1 1-17-15,-2 1-12 0,0-1-5 0,-2 1-5 16,0-1-1-16,-3 0 1 0,1 2 4 15,-3-1 4-15,1 1 4 0,-1 0 5 0,-1 0-1 16,0 0-2-16,0 0-1 0,-1 0-4 16,-2 0-5-16,-1 0-5 0,1 0 0 15,-3 0 0-15,0 1 2 0,-2-1 0 16,3 2 2-16,-3-2-1 0,-1 3-4 16,1-1 0-16,0 1-5 0,0 1 2 15,-3 0-2-15,-7 8 3 16,11-7-5-16,-1 2 1 0,3-3 0 0,-2 2 0 15,3-1 1-15,2 2-2 0,-2 0 6 16,2-1 1-16,2 2 0 0,0-1 2 16,0 3 0-16,2-3 1 0,2 1-3 15,-1-1-2-15,0 0-2 0,1 1 2 16,0-2-3-16,0-1 2 0,2 2 2 16,0-4 2-16,0 2 6 15,2-2 2-15,11-1 22 0,-9-2-18 16,3-2 0-16,-1-1-2 0,1 1-1 0,3-3-3 15,-4 1 5-15,2-1-4 0,-1 1-2 16,0 1-2-16,-2 0 1 0,0 1 1 16,-3 2-4-16,0 0 5 0,-2 0 2 15,0 3 1-15,-1 2 2 0,0 0-2 16,-1 2-3-16,-2 0 0 0,0 2-4 16,1 0 0-16,-2 1 0 0,-1 0-1 15,0 0 4-15,-1 1-1 0,-1-2 1 0,-1 1 0 16,0 0-1-16,-5 0-1 15,2-1-3-15,-4 1 0 0,0-1-2 0,-2 0 1 16,1 2-3-16,-3-3-4 16,3 1 1-16,0-1-2 0,0-1-2 0,1 0-1 15,-2-1 0-15,2-2-1 0,2 1-1 16,0-4-7-16,-1 1-6 0,1-2-12 16,0-3-15-16,0 1-21 0,2-3-30 15,-1 0-48-15,1 0-80 0,1 0-143 0,-1-2-210 16,3-1-101-16,3 3-32 0,2-2 19 15,2 2 71-15,4 0 143 0</inkml:trace>
  <inkml:trace contextRef="#ctx0" brushRef="#br0" timeOffset="316792.9262">5459 9293 315 0,'3'0'440'16,"0"-3"50"-16,1 3-9 0,-4 0-49 15,0 0-87-15,0 3-87 0,-2-1-48 0,-1 1-22 16,0 2-19-16,-2 2-17 0,0-1-18 15,-1 2-15 1,-8 11 65-16,9-9-113 0,-4 2-9 0,4 1-7 16,-3-1-7-16,3 1-5 0,0-1 0 15,-2 1-2-15,0-1-2 0,1-2-5 16,1 0-2-16,2-1-4 0,-2 0-6 16,1-1-2-16,0 2-4 0,1-3 0 0,2 3-1 15,1-1-1-15,-2-1 0 0,2 0 3 16,0 0-2-16,2-1-2 0,-1 1 1 15,1 0 0-15,-1-1 0 0,3 0-2 16,3 0 4-16,6 6 23 16,-5-6-15-16,3-1 2 0,-3 2 2 15,3-2 8-15,0 0-4 16,0 1-1-16,-1-1-5 0,2-2-3 0,-2 3 0 16,-1-2-9-16,2 0 0 0,-3 0 2 0,0 0 0 15,0-3-3-15,-2 1-5 0,0 0-2 16,-2-1-3-16,-1 1-6 0,-1-3-9 15,1 1-16-15,-3 1-24 0,1-2-23 16,-2-2-42 0,1 1-65-16,-5-4-582 0,2 2 119 0,-2 0-80 15,0-1-13-15,3 1 43 0,1 1 98 16</inkml:trace>
  <inkml:trace contextRef="#ctx0" brushRef="#br0" timeOffset="317547.4313">5826 9373 356 0,'-2'-3'502'16,"2"1"53"-16,-1 2 21 0,-1-3-68 16,2 3-149-16,0-2-110 0,0 0-58 15,0 1-28-15,3-1-15 0,-1 0-9 16,3 2-9-16,3 0-8 0,1 0-13 0,0-3-11 15,3 3-12-15,0 0-10 0,1 0-11 16,1 0-10-16,-3 0-5 0,4 0-8 16,-2 0-4-16,-1 0-4 0,0 3-4 15,-2-3-3-15,-1 0-6 0,0 0 0 16,-2 0-4-16,-2 2-2 0,0-2 2 16,-2 2 1-16,0-1-5 15,0 3 5-15,1 1 4 16,-2 2 3-16,-4 22 54 0,-2-17-54 15,1 1-1-15,0 1-4 0,-2-1 2 0,0 1 1 16,0 0 0-16,2 1 1 0,-2-1-2 16,-1 2 0-16,2-3-1 0,-1 2-3 15,0-1-1-15,-2-1-2 0,0 1-2 16,1-1-3-16,-1 0-3 16,-1 0-1-16,-6 13 2 0,8-16-6 15,1 0 2-15,0-2-1 0,-1 0-1 0,1 0 0 16,4-1-1-16,-1-2-1 0,-1 0 0 15,3 0 2-15,0-3 2 0,0 1 7 16,3-1 7-16,0 0 9 0,5-2 3 16,0 3 4-16,0-3 5 0,4-3-4 15,1 3-2-15,-2 0-5 0,3-4-3 16,-1 3-6-16,1-1-5 0,-4 0-4 31,3 2-5-31,31-7 8 16,-40 6-13-16,1-1-6 0,0 2-12 0,-3-2-14 15,-1 1-25-15,2-1-27 0,-3 0-32 16,0-3-26-16,0 1-22 0,-4-1-33 16,2-1-53-16,-3 0-92 0,-1 0-143 15,-2-3-167-15,-1 1-69 0,1 1-6 0,0 2 46 16,-1-2 105-16</inkml:trace>
  <inkml:trace contextRef="#ctx0" brushRef="#br0" timeOffset="317821.6153">5900 9537 368 0,'-6'-4'542'0,"1"2"60"15,2-1 38-15,0 0 336 16,3 1-692-16,0 1-71 0,3-1-38 0,0 2-23 16,3 0-17-16,1 0-13 15,4 0-19-15,0 0-21 0,3 0-17 0,-1-2-9 16,0 2-6-16,2 0-7 15,-2 0-7-15,1 0-7 0,0-3-5 16,0 3-6-16,10-2 0 0,-16 0-17 16,0 1-19-16,-3-1-6 0,0 0-12 15,1 2-30-15,-2-3-51 0,1 3-86 0,0-4-134 16,0 1-233-16,4 0-114 0,-1 0-42 16,3 2 18-16,2-2 67 0,1 1 142 15</inkml:trace>
  <inkml:trace contextRef="#ctx0" brushRef="#br0" timeOffset="318495.0649">6599 9360 129 0,'0'-4'386'16,"0"4"63"-16,0-3 19 15,2-1 321 1,0 1-291-16,0 3-323 0,-1-2-22 0,1 1-12 0,-2-1-9 15,2 2-10-15,-2-1-9 16,0 1-7-16,0 0-8 0,0 4 88 16,-2 1-101-16,-3-1-8 0,-1 6-11 0,0-1-3 15,-1 2-8-15,-1 2-7 16,-1-1-7-16,3 1-7 0,-2 1-5 0,0-1-3 16,-1 1-5-16,1-1-4 0,1 1 0 15,1 0-1-15,-3-2-2 0,4 1 0 16,0-1-1-16,0-2 1 15,2 1 0-15,-2-4 2 0,5 1 3 0,-4-3 2 16,2 2 2-16,1-2 2 0,1 0 3 16,0 0 3-16,0 0 4 0,0 0 8 15,1 0 2-15,2-1 9 0,2 2 7 0,3-1 9 16,0 1 8-16,3-1 6 0,0 0 12 16,2 2 2-16,2-2 2 0,0-1 1 15,2 3-6-15,-3-1-7 0,3-1-8 16,-2 2-11-16,1-1-9 0,-2-1-13 15,0 2-9 1,-1-1-9 0,42 23 45-16,-50-25-66 0,1 1-4 0,0-1-2 15,-1 0 1-15,-2-1-1 0,0 0-4 16,-1 0-7-16,1 0-14 0,-1-1-26 16,0-1-38-16,-2-1-53 15,0 1-50-15,0-2-44 0,-2 0-48 0,0-2-78 16,1 0-131-16,-1-2-201 0,-1-1-80 15,0 2-20-15,3-2 21 0,0 2 85 16,0-1 159-16</inkml:trace>
  <inkml:trace contextRef="#ctx0" brushRef="#br0" timeOffset="320030.0906">7147 9489 193 0,'0'0'422'0,"3"-3"49"16,-1 3 11-16,-2 0-60 0,0 0-102 15,0 0-116-15,1-2-72 0,1 2-40 16,-2 0-19-16,0 0-10 0,0 0-7 0,0 0-5 16,0 0-2-16,0-1 2 0,0 1 3 15,0 0 9-15,0 0 9 0,0 0 14 16,0 0 9-16,0 0 9 0,2-2 5 16,-2 2-1-16,1 0-5 0,1-1-10 15,-1-1-11-15,1 0-15 0,1 0-14 16,0-1-11-16,1 0-8 0,-1-2-6 15,3 0-8-15,-3 0-4 0,-1 0-1 16,1 0-5-16,0-2-1 0,2-1-2 16,-4 3-1-16,3-3-1 0,-1 1-1 0,-1-1 2 15,2 1 0-15,-1-1 2 0,-1 3 1 16,-1 0 2-16,1 2 2 0,-2 1 1 16,1 0 0-16,-1 2 1 0,0 0-3 15,0 4 3-15,0 1 0 0,2 0 6 16,-2 3-1-16,0 1-2 0,0 0 3 15,2-1-1-15,-2 4 2 0,3-4-1 16,-3 3-3-16,2-1 2 0,-1 1 2 16,1 1-9-16,-2-2-1 0,1 1-3 0,1-1-1 15,0 1-2-15,-2-1-4 16,4-2 3-16,-4 1-3 0,0-2-2 16,1-1 0-16,1 6 0 0,-2-8-2 15,0 1 4-15,2 0-4 0,-2-3-7 16,0 1-9-16,0-1-9 0,1-2-13 0,1 2-20 15,-2-2-19-15,3-2-32 16,-1 0-52-16,3-3-460 0,-4 0 60 16,2 0-95-16,-1 1-23 0,4 1 27 15,-3 1 76-15,0 2 135 0</inkml:trace>
  <inkml:trace contextRef="#ctx0" brushRef="#br0" timeOffset="320300.2712">7460 9562 377 0,'0'-4'565'16,"-2"1"68"-16,1 1 44 0,-2-2 384 16,3 4-757-16,-3-3-86 0,3 3-54 15,0-2-34-15,-2 2-26 0,1-1-23 16,1 1-21-16,0 1-18 0,0 1-14 15,0-1-10-15,0 1-8 0,0-1-7 16,-3-1-10 0,1 1-18-16,-3 3-118 0,3-4-19 0,-1 1-110 15,0-1-177-15,1-1-157 0,1-1-65 0,2 0-7 16,3 1 46-16,2 0 97 0</inkml:trace>
  <inkml:trace contextRef="#ctx0" brushRef="#br0" timeOffset="321632.163">7639 9353 276 0,'0'0'376'0,"-2"0"35"15,2 0-21-15,0 0-40 0,0 0-62 16,0 0-67-16,0 0-56 0,0 0-34 0,0 0-18 16,0 0-4-16,0 0-3 0,0 0 0 15,0 0-1-15,0 0-1 0,0 0-2 16,0 0 0-16,0 0 1 0,0 0 2 15,2 0 2-15,-2 0-1 0,3-2-4 16,0 0-8-16,0-1-11 0,4 0-13 16,1 0-13-16,2-1-6 0,2-1-19 0,2 0-2 15,-1 0-4-15,2 2-4 16,0-2-3-16,0 2-5 0,-2 0 5 16,0 1-6-16,10-1 2 0,-14 1-9 15,0 2-1 1,3 2 6-16,-8-1-3 0,-1 1-1 0,-1 0-1 15,2 3-1-15,-4-1-1 0,1 1 3 16,1 2 0-16,-2-2-1 0,0 2-1 16,0 1 3-16,0-3 0 0,0 3-1 15,-2 1 1-15,1-1-2 0,-3-1 3 0,2 2-2 16,-3 2 5-16,-1-1-3 16,-2 3 1-16,-1-1 1 15,-1 0-1-15,-12 12 4 0,11-11-9 0,1-1 2 16,-1 0 0-16,5-2-4 0,-2 0 5 15,3 0-2-15,0-2 2 0,-1-1-1 16,3 0-2-16,0-1 3 0,-2-1-5 16,3 0-1-16,1-1 1 0,-3 1-1 0,3-2 0 15,1-1 2-15,-3 3-1 0,3-2 2 16,0-1 2-16,0 0 1 0,3-1 5 16,-2 1 6-1,11 0 39-15,-4-2-20 0,4 0 2 0,-1-2 2 16,2 2 2-16,0-2 1 0,-1 2 0 15,1-1 1-15,0 1-1 0,1 0 3 16,-2-1-1-16,1 1-2 0,-2-1-3 16,0 1-1-16,2-2-3 0,-5 2-7 0,1 0-6 15,2 0-6-15,-5-1-5 0,3 1-7 16,-5 0-1-16,4 1-3 0,-5-1-1 16,2 0-2-1,3 0-54-15,-8 0-7 0,2 0-37 16,-2-1-39-16,-2-1-44 0,2 0-78 15,-3-1-139-15,0 1-246 0,-1-1-107 16,1-2-40-16,1 1 7 0,1-1 67 16,1-2 147-16</inkml:trace>
  <inkml:trace contextRef="#ctx0" brushRef="#br0" timeOffset="323192.2047">8129 9126 306 0,'-2'-3'398'0,"-3"-1"31"0,4 3-19 15,-4-2-42-15,4 2-62 0,-2-2-73 0,1 3-58 16,0-2-32-16,2 1-15 0,-1 1-4 16,1-2-3-16,0 2-2 0,0 0-3 15,0-1-3-15,0 1-5 0,0-2-7 16,0 2-6-16,0 0-10 0,0 2-4 16,0-1-7-16,1-1-6 0,3 3-4 15,-1-1-2-15,4 5-5 0,0-1-5 0,4 1-3 16,-1 2-2-16,4 1 0 0,0 3 2 15,2 2 2-15,-2 0 5 0,2 2 6 16,0 1 5-16,-1 3 5 0,-2 1 7 16,1 0 10-16,-1 3 6 0,-2 0 8 15,-3 0 8-15,0 3 6 0,-3-1 6 16,-2 0-3-16,1-1-1 0,-4 1-6 0,0 0-12 16,-3-2-11-16,0-2-12 15,0-1-12-15,-2-1-9 0,0-2-9 0,0-1-14 16,-1-3-9-16,0 0-9 0,3-3-8 15,-2-1-6-15,2-1-6 0,0-3-12 16,-1 1-26-16,1 1-198 16,2-6 22-16,1-1-67 0,0 0-106 15,0-4-222-15,3-3-183 0,-3 0-62 16,-2-4 1-16,1 2 35 0,-7-11-383 16</inkml:trace>
  <inkml:trace contextRef="#ctx0" brushRef="#br0" timeOffset="328070.4676">11687 10875 119 0,'0'0'435'0,"0"-2"55"16,1 2 31-16,-1-1 323 15,0 1-621-15,2 0-86 0,-2 0-48 0,2 0-24 16,-2 0-12-16,0 0-8 0,0 0-5 16,1 0-1-16,1 0-4 0,0 0 1 15,1 0 1-15,-2 1 5 0,5-1 2 16,1 0 1-16,-3 2 5 0,5-2 1 0,0 0 0 15,-1 0-2-15,3 0-1 0,1 0-4 16,1 0-4-16,3-2-6 0,-2 1-4 16,5-3-4-16,-1 4-7 0,0-3-2 15,3 2-2-15,0 1-3 0,-3-1-1 16,3 1-3-16,-2 0-1 0,0 0-2 16,-1 0-1-16,-1 1 0 0,-1-1 2 15,1 1 0-15,2 2 6 0,-3-3 4 0,1 0 4 16,1 3-1-16,2-2 3 0,2-1 2 15,1 0-2-15,2 0-2 0,2 0-6 16,3-1 0-16,1-2-5 0,3 3-1 16,0-3 0-16,1 2 2 0,0 1-1 15,-2 0 0-15,-2 0 4 0,-1 0-4 16,-1 0-3-16,-6 1-3 0,-2 2 1 16,0-3-1-16,-5 0-3 0,-1 0 2 0,0 3 1 15,-1-3-2-15,-1 1 4 0,4-1-2 16,-1-1 2-16,4-2-1 0,4 3 0 15,3-3 1-15,1 2-2 0,4-2 1 16,1 2 0-16,2-1-4 0,-4 2 0 16,3 0 0-16,-4 0-3 0,-3 0 1 15,-2 2-1-15,-3-2 1 0,-5 1-1 16,2-1-1-16,-4 0-2 16,2 0 6-16,-4-1-2 0,2-1 0 0,1 0 1 15,1-1 0-15,3 1 1 0,24-1 12 16,-19-1-3-16,2 3-2 0,1 0 3 15,0-1 2-15,0 1-5 0,0 1 0 16,1 0-2-16,-2 0 1 0,-1 0 0 16,-2 0-1-1,42 0 4-15,-45 0-7 0,-2-2 0 0,2 1 0 16,0-2 1-16,0 0-1 0,5 1 2 16,-3-1-1-16,4 0 1 0,0 0-3 15,3 0-1-15,0 2 0 0,-2-2-4 16,2 1 0-16,0 2-3 0,0 0 1 15,-1-3 0-15,-3 3-1 0,-1-2 2 16,-2 2 0-16,1 0 2 0,-1 0 1 0,-3 0 2 16,2-2 3-16,0 1 2 0,-1-1 1 15,-1-1 0-15,4 2 0 16,-2-2-2-16,2 0 1 0,1 2-1 0,2-2-1 16,1 3 2-16,1-1 0 15,1 1 0-15,1 0-3 0,1 0 1 0,0 1-2 16,1-1-2-16,-3 0-1 0,1 0 0 15,0 0 0-15,-5 0-3 0,4 2 0 16,-1-2 0-16,-2-2-1 0,-1 2 0 16,3-1 2-16,-2-1-3 0,-3 0 1 0,1 1-1 15,0-3 1-15,0 2 1 0,1-1 1 16,-4 0 3-16,3 0 1 0,0 0 3 16,1 0 1-1,-1-1-2-15,53-5 12 0,-48 6-11 16,0 0 0-16,0 0 1 0,1 1-2 0,3 2-2 15,-1-3 0-15,1 3 0 0,1 0 0 16,1 0-3-16,1 0 0 0,-1 3-1 16,2-3 0-16,0 2-3 0,-2-1 2 15,3 1 0-15,0-1 1 16,-3 2 3-16,2 0 2 0,0-1 3 0,1-1 2 0,-2 2 3 16,1-1 0-16,0-2-1 0,1 1-1 15,1-1-2-15,-2 0-2 0,2-1-1 16,0 1-1-16,3 0-1 0,3-2 4 15,-2 1-4-15,2-1-3 0,0 2-1 16,1-1-4-16,-1-1 0 0,1 1-6 16,0-2 4-16,1 3 6 0,-2-3 11 0,3 3 2 15,3-2 5-15,-1 1 2 0,1 1-1 16,5-2-2-16,0 2-9 0,1 0 0 16,1 0-3-16,1 0-3 0,0-3-2 15,0 3-3-15,2 0 5 16,-1 0 3-16,-1 3 4 0,0-3 4 0,0 0 7 15,0 2 6-15,-1 1-3 0,-1-2 0 16,-2 1-2-16,-1-2-5 0,2 1-4 16,-3 1-6-16,-1-2-2 0,-2 1-2 0,1-1-3 15,0 0-1-15,-4 0 2 16,-1 0 1-16,-1 2 2 0,-3-2 3 16,-4 0 3-16,30 0 9 0,-39 0-6 15,-7 0-1-15,-2 0-3 0,-4-2 1 16,-4 2-1-16,-2 0-1 0,-5-1 2 15,2 1 1-15,-3-2 0 16,1 1 3-16,-4 1-8 0,-1-2-11 16,-1 2-4-16,0-1-9 0,0 1-17 15,-1 0-35-15,-1-2-72 0,-3 1-132 16,-1-1-247-16,-3-5-126 0,-6 0-54 0,0-3 1 16,-5-2 54-16,-7-1 123 0</inkml:trace>
  <inkml:trace contextRef="#ctx0" brushRef="#br0" timeOffset="330392.1365">11598 10461 335 0,'0'-3'410'0,"2"1"42"0,0 1-35 15,1-1-66-15,0-1-81 0,3 3-78 16,-1-1-54-16,0-1-29 0,-1 2-17 15,3 0-10-15,0 0-6 0,0 0-6 16,1 0 0-16,0 0 1 0,1 0-4 0,1 0 1 16,1 0-6-16,1 0 2 0,1 0 3 15,3 0 2-15,0-1 1 0,2 1 4 16,2-2-1-16,2 1-10 0,1-2-7 16,6 1-9-16,-2-1-5 0,1 0-10 15,0-1-3-15,4-2-2 0,0 2-5 16,-2-1-8-16,-2-2-3 0,1 2-4 0,-2 0-3 15,0 0-3-15,-2 0-1 16,-1 0 1-16,1-1-2 0,-4 0 0 0,-1 2 2 16,0-1 2-16,0-2 1 0,-2 1 1 15,3-1 1-15,0 2-3 16,23-11 12-16,-19 9-5 0,-3 0 0 16,5-2 3-16,0 1 3 0,0 1-2 15,0-2 1-15,-1 2-1 0,0-2 1 16,0 2-1-16,-3-2-1 0,1 2-2 0,-2-1-1 15,-3 1-2-15,1-1-1 16,1 0 0-16,-4-1-3 0,4 2-1 0,-1-1 0 16,-1-1 1-16,2 1 0 0,1 0-2 15,-1-1 0-15,2 2 2 0,1-2 0 16,-2-1-1-16,-1 3-2 0,-1-3 1 16,0 3-1-16,19-9-6 0,-22 7 0 15,-1 2-2-15,-1-2 2 0,1-1-1 16,0 3-1-1,0-3 2-15,16-7-6 0,-15 8 8 0,-3 0 1 16,3 0 2-16,0-1 3 0,1-1 2 16,-2 1 3-16,2 2 2 0,0-2 0 15,-2 1 2-15,2 0 0 0,-2 0 0 16,1 0-2-16,-1 2-1 0,3-2 0 16,-2 1-1-16,1-1-2 0,-1 1 2 15,0 1-2-15,4-1 2 0,-2 0-2 0,0 0 2 16,0 1-1-16,-2 0 0 0,4-1 3 15,-3 1-2-15,-1 0-1 0,1 1-1 16,-2-2 0-16,2 1-3 0,-4 1-3 16,2-1 0-16,-2-1 0 0,2 1-5 15,-2 2 3-15,2-4 0 0,-2 4 2 16,0-2 0-16,1 1 0 0,-2-1 7 0,0 0-5 16,3 1-1-1,-3 0-1-15,17-8-3 0,-15 6 0 0,0 1-1 16,-1 0 0-16,-1 0 1 0,0-1 1 15,0 2-2-15,-1-1 3 0,2 1-3 16,-3 0 1-16,3 0 1 0,-5-1 4 16,3 2-2-16,-2-2-2 0,2 2-1 15,-1-2-2-15,1 2 1 0,1-1-5 0,1 1 3 16,1 1 5-16,0-2 2 16,0 0 3-1,50-16 15-15,-48 15-14 0,-3 2 1 16,2 0-1-16,-2-2-2 0,2 2 0 15,-3 0 2-15,2-1-3 0,0 0 0 16,-1 2-3-16,12-8 2 0,-11 7-1 16,-1 0 0-16,2 2 0 0,1-4 2 15,-1 2-2-15,1 1 0 16,-1-1-1-16,2 1 2 0,-2 0 0 0,-1 1-1 16,1-2 0-16,0 2 1 0,-2 0-1 15,2 0 1-15,-3 2-2 0,1-2 0 16,-1 1 0-16,-1 1 5 0,-3-1-1 15,4 0-3-15,0 1 5 0,1 0-1 0,3 1-4 16,3 0-7-16,0 0 2 16,2 1 2-16,5 0-4 0,0 1 4 15,3 1 2-15,0-1 2 0,1 2 4 0,3-1 1 16,0 1 2-16,0 1 1 16,31 4 21-16,-32-3-18 0,-3 1-4 15,1-4-1-15,-2 4-2 0,-1-2-3 16,1 2 2-16,-4 0-1 0,2-1 1 15,-3 2-1-15,1 1 4 0,0-3 0 0,0 2 1 16,1 1 0-16,-3-1 1 16,0-1 2-16,26 12 8 0,-24-10-11 15,-2 0-1-15,1 0-2 0,3 0 1 16,0 1-2-16,0 0 1 0,1 2 3 16,1-2-1-16,-3 1 2 0,1 2 7 15,-1-3-1-15,-1 2 1 0,0 0 4 0,1 0 2 16,-3 2-1-16,0-2 1 0,0 1 6 15,1-1 1-15,3 2 7 0,-2-1 1 16,3-1 6-16,2 2 1 0,4 0 0 16,-3 1-1-16,6-1-6 0,-2 0-5 15,1 1-8-15,2-2-5 0,-4 3-9 16,3-3-6-16,-1 0-1 0,1 1-3 0,0-1-4 16,0 0-1-16,-1 3 3 15,1-3 2-15,1-1 2 0,1 2 0 0,-1-1 6 16,2-1 2-16,-4-1 0 0,3-1-3 15,-2 1 1-15,-2-1-1 0,0-1 0 16,-1 0-3-16,1 1-4 0,-1-1 3 16,-2 1-1-16,1 0 0 0,-1-1 0 15,1 0-1-15,-1 0 2 0,1 2-2 16,0-3-3-16,4 4-2 0,0-2-2 16,3 0-2-16,0 2 0 0,0-1 1 0,3 1 5 15,0-2 2 1,1 0 2-16,43 9 12 0,-46-12-8 0,1 0 1 15,-5-2-3-15,1 0-2 0,-4-2-3 16,-4-2-2-16,-4 0-2 0,-2 1-2 16,-5-2 0-16,13-3-7 15,-18 2 6-15,-1-2-2 0,-3 1-4 0,0-1-3 16,0 0-1-16,-1 1-1 16,-3 0-3-16,2-1 1 0,-3 1-5 0,0 1-1 15,-2-2-13-15,1 3-15 0,0-2-18 16,-3 1-35-16,-1-1-67 0,0 2-142 15,-5-4-252-15,0 1-138 0,-5-3-60 16,-5 2-10-16,-30-13-535 16</inkml:trace>
  <inkml:trace contextRef="#ctx0" brushRef="#br0" timeOffset="331718.0217">14927 9406 32 0,'0'-3'337'0,"0"0"74"16,0-1 30-16,0 2-23 0,0 1-45 0,0-2-63 16,0 3-79-16,0 0-56 15,-2 0-38-15,2 0-18 0,0 1-13 0,0 1-6 16,0 2-5-16,0 0-7 0,0 1-5 15,0 0-7-15,2 2-9 0,0 1-7 16,-2-1-5-16,0 3-3 0,0-1-1 16,0 2 2-16,-2 1-2 0,0 3 1 0,1 1-3 15,-2 1-4-15,-2 3-5 0,4-1-7 16,-4 2-4-16,2-1-9 16,-1 2 0-16,0 21 7 0,-1-23-17 15,2 3 2 1,-2-1 0-16,-1 25 10 0,3-26-11 0,-1 3 0 15,0-3 0-15,0 1-3 0,3-2 0 16,-2-1 3-16,-2 0-3 0,0 1 1 16,4-1 2-16,-2 1-1 0,-1-4 1 15,1 4-2-15,0-1 3 0,1 1-2 16,1-2-2-16,-1 0 1 0,1-1-2 0,-2 0-1 16,1-1 0-16,2 0-3 0,-1-2-1 15,-3 3-1-15,3 0 0 0,-1-2-1 16,-1 0 1-16,1 1 0 0,-1 0-1 15,0-1 1-15,1-2 0 0,-1 1-1 16,1 0 0-16,-2 1 1 0,3-3 1 0,-3-1 0 16,4 1 0-16,-1-1 4 0,1 1-1 15,-2 0-2-15,2 0 3 0,0 0-2 16,0 0-1-16,0 0-3 0,0 0 4 16,0 0 9-16,-1 0-3 15,-1 10 13-15,0-10-9 0,1-1-2 16,1-2-6-1,-3 3 3-15,-1 10 6 0,4-11-11 0,-1-1-1 16,1 1-6-16,0 0 1 16,-2 0 1-16,2 12-2 0,2-13 3 0,-2 1 3 15,1-2-1-15,1 0-2 0,0 0 2 16,-2-1 2-16,1 1 2 0,1-1-1 16,-2 0 1-16,0-1 1 15,1-1 0-15,-1 7 0 0,2-8-5 16,-2-1-2-16,0-1-1 0,0 1-1 15,0-1-2-15,2-1-5 0,-2 1 0 0,0-3-4 16,0 3 0-16,0-1-1 0,0 0 0 16,0 3 5-16,1-3 1 0,-1 1-1 15,2 0-1-15,-2 0-5 16,0 0-8-16,1 0-19 0,-1-1-29 16,0-1-47-16,2 2-86 0,-4-3-719 15,2-3 256-15,-1 0-28 16,1-1 17-16,0 1 71 0,0-2 148 0</inkml:trace>
  <inkml:trace contextRef="#ctx0" brushRef="#br0" timeOffset="332949.5001">13878 11764 225 0,'5'-3'442'0,"-2"-2"54"15,3 0 19-15,-2 2-54 0,1 1-100 16,-1-2-118-16,2 1-72 0,-1 0-41 16,2-2-28-16,9-1 68 15,-8 2-97-15,5 1-7 0,-4-2-8 0,5 2-6 16,-1-4-6-16,3 1-4 0,-3-2-7 16,0 0-3-1,17-12 14-15,-13 7-28 0,-3 0-6 0,2-1 0 16,1-3-9-16,-3 0 2 0,2 1-2 15,-3-2 2-15,-2 1-1 0,0 1 4 0,-2-1 1 16,-1 1-1 0,10-16 7-16,-12 19-11 0,1 1 2 0,-3 0 1 15,4 1 0-15,-2 1-1 0,1 1-2 16,-2 0 0-16,-1 1 1 0,2 1 0 16,-3 1 2-16,2 0 1 0,-2 1 4 15,1 1 4-15,-3 1 6 0,-1 0 5 16,2 1 4-16,0 2 1 15,-2-3-1-15,0 3-3 0,-2 0-5 0,2 3-7 16,-2-3-6-16,1 5-3 0,-1-2 1 16,0 2-2-16,1 2 3 0,-2 2-1 15,3 0 2-15,-5 11 8 0,2-6-10 16,-2 0 1-16,2 1-1 0,0 0-4 16,0-1 1-16,-1 4 1 0,1-3 1 15,0 2 0-15,0-1-1 0,0 0 3 16,0 0 0-16,1-1-1 0,4-1 0 0,1-2 0 15,0-1 1-15,2 0 0 0,-1-2 0 16,1-1 0-16,2-1 2 0,0-2 0 16,1-1-2-16,0-1 3 15,2-3 0-15,1 0-2 0,-3-1-3 0,1-2 2 16,2-3-3-16,-1-2-3 0,1-1-2 16,1-1-2-16,0-4-1 0,0-1-3 15,-1-1 2-15,1-4 3 0,0 0 0 16,-4 0 0-16,2 0 2 0,-3 0 3 0,-1 3-2 15,-2 0-2-15,-1 2-1 0,0 3 1 16,-1 3 3-16,-1-1 2 0,-1 3-1 16,0 2 3-16,0 0 1 0,0 3 1 15,0 2-2-15,0 2-3 0,0 1-2 16,-1 1-2-16,1 4 2 0,1 1-2 16,-1 0 6-16,2 0-4 0,0 2 0 15,1-1 0-15,1-1-3 0,1 0 3 0,-2 2-9 16,2-1 2-16,1-4 2 0,-1 1 2 15,1 0 0-15,-1-1-1 0,0-2 0 16,0 1-1-16,-1-2-5 16,1-3-1-16,3 3-36 0,-5 0 0 15,0-6-27-15,0 3-41 0,1-3-54 16,0 0-81-16,0-2-143 16,0-1-178-16,7-5-730 0,-4 6 671 15,-1 0 71-15</inkml:trace>
  <inkml:trace contextRef="#ctx0" brushRef="#br0" timeOffset="333394.3655">14673 11451 115 0,'2'-3'510'0,"-1"1"84"15,2 1 54-15,-2-2 13 0,3 1-129 16,-1 1-171-16,2-2-115 0,1 3-73 16,1-2-46-16,2 1-33 0,-3 1-27 15,1-2-25-15,1 2-16 16,-1-1-11-16,-2 1-7 0,1 0-4 0,-2 0-6 31,-1 0-4-31,0 0-126 0,-5 0 48 31,-4 6-688-31,-2 0-116 16,5-2 334-16,-2 1-2 0,-1 2 36 16,3-1 77-16</inkml:trace>
  <inkml:trace contextRef="#ctx0" brushRef="#br0" timeOffset="333434.3916">14673 11558 2596 0,'19'26'1081'0,"7"-17"-677"16,13-7-174 15,-13-4-156-31,12-4-65 0,-34 5-51 16,-4-1-28-16,1 1-39 0,-2-2-56 0,1 1-68 15,-4-1-108-15,3 1-138 0,1 0-113 16,-2-1-30-16,5-2-530 16,2 2 712-16</inkml:trace>
  <inkml:trace contextRef="#ctx0" brushRef="#br0" timeOffset="333951.3327">15030 11332 419 0,'-2'-6'490'0,"2"1"44"0,-1-2-9 16,1 3-86-16,-2-1-152 0,1 1-114 15,-1 1-62-15,0 1-38 16,2-1-17-16,-3-3 31 0,2 3-44 0,-1 2-1 15,0-2 0-15,2 3 0 0,-2 0 4 16,-2 0 10-16,3 1 1 16,-2 2 5-16,-2 3 1 0,0 0 4 0,0 2 1 15,0 2-1-15,-1 1-1 16,0 1-2-16,3-1-6 0,-2 2-2 0,2-1-6 16,-1 1-6-16,4-1-3 0,-1 2-5 15,2-3-1-15,3 2-1 0,-3-1-3 0,3 3-3 16,-3-2-3-16,2-1-5 0,1 0-2 15,0-1-1-15,2-1 1 0,1-1 3 16,-1 0-2-16,7 7 31 16,-5-11-26-16,0-3 3 0,0 1-2 15,2-2 0-15,-2-2 1 0,0-1-4 0,0-1-2 16,3-2-5-16,-1 0-2 0,0-2-3 16,-1-1-2-16,0-4-3 0,-1 1 2 15,3 1 0-15,-3-4-2 0,-1 1-2 16,-1-1-3-16,0-2 0 0,0-1-2 15,-3 1-5-15,-1-3-6 0,-2 2 6 16,-2 0-7-16,-1-1-4 16,0 2-3-16,-9-15-37 0,5 18 16 15,1 3-9-15,-3-1-14 0,2 2-42 16,1 4-67-16,-1-2-110 0,-2 3-192 0,3 0-152 16,-1 2-67-16,1-1-1 15,0 3 50-15,0 0 103 0</inkml:trace>
  <inkml:trace contextRef="#ctx0" brushRef="#br0" timeOffset="336078.7513">13596 9858 170 0,'-3'8'365'0,"0"2"53"0,0 4-11 16,-3-1-43-16,1 2-66 0,0 0-74 0,-1 3-69 15,1 1-41-15,-3 1-21 0,3 2-15 16,2 2-5-16,-2 0-2 0,4-1-1 16,-2 0 0-16,1 1 4 0,0-1 0 15,2 0-4-15,-1-1 0 0,1 1-6 16,-2-1-7-16,2 0-8 0,-2 1-7 16,2 0-7-16,0-1-1 0,-1 2-5 0,-2-1-2 15,2-2-2-15,1 3-1 16,-2-2-1-16,0 0-2 0,2-1 2 0,0 1 3 15,-1-1 2-15,1-3 5 16,-2 3 3-16,1 15 45 0,1-18-37 16,-2-1-3-16,2 2-2 0,-2-3-2 15,2 2-4-15,0-3-4 0,2 2-2 0,0-2-4 16,-2-2-6-16,3 2-3 16,-2-3-1-16,1 2-1 0,0-1-1 0,-2-2 4 15,4 1 5-15,-4-1-2 0,0 0 2 16,0 2 6-16,0-1-6 0,0-4-6 15,-4 3-4-15,4-4-6 0,0 1 0 16,0-3-10-16,0 0 1 0,0-1-2 16,0-1-5-16,0-1-1 0,4 0-9 15,-3-2-12-15,1-2-16 0,0 0-31 0,1-1-45 16,-1 1-77-16,-2-1-134 16,0-2-199-16,0 2-94 0,0-3-28 0,0 3 20 15,0 0 61-15,0 2 136 0</inkml:trace>
  <inkml:trace contextRef="#ctx0" brushRef="#br0" timeOffset="336895.2985">12768 11318 232 0,'1'-3'482'15,"3"2"60"-15,-3 0 34 0,1-1-59 0,-1 2-142 16,3 0-134-16,1 0-75 0,-1 0-39 15,4 2-18-15,0-1-7 0,0-1-3 16,2 1-8-16,2 2-12 0,1-3-9 16,1 0-9-16,-1 3-5 0,2-2 1 15,-2-1-4-15,3 0 3 16,-5 0-7-16,11 1 32 0,-14-1-47 16,2 2 16-16,-6-2-36 15,-1 0 1-15,-1 0-11 0,-1 0-12 0,-2 1-16 16,1-1-21-16,-5 0-31 0,2 2-47 15,0-2-65-15,1 0-91 0,-1-2-145 16,1 1-146-16,2-1-56 0,2 1 1 16,1-3 41-16,2 1 88 0</inkml:trace>
  <inkml:trace contextRef="#ctx0" brushRef="#br0" timeOffset="337692.8311">13296 11168 197 0,'-2'0'371'16,"1"0"52"-16,-2-8 640 0,3 4-843 0,0 1-71 15,0 1-44-15,0-1-23 0,-2 1-12 16,2-1-12-16,-2 0 2 0,1 0 0 16,1 2-3-16,-5-2-1 0,5 1-2 15,-1 1-5-15,-2-1-6 0,1 1-3 16,0-1-3-16,-1 2 0 0,0 0-3 16,0 0 1-16,-1 0-3 0,0 3 1 15,-2 0-2-15,3 2-1 0,-2 1-3 16,0 0-4-16,0 1-2 0,2 2 0 0,0 2 0 15,1-1 2-15,0 2 4 0,2 0 3 16,0 0 2 0,0 2 3-16,4 11 31 0,-4-12-38 0,3 1 0 15,0 0-1-15,0-1-6 0,1 3-2 16,-1-5-4-16,0 3-2 0,2-2-1 16,1-3-2-16,-2 1 2 0,1 0 0 0,2-1 4 15,-2-4 1-15,2 0 3 16,0 1 2-16,1-4 3 0,0 2 3 0,1-3 0 15,-3 1 0-15,4-2 0 0,-2 0-3 16,-1-2-2-16,1-1-3 16,-1 0-4-16,-2-1-1 0,-2-1-4 0,3-1-3 15,-1 0 0-15,-2-2-3 0,2 1 1 16,-4-3-1-16,1 2-1 0,-2-1 0 0,0-2-1 16,0 1 1-16,-2-2-3 0,1 0-1 15,-4-1 0-15,2-2-3 0,-2 1-1 16,-1 2-3-16,3-2 0 0,-2 1-4 15,2 3-4-15,-1-1-6 0,1 2-6 16,-2 2-15-16,4-1-18 0,-1 2-27 16,1 0-36-16,1 1-42 0,0-1-52 0,3 2-102 15,-3-2-130-15,1 2-100 0,3 1-30 16,-1 3 9-16,2 0 44 0,-2 0 106 16</inkml:trace>
  <inkml:trace contextRef="#ctx0" brushRef="#br0" timeOffset="338272.2198">13566 11338 209 0,'2'-1'265'16,"-1"1"-4"-16,1-2 202 15,-2 2-255-15,2 0-12 0,-2-3-10 0,0 3-9 16,0 0-8-16,-2 0-3 0,2-2-6 15,0 2-8-15,0 0-7 0,0 0-1 16,-2 0 2-16,2 2 0 16,0-2-7-16,-1 0-5 0,1 3-14 0,-3-3-16 15,3 0-14-15,0 2-13 0,-2-2-7 0,2 1-8 16,-2 1 1-16,2-2-3 0,0 1-2 16,-1 1-1-16,-1-2-7 15,1 3-3-15,-5 1 29 0,2-2-47 16,3 1-3-16,1-2-2 0,-2 1-3 15,1 1-3-15,1-3 3 0,-2 1-1 16,2 1-4 0,-2-2-1-16,2 1 20 0,0-1-20 0,0 0-3 15,0 0 3-15,0 0-3 0,0 0-4 16,0 0-1-16,0 0-3 0,0 0 2 0,0 0-5 16,0 0-1-16,0 0-1 0,0-1-6 15,0 1 0-15,2-2-7 0,-2 2-3 16,0-1-8-16,0 1-10 0,0-3-17 15,-2 1-27-15,2 1-53 0,-1-2-78 16,-2-1-126 0,-4-3-836-16,0 1-192 0,7 3 754 15,0 1 121-15</inkml:trace>
  <inkml:trace contextRef="#ctx0" brushRef="#br0" timeOffset="339534.0608">13710 11069 175 0,'-2'-1'416'0,"2"0"57"0,0-1 15 16,0 1-48-16,2-1-90 0,-1 2-107 15,3-1-64-15,1-1-34 0,-1 1-15 16,3 1-7-16,0-2-3 0,1 1-4 16,0-1-9-16,0 1-10 0,3-1-14 15,-1 0-14-15,-2 1-13 0,1-2-16 0,-3 2-14 16,1-1-9-16,-1 1-10 0,-2-1-5 15,-1 1-6-15,1 1-9 0,-2-2-12 16,1 2-10-16,-2 0-21 0,-1 0-20 16,0 0-25-16,0-3-26 0,-1 3-27 15,-2 0-39-15,-1 0-58 0,0 0-65 16,-1 0-57-16,-1 0-36 0,1 0-5 0,0 0 40 16,0 0 98-16,1 0 151 0,1 3 180 15,-2-3 169-15,0 0 112 0,0 0 59 16,1 2 10-16,0-1-36 0,-2 2-74 15,2 2-82-15,-3-1-54 0,2 1-32 16,1 1-23-16,-1 1-17 0,-1 1-12 16,1-1-12-16,2 3-10 0,-2-3-12 15,2 3-2-15,-1-2-3 0,1 1 1 16,2 0 3-16,-2-1 2 0,1 1 0 16,2-1 5-16,0 2 0 0,2-3-2 15,1 0-3-15,-3-1-2 0,3 6 30 16,-2-7-41-16,1-2-2 15,0 1-3-15,-1-1 0 0,3-2-1 0,-1 1 0 16,2 0-1-16,-1-2-1 0,6 0-3 16,-2-2-2-16,0 0-1 0,2-2-3 15,0 1-3-15,0-1-2 0,0 1 0 0,2 1-2 16,-4-1 0-16,0 1 1 16,1 1 1-16,5-2 13 15,-9 3-7-15,6 4 18 0,-6 0-15 16,0-1-1-16,-1 1-1 0,3 1-1 15,-1-1-4-15,0 1 1 0,-1-2 0 16,1 4-1-16,1 0 1 0,0 0 2 16,0 1 2-16,-2 0 3 0,-2 2 1 0,0 0 0 15,-1 1 5-15,-2 0-3 0,0-1-5 16,-4 1-4-16,3 0 0 0,-6-1-3 16,3 1-7-16,-1-1 1 15,-4-2 1-15,1 1-2 0,1-1-5 16,-4-3-4-16,3 2 0 0,0-2-7 15,-1-3-7-15,0 1-10 0,-1 0-19 0,-1-3-28 16,2 0-60-16,-1-3-99 0,-1 0-177 16,2-2-191-16,4-2-88 0,0 0-25 0,3-3 30 15,4 0 89-15,3-2 178 0</inkml:trace>
  <inkml:trace contextRef="#ctx0" brushRef="#br0" timeOffset="340666.8187">16258 9786 25 0,'-3'-3'365'0,"2"0"71"15,1 1 47-15,-2-1-33 0,2 2-62 16,-2-1-82-16,2 1-86 16,0-1-56-16,0 2-34 0,0-1-21 0,0 1-21 0,0 0-15 15,2 0-10-15,-2 0-2 0,2 3 2 16,-2-2 3-16,1 3 10 0,-1 1 8 16,3 1 6-16,-3 3 1 0,1-2-2 15,-1 5-6-15,-1-2-10 0,1 3-11 0,-3 2-12 16,2 1-11-16,1 1-8 0,0 3-4 15,-2 0-7-15,2 3-3 0,0 1-1 16,0 2 1-16,0-1-3 16,0 26 5-16,0-25-11 15,0 26 8-15,2-27-9 0,-2 2-1 16,0-1 1-16,1-1 1 16,-1 4 1-16,0-3-2 0,3-1 2 0,-3 1-1 15,0 1-1-15,0-2 0 0,0-2-2 16,0 1-1-16,1-2 1 0,-1 0 1 15,0 1 0-15,2-2-2 0,0 0 5 0,-2 0-2 16,0-1-4-16,0-3 2 0,0 2 1 16,0-1 1-16,1-2 5 0,-1 1 1 15,0-1 3-15,0 0 3 16,2 13 11-16,0-15-19 16,-2 11 8-16,1-13-15 0,-1-4-1 15,2 1 0-15,-2-2-2 0,0-1-1 0,1-2-1 16,-1 1-2-16,0-3-3 15,0 0-6-15,0 0-9 32,0-1-11-32,-8-11-1637 0,7 7 966 15,-4-1-12-15,1 2 46 16,0 1 103-16</inkml:trace>
  <inkml:trace contextRef="#ctx0" brushRef="#br0" timeOffset="342293.9811">15996 11322 194 0,'0'0'854'15,"0"-1"-409"-15,0 1 302 0,0 0-501 16,1 0-84-16,-1-3-51 0,0 3-27 0,0 0-20 16,4 0-13-16,-4 0-7 15,3 0-2-15,-2-3 0 0,1 2-2 0,0 1 2 16,-1-1 6-16,1-1 5 0,0 1 3 15,-2-3 0-15,2 2 0 0,0-1-2 16,-1-2-6 0,1 1-6-16,8-20 56 0,-9 18-85 15,2-1-2-15,1 2-3 16,-3-2 2-16,1 3 2 0,0 1 4 0,0-2 5 16,0 3 7-16,-2-1 9 15,0 3 2 1,-4 7 147-16,2 0-141 0,0 1-3 15,1 4-4-15,1-3-4 16,-2 2-5-16,2 2-3 0,2 0-5 16,-2-1-3-16,0 5-3 0,1-5-1 0,3 2-1 15,-2 1-1-15,0-2-1 0,-1-1-3 0,1 0 0 16,0 0-4-16,-1-3 0 0,1 0-2 16,-1-4-1-1,-1 2 0-15,4 10-1 16,-4-14-4-16,1-2-2 0,-1 1-7 0,2 0-5 15,-2-2-15-15,0 0-24 16,1 0-33-16,-1 0-37 0,2-2-47 0,0 2-70 16,-2-2-108-16,1 1-130 0,1-2-94 15,0 2-27-15,2-2 19 0,1 3 55 16,1-3 114-16</inkml:trace>
  <inkml:trace contextRef="#ctx0" brushRef="#br0" timeOffset="342512.1295">16229 11422 382 0,'2'-1'531'16,"0"-1"55"-16,-2 1 950 0,0 1-1286 15,0 1-70-15,0 1-43 16,0-1-26-16,0 0 57 16,1 1-109-1,-1-2-16-15,0 2 17 0,0-2-68 0,0 0-24 16,0-2-30-16,2 2-41 15,0-3-63-15,-4 0-103 0,0-1-160 0,2-1-128 16,0 0-48-16,0-2 2 16,0-1 40-16,4 3 96 0</inkml:trace>
  <inkml:trace contextRef="#ctx0" brushRef="#br0" timeOffset="343090.5175">16340 11229 381 0,'2'-3'460'15,"0"-2"51"-15,-1 2-16 0,5-3 257 16,-3 3-524-16,1 0-56 0,-1 0-32 16,2 0-14-16,0 0-10 0,-1 0-2 0,5 0-9 15,-1 0-2-15,1 0-11 0,3 0-9 16,-3 1-7-16,3 0-9 0,2 0-8 15,-1 1-14-15,-3-1-11 0,3 1-6 16,-2 1-6 0,19-1 37-16,-20-2-36 0,-4 6 2 15,-1-2 1-15,0 3 2 0,-4 2 2 0,-1 2 0 16,-1 2 2 0,-3 2-1-16,0 2 0 15,-8 15 22-15,-3-3-1 0,8-13-31 0,1-1-2 16,-2 3 0-16,4-4-5 0,-1 1-4 15,0-1 1-15,0 1 1 0,2-3-2 16,1 1 0-16,1 0-1 0,-4-1 2 16,5-2-1-16,0 0 0 0,5 1-1 0,-4-1 0 15,2 1-1-15,2-2 1 16,2 0 0-16,8 4 17 0,-5-6-10 16,1-1 3-16,5-2 2 0,-3-1 3 15,4-1-2-15,-3-2 3 0,3 3-3 16,-2 0 1-16,0-3-4 0,-3 2 2 15,2 1-2-15,-5 0-5 0,-1-1 0 16,0 1-3-16,0-2-1 0,-2 2-8 16,-2 0-1-16,0 0 2 0,0 0-9 0,-3 0-10 15,1 0-17-15,-1 0-23 0,-1-1-33 16,-3-1-52-16,2-1-92 16,-4-1-157-16,-2 1-233 0,-1-3-107 15,-1 0-37-15,-9-3-662 0,8 4 911 16</inkml:trace>
  <inkml:trace contextRef="#ctx0" brushRef="#br0" timeOffset="345411.9863">14210 9613 98 0,'-2'0'297'0,"0"-1"58"0,1-1 0 0,-1 2-23 16,1-2-37-16,1 1-43 0,0 1-45 15,-2-1-42-15,0 1-31 0,1-1-21 16,-1 1-15-16,1 0-10 0,-4 0-10 16,5 0-6-16,0 0-4 0,0 0-8 0,0 0-4 15,0 1-1-15,0-1-3 0,5 1 0 16,-2-1-4-16,2 0-3 0,3 0-4 16,1 0-6-16,2 0-6 0,0-1 1 15,3 1-9-15,1-1-5 0,2 1-4 16,1 0-1-16,4 1 2 0,3 0-7 15,-2-1 1-15,5 3 0 0,0-1-3 0,1 1 3 16,1-2-5 0,31 4 2-16,-29-4-3 15,-1 2 1-15,4-3-2 0,-4 1 0 0,1-1 0 0,0-1 2 16,-1 1-1-16,1-3-1 0,0 2 1 16,-2-2 1-16,0 0 1 0,0 0 5 15,0-1 5 1,-4 3 4-16,57-4 51 15,-56 3-47-15,0 2 1 0,0-2 0 0,-2 1 0 16,1-1 4-16,1 0 4 0,-3 2 5 16,2-3 4-16,-3 3-1 0,-1-2-5 0,-4 0 2 15,1-1-1-15,-5 1-4 0,2 2 0 16,-7-3-4-16,4 1 2 0,-5 2-6 16,-2-2-7-16,-1 1-2 0,-2 1-7 15,3-2 0-15,-3 2-3 0,-1 0-6 16,0 0 1-16,1 0-3 0,-3 0-6 0,1 0-9 15,-1 0-17-15,0-2-27 0,0 2-55 16,-1 0-84-16,-2 0-151 0,-1-1-191 16,-5-1-87-16,-2 1-27 0,-4 1 26 15,-3 1 67-15,-6 1 148 0</inkml:trace>
  <inkml:trace contextRef="#ctx0" brushRef="#br0" timeOffset="346163.7876">13898 9841 105 0,'3'-1'393'16,"1"-1"54"-16,0 1 20 0,0-1-41 16,0 0-96-16,2 2-112 0,2-1-72 15,2 1-38-15,2 0-16 0,0 0-7 0,5 1-5 16,2 1 1-16,3 0-4 0,3 1 0 15,4 0-1-15,2 1 1 0,3 0 0 16,0 1 4-16,45 5 83 16,-39-5-81-16,0-2-10 0,2-1-12 0,1 3-14 15,-2-3-9-15,1 0-9 0,0-2-13 16,2 0-4-16,-5-2-3 0,4 0-1 16,1-1-2-16,1 1-6 15,-1-1 0-15,-1-1 0 0,1 3 0 0,-2-2 0 16,0 0 5-16,-1 2 4 0,-3-2 5 15,0 1 2-15,-3-1 0 16,-1 0 0-16,32-1 14 16,-36 1-18-16,2 0-4 0,-4 1-1 0,2-1-3 0,-1-1-2 15,-3 1-1-15,0 0-1 0,1 0-1 16,-3-1 1-16,-1 1-2 0,-3-1 1 16,-2 1 1-16,14-4-1 15,-19 5 1-15,-1-1 1 0,-4 1-1 16,2 1 0-16,-3-2-3 0,2 2-2 15,-5 1-9-15,0-2-15 0,2 1-102 16,-4 1 2 0,0-2-355-16,-4 1 59 0,-3-1-125 0,-3 2-45 15,-4 2 7-15,-5 1 47 16,-5 1 92-16</inkml:trace>
  <inkml:trace contextRef="#ctx0" brushRef="#br0" timeOffset="346965.5294">13853 10159 276 0,'-4'0'408'0,"4"0"43"16,0 0-23-16,0 2-54 0,4-2-86 15,1 1-87-15,3 1-53 0,4 0-22 16,2 0-6-16,0 1-1 0,3-1 6 16,4 1 1-16,4-1-1 0,4 3-3 15,2 0-6-15,4 0-10 0,4-1-3 16,0-1-10-16,2 2-7 0,3 0-7 16,-3-3-9-16,0 2-8 0,2-1-11 0,-4 0-9 15,3 0-9-15,2 0-5 0,-3-1-6 16,1-1-4-16,3-1-4 0,-1 0-2 15,-1 0-4-15,0 0-7 0,1 0-1 16,-3-1-3-16,3-1-5 0,-1 0 0 0,2 1 2 16,-2-2 3-16,-2 2 3 0,3-1 4 15,-4 1 4-15,0-2 1 16,-3 1-3-16,-2-1 0 0,-2 3 0 0,1-3-1 16,-3 1 0-16,-1-1 0 0,0 1 0 15,0-1 0-15,-1-1-3 0,-2 4-1 16,-2-3 1-16,-3 1-1 0,0 0-1 15,-1 1 1-15,-5-1 1 0,-1 0 2 0,0 2-2 16,-1 0-1-16,-6 0 1 0,1-3-2 16,-3 3-1-16,1 0-6 0,-4 0-6 15,0 0-12-15,-1 0-21 0,-1-2-34 16,-2 2-48-16,-1 0-67 0,-3 0-92 16,-3 0-143-16,-2 0-149 15,-3 0-56-15,-22 2-586 0,14 3 718 16</inkml:trace>
  <inkml:trace contextRef="#ctx0" brushRef="#br0" timeOffset="347617.965">14181 10483 58 0,'-13'-3'358'15,"-2"1"76"-15,2 0 24 0,1 0-17 0,0-1-44 16,3 1-69-16,1 1-82 0,2 0-63 16,3-1-40-1,1 2 69-15,29 3 32 16,-9 0-162-16,3 0 2 0,6 1 4 0,2 3-4 15,2-2-2-15,3 2-4 0,0 1-7 16,2-3-5-16,-2 1-7 0,0 0-5 16,4-2-6-16,2 1-7 0,2-2-4 15,0 0-7-15,2-1-8 0,0-1-7 16,3-1-3-16,0 0-9 0,3 0-2 16,-1 0 3-1,54 0 18-15,-56 0 2 0,2 0 8 0,-4 0 8 0,0 0 4 16,-2-1 0-16,-2 1 1 15,-3-2-4-15,32-1 32 16,-37 2-41-16,-1-1-4 0,-6-1-4 0,0 1-4 16,-1 1-5-16,-5 0-2 0,-2-1-3 15,-1 2-2-15,-4-1-5 0,1-1-1 16,-6 2-2-16,0-1-8 0,-2 1-14 0,-2 0-13 16,0-2-19-16,-4 1-24 0,0-1-36 15,0 1-65-15,-4-1-115 0,-3 2-214 16,-3 0-152-16,-2-3-66 15,-29 3-706-15,16 3 856 0</inkml:trace>
  <inkml:trace contextRef="#ctx0" brushRef="#br0" timeOffset="359850.2844">8543 9525 221 0,'3'-3'289'16,"-3"1"11"-16,1 0 6 0,-1 2-6 16,-1 0-24-16,1-3-30 0,-3 3-32 15,2 0-39-15,-1 3-42 0,0-3-28 16,1 0-15-16,-2 0-4 0,1 0-2 15,2 0 2-15,0 2 2 0,0-2-4 0,0 0-3 16,0 0-6-16,-2 0 1 0,2 0-3 16,0 0-1-16,0 0 0 0,0 0-1 15,0 0 1-15,2 0-3 0,-2 0 0 16,2-2 0-16,-1 2-2 0,2 0-3 16,2 0-2-16,3 0-4 0,3 2-4 15,-1-2-6-15,5 0-8 0,0 0-6 16,2 0-8-16,-1 0-6 0,-1-2-6 15,0 2-3-15,-1 0-3 0,-1 0-3 16,-3 0-2-16,7-3 1 0,-11 3-2 16,0 0 1-16,-1 0 2 0,-2-2 1 15,-2 2-4-15,3 0-4 0,-4 0-7 16,1 0-8-16,1 0-20 0,-2 0-28 16,0 0-47-16,2 2-62 0,-2-2-95 15,-2 0-161-15,-1 3-153 0,-1-3-64 0,0 4-1 16,-1 2 42-16,-3-1 86 0</inkml:trace>
  <inkml:trace contextRef="#ctx0" brushRef="#br0" timeOffset="360228.5361">8605 9736 45 0,'0'0'457'0,"-2"0"86"0,1 0 54 0,1 0 1 16,0 0-85-16,-2 0-153 0,2 0-106 16,0 0-64-16,0 2-36 0,2-2-22 15,-2 2-19-15,3-2-17 0,1 0-13 16,1 3-12-16,3-1-9 0,0 0-7 15,4-2-4-15,0 1-5 0,2 1-4 16,0-2-4-16,-1 0-7 0,-1-2-2 16,0 1-7-16,0 1-4 0,-3-2-4 15,0 0-4-15,-1 2-3 0,-1 0-4 0,-2 0-3 16,0 0-5-16,-2 0-5 16,-1 0-14-16,1 0-16 0,-3 0-42 0,1 0-92 15,1-3-184-15,-2 1-224 16,-2-1-110-16,-2-6-776 15,4 9 814-15,0-3 178 0</inkml:trace>
  <inkml:trace contextRef="#ctx0" brushRef="#br0" timeOffset="365375.9776">9104 9215 287 0,'0'-4'408'0,"-2"3"47"16,1-1-19-16,1 0-57 0,-2 2-82 0,2 0-81 15,-1-3-54-15,1 3-20 0,0 0-9 16,-2 0 4-16,-1 0 12 0,3 3 6 16,-4-3 2-16,2 4-3 0,0 1-11 15,1 2-16-15,-3 2-14 0,4 0-18 16,0 4-11-16,0 0-12 0,0 2-9 16,4 2-8-16,-3 1-7 15,7 19 25-15,-5-17-41 16,0-2-3-16,2 19 20 0,-3-22-28 15,1 2-2-15,-2-2-7 0,-1-1-2 16,0 0-1-16,0-2-3 0,0-4 0 0,0 1-2 16,-1-1-2-16,1-2-1 0,0-2-1 15,0-1-4-15,0 0-4 0,0-1-7 16,0-2-11-16,0 0-13 0,1 0-17 16,-1-3-21-16,0-2-36 0,0 1-62 15,0-2-91-15,-6-12-767 0,0 7 357 16,-2 1-11-16,2-2 41 0,-2 1 86 15</inkml:trace>
  <inkml:trace contextRef="#ctx0" brushRef="#br0" timeOffset="365910.3342">8947 9183 1048 0,'-1'-2'442'16,"1"-1"-45"-16,1 1-73 0,-1 1-83 16,2-2-63-16,0 0-37 0,1 0-29 0,-1 0-12 15,2-2-14-15,0 3-8 16,3-2-8-16,-2 0-3 0,1 1-4 0,2 1-1 15,2-1 2-15,1-2 2 0,0 3-3 16,0 0-1-16,2-1-5 0,-2 3-3 16,1 0-12-16,-1 0-6 0,2 0-7 15,-5 0-7-15,1 0-2 16,0 0-6-16,12 3 13 0,-11 2-12 0,1-1 1 16,-1 3 3-16,-2 2 4 0,-1 0 5 15,-1 2 1-15,1 2 2 0,-2 1 2 16,-2-2 2-16,0 4 0 15,-1-3-1-15,0 1-2 0,-2-3 1 0,-2 1-2 16,-1 0-1-16,-1-2-5 0,0 0 1 16,-5-2-9-16,3 1-4 0,-5-3-4 15,2 2-4-15,-3 1-4 0,-2-6-1 16,2 6-3-16,-1-6 0 0,2 2 0 16,0 0 0-16,2-1-1 0,-1-1 0 0,4 0 0 15,1 0-2-15,-1-1-2 0,3-1-4 16,1-1-5-16,0 2-6 0,1-4-10 15,1 1-11-15,1-1-19 0,-1 1-22 16,2-1-39 0,0-3-322-16,1-1-545 0,-2 1 365 0,7 1-2 15,0-1 38-15,3-2 83 16</inkml:trace>
  <inkml:trace contextRef="#ctx0" brushRef="#br0" timeOffset="366445.3182">9592 9043 69 0,'-1'-3'394'0,"-1"-1"70"0,-1 4 40 16,1-2-31-16,-1-1-72 0,0 3-100 15,0-1-90-15,0-1-57 16,-2 4 69-16,0-1-129 0,2 1-2 16,-2 1 1-16,-1 1 3 0,-3 2 2 0,1 1-2 15,0 5-3-15,-5 0-3 0,2 1-5 16,2 3-7-16,-2 1-2 15,0 3-6-15,2-1-1 0,0 2-5 0,3 2-1 16,1-1-7-16,4 1-4 0,-1 0-7 16,2 0-2-16,2 1-6 0,1-2-1 15,2 0-2-15,-1-2-2 0,4 0 1 16,-3-1-2-16,11 17 28 0,-7-20-33 16,-3 1-1-16,1-4-3 0,-1 3 0 15,1-3-1-15,-1-1 0 0,-2-1-4 16,1-1-2-16,-2 0-3 0,1-2-3 15,-1-1-2-15,0 0-7 0,-1-1-1 16,-1-2-10-16,2-1-10 0,-1-1-12 16,-1-1-19-16,1 1-21 0,1-4-30 0,-1-1-50 15,2-2-81-15,3-1-144 0,-2-3-224 16,5-3-108-16,-2 2-33 0,4 0 18 16,0 0 73-1,-1 0 144-15</inkml:trace>
  <inkml:trace contextRef="#ctx0" brushRef="#br0" timeOffset="369285.2163">9725 9148 172 0,'0'-1'199'0,"0"-1"-8"0,0 1-7 16,0 0-9-16,0-2-5 31,0 3-4-31,0-5 278 0,0 5-311 0,0 0-14 16,0-2-11-16,0 0-11 0,-1 2-10 0,1 0-10 15,0-3-11-15,-2 3-4 0,2 0-4 16,0-2-1-16,0 0-4 0,0 1-2 16,0 1-2-16,0-2 3 0,0 2 0 15,0 0 5-15,-1-2 3 0,1 2 11 16,0 0 5-16,0 0 4 0,-2 0 2 0,2 0 2 16,-2 0-2-16,2 0-4 0,0 0-1 15,0 0-2-15,0 0-4 0,0 0-2 16,0 0-4-16,0 0-7 0,0 0-7 15,0 0-6-15,0 0-5 0,0 0-4 16,-1 0-6-16,1 0 2 0,0 0-2 16,0 0 2-16,0 0-3 0,0 0-2 0,0 0-2 15,0 0-3-15,1 0-1 16,-1 0-4-16,4 0-3 0,-1 0 0 16,3-1 2-16,0-1-3 0,2 0-4 0,2-1-1 15,4 0-1-15,-1 0-2 0,2-1-3 16,0 0-1-16,2 1 6 0,-4 0-4 15,1 2 3-15,-1-2-2 0,-5 1-1 0,2 0 1 16,-3 1-7-16,-1 1 3 16,-1-1-2-16,0 1 2 0,-4 0 0 0,2 0 1 15,-3 0 1-15,2 0 0 0,-2 0 0 16,1 0-1-16,-1 0 0 0,2 0-1 16,-2 0 0-16,0 0 1 0,0 0-1 15,0 0 2-15,0 0-1 0,0 0 1 16,0 0-1-16,0 1 2 0,-2 0 2 15,1 3-4-15,-1 0 3 0,-1 2-1 16,-1 2-1-16,0-2-2 0,1 4 0 16,0 0 1-16,0-1 0 0,-2-1 1 0,2 1 4 15,-2 0-1-15,4-1 6 0,-2-1-2 16,1-2-1-16,0 2 0 0,1-1-3 16,-2 1-1-16,1-2-1 0,-1 2 2 15,0 0 1-15,-2 1 2 0,1 2-1 0,-1 0 1 16,0 1-2-16,2-1 0 0,-2 1-1 15,0-1-3-15,0 1 3 0,1-2 2 16,-1 1-3-16,2-1 1 0,0 0 1 16,-2-3-3-16,3 1-1 0,0-2 0 15,1 2-2-15,-2-5 0 0,3 3 0 16,-2-3 0-16,2 1-1 0,0-2 0 0,0 0-1 16,0 0 1-16,2 1-1 15,-2 0-5-15,0-2 4 0,1 1 0 0,1 1 1 16,1-2 0-16,2 1-1 0,0 1 7 15,3-1-4-15,-1 1 0 0,1-2 0 16,2 1-1-16,1 1 1 0,-2-1 2 16,1 0 1-16,2 1-1 0,-2-2 2 15,0 2 4-15,-1-1-4 0,0-1 1 16,-1 0 1-16,1 0-2 0,0 0 2 16,-1 0-3-16,3-1 3 0,-4 1-3 15,-2-2 0-15,0 2-2 16,0 0 0-16,1-2-8 0,-2 1-9 15,0 1-9-15,-4-1-17 0,1-1-29 16,-2 1-54-16,-1-1-79 0,-5-1-110 16,-1 0-179-16,-4 0-143 0,-3 0-54 0,-1 1 8 15,-3 0 62-15,-1 2 106 0</inkml:trace>
  <inkml:trace contextRef="#ctx0" brushRef="#br0" timeOffset="369753.5307">9799 9249 143 0,'-1'-2'352'15,"-2"1"64"-15,-1 1-2 0,2 0-31 16,-1-2-58-16,3 2-67 0,-2-1-62 0,2 1-46 15,-2 0-23-15,2-2-14 0,-1 2-5 16,1-1 0-16,0 1 1 0,0 0 2 16,0 0 1-16,0-2 1 0,0 2-1 15,1 0-1-15,-1 0-6 0,2 0-7 16,-2 0-9-16,2 0-4 0,-1 0-9 16,3 0-6-16,1 0-5 0,0 0-2 0,3 0-7 15,2 0-23-15,0 0 3 16,3 0-3-16,1 0-3 0,1 0-7 15,0 0 2-15,14 0 44 0,-15-1-45 16,-2 1-8-16,1-2-2 16,-5 2-4-16,3 0-4 0,-4 0-1 0,-3 0-4 15,1 0-1-15,-1 0-6 0,-1 0-8 16,-2-2-11-16,3 1-75 16,-4 1 11-16,4 1-300 0,-1 1-38 15,3 0-184-15,4 1-88 0,6 0-23 16,5 3 33-16,5 0 83 0,9 0 191 15</inkml:trace>
  <inkml:trace contextRef="#ctx0" brushRef="#br0" timeOffset="372249.833">10466 9082 34 0,'-1'-1'260'0,"1"1"53"16,-2 0 27-16,1 0 6 0,1 0-13 0,-5 0-31 15,5 1-49-15,-1-1-55 0,1 0-45 16,-2 0-25-16,1 0-7 0,1 0-5 15,0-1 2-15,0 1 4 0,0 0-3 16,0 0-6-16,0 0-8 0,0-1-9 16,0-1-3-16,0 2-14 0,0 0-2 15,0 0-5-15,-2 0-4 0,0 3-1 16,-1-2-7-16,-2 0-5 0,-1 4-6 0,1-2-7 16,-4 2-7-16,1 0-8 0,-2 2-5 15,0-1-6-15,0 1-4 0,-1 0-3 16,0 1-2-16,0 1 0 0,-2 2 1 15,0-2 0-15,2 1 4 0,-1 1-1 16,-1-1 2-16,2 0 0 0,-2 2 0 16,2-2-1-16,-1 0 1 0,4-1 0 0,0 0-1 15,0-1-1-15,2-1-1 0,1 0 2 16,0-2-3-16,2 2-1 0,1-4-1 16,1 1-1-16,1 1 1 0,0-1-1 15,0-2-2-15,1 2-1 0,1-1 0 16,-2 0 0-16,1 0-3 0,3 0 2 15,-1-2 7-15,0 2-4 0,0 0-1 16,3-1 0 0,-1 1 0-16,10 1 0 0,-9-1-1 0,3 0 2 15,1 0 0-15,-1 1 0 0,5-4-4 0,1 3 2 16,-1 2 1-16,0-1 1 0,2-4-2 16,0 3-1-16,-2-1 1 0,0 0 0 15,0 1-3-15,-3-3 0 0,1 2 1 16,-3-1 1-16,-1 1-1 0,-2-1 0 15,1-1 0-15,-3 1-1 0,1-1-1 16,0 0 1-16,-2 1 0 0,-1-1 0 16,-1 2 1-16,1-2 0 0,-1 0-1 15,1 0 1-15,-2 0 0 0,0 0-2 0,2 0 0 16,-2 0-2-16,0 0-2 0,1 0-3 16,-1 0-6-16,0 0-9 0,0 0-11 15,0 0-21-15,0-2-30 0,-1 2-53 16,1 0-75-16,0 0-111 0,-2 0-183 0,2-1-125 15,0 0-45-15,0 0 14 0,2-1 59 16,1 1 108-16</inkml:trace>
  <inkml:trace contextRef="#ctx0" brushRef="#br0" timeOffset="372805.2043">10693 9206 12 0,'1'-3'345'0,"-1"3"75"15,2-4 40-15,0 3-21 0,-2-1-46 0,0 2-73 16,0-2-69-16,0 2-47 0,0-1-29 15,0 1-16-15,0 0-10 0,0-2-11 16,0 2-12-16,0-1-12 0,0 0-13 16,0-2-15-16,0 3-15 0,1-3-14 15,2 1-11-15,-3-3-7 0,1 1-9 16,3 0-7-16,-4-1-4 0,3-1-1 16,-1 2-4-16,-2-2-5 0,1 3 2 0,1-1-1 15,-2 0-2-15,1 3-1 0,-1-3-1 16,0 4 4-16,0 0-4 0,-1 4-1 15,1-1 0-15,-2 3-1 0,1 0 1 16,1 2-3-16,-2 2 6 0,2 0 0 16,-2 1 5-16,1-1 0 0,1 1 2 0,1 1-1 15,1-2-2-15,-2 2 1 0,2 0-5 16,-1 0 0-16,1-2-3 0,-1 2 0 16,1-4-1-16,0 1-2 0,1-1-1 15,-3-2 0-15,1-1-1 0,1 0-1 16,0 0 0-16,-1-2-5 0,2-1-3 15,-3 0-3-15,0-1-5 0,1 1-5 16,-1-2-14-16,0 2-15 0,2-2-34 16,0-2-50-16,-2 2-63 0,1-2-103 15,-2-3-727-15,1 2 398 0,0 1 10 16,3 1 47-16,-1 2 96 0</inkml:trace>
  <inkml:trace contextRef="#ctx0" brushRef="#br0" timeOffset="373028.3535">10835 9351 295 0,'8'-2'487'16,"-2"1"56"-16,2-1 38 0,-5 0-59 0,0 1-155 16,0-1-101-16,1 1-58 0,-4 1-34 15,3-1-17-15,-3 1-16 0,2 0-12 16,-2-3-18-16,0 3-16 0,1 0-15 0,-1 0-10 16,0 0-12-1,0 0-14-15,0 0-9 0,0 0-12 16,0 0-9-16,0-2-21 0,0 1-20 15,0 1-30-15,0-2-52 0,0 1-74 0,-1-3-113 16,-1 0-187-16,-1 0-136 0,1-2-48 16,0 0 10-16,1 0 54 0,1-1 102 15</inkml:trace>
  <inkml:trace contextRef="#ctx0" brushRef="#br0" timeOffset="373757.8418">10922 9172 14 0,'1'-1'418'15,"1"-2"71"-15,-2 1 47 0,2-2 448 16,-2 2-679-16,1 0-90 15,1 0-58-15,-1-1-37 0,4 0-26 0,0 0-17 16,2-1-20-16,2 1-13 0,-1-2-10 16,2 1-8-16,0 1-1 0,0-1-4 15,0 1-1-15,-2 1 3 0,2 1-3 16,-3-1 4-16,0 2 3 0,-1 0 1 16,-2 2 2-16,0 1 1 0,0 0 1 15,-1 1 0-15,-1-1-6 0,1 2-2 16,-2 2-3-16,2-2-5 15,-1 3 0-15,-2 7 23 0,0-5-13 0,0-1 3 16,0 4 5-16,-5-1 2 0,2-2-1 16,0 3-1-16,-2-1-2 0,0 2-1 15,0-2-4-15,1-2-3 0,0 2-2 16,-1-2-2-16,0 1-2 0,0 0-4 0,2-2-2 16,-2 1-6-16,2-1 1 0,-1 1-1 15,0-3-1-15,1 0 1 0,1-1 1 16,1 0 7-16,-1-1-2 0,0-1-1 15,2-1 4-15,4 2 17 16,-1-5-15-16,4 0-2 0,0 0 0 16,1-2-6-16,0 2-1 0,3-1 0 15,-3 1-5-15,1-2-1 0,-1 2 0 16,1 0-14-16,1 0 6 0,-3 2 3 16,2-2 1-16,-3 0 2 0,1 1-1 15,-3-1 9-15,1 0-13 0,1 0-11 0,-3 0-21 16,0 0-29-16,2-1-51 0,-1-1-75 15,0-1-106-15,0-3-180 0,0 0-147 16,1 0-57-16,0-1 5 16,4-6-473-16</inkml:trace>
  <inkml:trace contextRef="#ctx0" brushRef="#br0" timeOffset="374247.169">11116 8899 303 0,'0'-5'418'0,"2"1"46"15,0 0-16-15,-1 2-65 0,1 1-89 0,2-1-75 16,-1 2-38-16,0 2-10 16,4 1 3-16,-1 1 10 0,2 4 0 0,5 0-3 15,-2 4-15-15,5 0-18 0,0 2-22 16,2 3-23-16,0 3-19 0,2 1-13 0,1 2-11 16,-3 3-5-16,-1 1 1 15,0 0 5-15,-1 1 8 0,-2 1 8 0,-1-2 6 16,-4 2 5-16,0-1-2 0,0-1 0 15,-5-2-5 1,3 49 109-16,-7-53-144 0,-3 0-7 16,-1 0-9-16,1-3-6 0,0 0-5 0,-2-3-6 15,-1 0-10-15,1-1-13 16,1-2-18-16,-1-4-17 16,2 1-24-16,-2-3-25 0,-3 2-162 15,3-7 73-15,2-1-72 0,0-3-97 16,1-2-168-16,2 0-148 0,2-4-60 0,4-1 5 15,2-2 63-15,2 0 103 0</inkml:trace>
  <inkml:trace contextRef="#ctx0" brushRef="#br0" timeOffset="374824.7148">11677 9285 168 0,'0'0'462'0,"-1"0"73"15,1 0 53-15,1-2-16 0,-1 2-124 0,2-2-117 16,-1 2-78-16,4-3-51 0,2 1-40 15,1-1-26-15,2 1-27 0,5-1-20 16,-1 1-17-16,2 1-15 0,-1 0-12 16,2 1-7-16,-2 0-8 0,-2 1-6 15,-1-1-3-15,-4 1-1 0,0-1 1 16,-1 0 3-16,-4 0 6 0,1 0 6 0,-2 2 6 16,-2-2-3-16,-2 0-1 15,-4 1-5-15,2 1-6 0,-4 1-6 0,-2 1-5 16,-1-4-2-16,2 3-2 0,-3-3-1 15,2 2 1-15,0 0-1 0,0-1 0 16,0 1 1-16,2-2 2 16,-1 2 0-16,5-2 5 0,-2 0 1 0,3 0 3 15,-1 0 5-15,3 0 0 0,1 0 1 16,0 0-1-16,3 0-3 16,0-2-2-1,9-1 15-15,17-1-5 0,-19 4-26 0,1-3-2 16,-2 3-1-16,-1 0-1 0,0 0 0 15,-2-2-2-15,0 0 0 0,-2 2 3 16,0 0-1-16,0-1-4 16,-3 1-7-16,1 0-9 0,-2 0-19 15,0-2-20-15,0 2-27 0,-2-2-38 0,2 2-74 16,-1 0-123-16,-1 0-237 0,0 0-140 16,2-1-57-16,0 1-6 0,0 1 56 15,0 3 120-15</inkml:trace>
  <inkml:trace contextRef="#ctx0" brushRef="#br0" timeOffset="375968.0548">12187 9018 143 0,'4'-3'413'0,"-4"1"61"16,1-1 31-16,1 1-46 0,-2 1-85 16,2 0-103-16,-2 1-60 0,0 0-26 0,0 0-3 15,0 1 8-15,0 4 3 0,-2 1-1 16,0 4-11-16,2 2-21 0,-1 4-30 16,-3 1-28-16,2 3-22 0,0 1-15 0,2 1-13 15,0-1-7-15,0 0-2 16,0 0-4-16,2 0-5 0,0-1-5 0,2-2-9 15,-3-2-2-15,3 0-5 0,-1-4-3 16,-1-1-4-16,-2 0-1 0,3-2-2 16,-3-3-5-16,0 1-6 0,0-4-7 15,-2 1-12-15,-1-4-14 0,0 0-26 16,-2 0-40-16,-4-2-69 0,2-5-99 16,-2-1-164-16,-10-16-876 15,9 9 605-15,1-1 43 0,1-1 92 0</inkml:trace>
  <inkml:trace contextRef="#ctx0" brushRef="#br0" timeOffset="376402.3452">12107 9049 102 0,'-3'-5'485'16,"-3"-3"691"-16,-2 0-46 0,5 6-786 15,0 0-93-15,3-1-57 0,-4 1-37 0,4-1-27 16,0 2-24-16,2-2-23 0,1-1-22 15,2 2-17-15,3-1-12 0,1-2-8 16,3 1 0-16,1 0-3 0,2-3-2 16,0 2 0-16,2 1 2 0,0 1-4 15,-1 0 0-15,-1 0-1 0,0 2 0 16,0 1-2-16,0 0-1 0,-1 1 1 0,-1 2 0 16,-4 0 2-16,2 4 2 0,-5-2 4 15,1 6 2-15,-5 0 2 0,-2 2 0 16,0 0 0-16,-4 2-2 0,-1-1-2 15,1 1-1-15,-4-2-4 0,-1 0 1 16,0 0-2-16,0-1-1 0,-4-3 0 16,4 1-1-16,-2-2 0 0,-2-1-2 0,2-2 0 15,1 1-1-15,0-2 0 0,2 1-7 16,1-2-1-16,0 0 1 0,2-3-4 16,2 0-4-16,-1 0-5 0,3 0-3 0,-1 0-8 15,0-3-10-15,2 0-10 16,0-2-10-16,2-1-12 0,0 0-15 0,-1 0-22 15,3-1-35-15,-1 1-56 0,2-2-77 16,2 0-142-16,0-1-177 16,2 1-77-16,3-2-12 0,3 3 40 0,2 1 73 15</inkml:trace>
  <inkml:trace contextRef="#ctx0" brushRef="#br0" timeOffset="376770.5914">12571 8915 73 0,'1'-12'381'0,"1"2"65"0,-2 1 44 16,-2 3-43-16,1 2-78 0,1-1-88 15,-2 4-61-15,-1 1-31 0,-1 1-6 0,0 4 3 16,-1 1 4-16,-1 0 0 16,-1 6-10-16,1 0-11 0,0 3-22 0,-3 3-20 15,2 0-20-15,1 4-12 0,-2 2-11 16,3 2-8-16,-8 29 73 15,9-25-73-15,0 0-2 0,3 0 1 16,-2 0-4-16,3 0-1 16,0-2-7-16,3 27 53 0,0-32-64 0,2 1 8 15,0-4-3-15,-1 0 3 16,2 0-1-16,1-5-2 0,-1 0-5 0,1-1-11 16,-1-2-8-16,6 7 12 15,-8-11-39-15,0 3-75 0,0-8-23 16,-1-1-46-16,-1-4-47 0,2 0-59 15,1-3-101-15,1-2-213 0,2-1-166 16,0-2-68-16,3-3-12 16,-1 1 34-16,1-1 104 0,3-2 231 0</inkml:trace>
  <inkml:trace contextRef="#ctx0" brushRef="#br0" timeOffset="377806.2832">12730 9010 43 0,'-5'-2'318'16,"-1"1"72"-16,1 1 17 0,0 1-24 16,1-1-37-16,-1 2-57 0,2-2-66 0,1 2-57 15,1-1-30-15,-2 1-16 0,3-1-8 16,0 1-1-16,0-1 2 0,1 1 6 15,1 1 1-15,-2-2-1 16,1 0 2-16,-1 1 0 0,4 0-7 0,-3-1-2 16,1 1-8-16,4-1-5 0,-1-1-10 0,3 2-9 15,3-2-7-15,3 0-10 16,0 0-9-16,7 0-5 0,1 0-4 0,-1 0-6 16,2 0-7-16,1-2-2 0,-2 2-6 15,-3 0-3-15,0 2-2 0,-5-2-3 16,-1 0-1-16,-4 0 0 0,-1 0 2 15,0 3 3-15,-3-1 3 0,-2 1 4 16,-2 2 3-16,-1-1-1 0,-1 3-2 16,-1 2-4-16,-1-1-5 0,-2 2-7 0,-1-1-3 15,0 1-5-15,-1 2 0 0,1-2 0 16,0 2 1-16,-4 1 3 0,2 0 1 16,-1 1 1-16,0-1 4 0,-3 0-1 15,1 3 3-15,-1-3-4 0,1-1-3 16,-3 2 0-16,2-2-4 0,3-2 1 15,-8 12-6-15,10-14 1 16,1 0-3 0,-3 7-8-16,14-8 6 15,-1-6 3-15,13 1-3 16,-4-4 3-16,15-2 2 0,-13 3-1 16,2-2 4-1,26-3-4-15,-29 4-2 0,-3-1 0 16,-1 3-4-16,0-1-3 0,-3-1-9 0,-1 1-10 15,-1-1-9-15,0 1-15 16,-1-2-16-16,-1 1-18 16,0-4-200-16,-3 2 34 0,-1-1-110 0,-4 0-181 15,-4-2-127-15,1-1-42 0,-5 3 21 16,-1 0 72-16,1-2 113 0</inkml:trace>
  <inkml:trace contextRef="#ctx0" brushRef="#br0" timeOffset="378102.4813">12789 9183 146 0,'-16'-7'1593'0,"12"6"-1030"0,3 0-83 16,-1-1-123-16,0 2-83 0,4-1-52 0,1 1-33 15,2 0-26-15,2-2-20 0,4 2-18 16,4-1-14-16,2 1-12 0,1 1-10 15,3-1-11-15,0 0-8 0,1 0-6 0,-2-1-10 16,-1 1-9-16,3-2-10 0,-3 1-7 16,-3 1-7-16,-2-2-10 0,-3 2-7 15,-3 0-8 1,5-1-47-16,-8-1 0 0,-4 2-19 0,1-2-20 16,-1 1-20-16,-1 1-37 0,2 0-56 15,-2-1-86-15,2 0-155 0,-1-2-165 16,2-1-66-16,5 1-6 0,2-2 43 15,2 3 88-15</inkml:trace>
  <inkml:trace contextRef="#ctx0" brushRef="#br0" timeOffset="378691.8753">13443 8950 179 0,'5'-3'461'15,"-4"-3"629"-15,3 5-554 0,-3-1-134 0,-1 1-116 16,0 1-69-16,0 1-34 0,-1 1-22 16,-3 2-12-16,1 2-14 0,-2 2-16 0,-1 0-21 15,-2 4-20-15,0-2-17 16,0 0-16-16,0 2-6 0,-3 0-7 0,3 0-4 15,-1-2 0-15,-2 2-1 0,1 0 0 16,2-3 3-16,-2 1-1 0,2 0 1 16,0-1-1-16,-2 1 2 0,2 0-1 15,-1-1-1-15,1 1-1 0,0-2 1 0,3-1 1 16,-1 1-1-16,3-1 1 0,-2-1 2 16,2-1 1-16,-1 0-3 15,2 2 5-15,2-2 2 0,-2 0 4 0,2 2 0 16,2-4 1-16,-2 4 3 0,4-1 5 15,-1 0 1-15,0 0 5 0,4 0 2 0,1 0 4 16,3-2 1-16,0 1 2 16,2-1 4-16,2 1 0 0,3 0 2 15,-2-5 1-15,-1 3 2 0,0 1-3 0,0-3-6 16,0 3-3-16,-4-4-4 0,1 0-7 16,-4 3-4-16,0-3-6 15,1 0-4-15,0 2 16 0,-5-2-34 16,0 2-6-16,-1-2-5 0,-2 0-7 15,3 1-7-15,-4-1-14 0,0 0-16 16,0 0-30-16,4 0-187 16,-4 0 60-16,0 0-39 0,1-1-36 0,-1 1-54 15,2-2-88 1,0 0-160-16,1-8-919 0,-1 5 718 0,1 1 55 16,0-1 111-16</inkml:trace>
  <inkml:trace contextRef="#ctx0" brushRef="#br0" timeOffset="379622.7086">13653 9153 49 0,'-2'0'382'0,"2"0"68"16,-1-1 49-16,1-1-23 0,0 2-64 15,-2-2-93-15,2 1-67 0,0-1-40 0,0 1-30 16,2 0-22-16,-2 1-16 0,0-3-17 16,1 3-14-16,-1 0-14 0,4 0-5 15,-4-2-11-15,3 0-3 0,0 1-8 16,2-1-2-16,0 2-10 0,2-2-6 15,0 2-6-15,-2 0-8 0,1 0-4 16,0 0-4-16,2 0-3 0,-2 0-11 0,-1 0-1 16,-2 0-2-16,2 0-4 15,-2 0-1-15,2 0-3 0,-2 0 3 0,-1 0-5 16,1 2-1-16,-2-2 4 0,-1 0-8 16,2 0-6-16,0 0-8 0,-2 0-15 15,0 0-21-15,1 0-37 0,1 0-57 16,-1 2-96-16,3-4-178 0,-3 0-185 15,1 2-85-15,1-3-702 16,0 3 797-16</inkml:trace>
  <inkml:trace contextRef="#ctx0" brushRef="#br0" timeOffset="380224.2608">14029 9031 271 0,'4'-3'441'16,"-3"-1"53"-16,1-2 472 0,-2 3-625 16,-2 1-90-16,1-4 97 0,-1 5-219 15,0-2-21-15,-1 2-20 0,2-1-17 16,-3 2-19-16,1-2-12 0,0 2-8 15,0 2-2-15,-3-2 1 0,1 3 3 16,0 0 6 0,-8 6 58-16,6-2-47 0,-9 12 49 15,9-7-56-15,0 0-7 0,2 1-5 16,0 2-5-16,2-2-6 0,1 0-3 0,1 1-2 16,1 0 0-16,1-1 0 0,1 1 1 15,1-2 1-15,0 0 2 0,1-2 0 16,0 0 0-16,2-1 3 0,1-3 1 15,-2 1 1-15,1-1-2 0,1-2-1 16,2-1 0-16,-1 0-4 16,1-3-5-16,2 0-4 0,8-6 3 15,-6 2-13-15,-4-1-1 0,3-1-2 0,-3-1-1 16,-1-1 1-16,-2-1 2 0,-3 1 2 16,1-2 2-16,-4 0 1 0,0-2 3 15,-4 1 1-15,1-1 0 0,-2 0 1 16,0 0 0-16,1-1 1 0,-1 2 1 15,-1-1-2-15,1 2-1 0,0-3-4 16,2 4 3-16,0-3-6 0,0 4-3 16,-1-2-5-16,3 3-5 15,-3-5-58-15,2 7-4 0,4 0-58 16,-1 3-79-16,2 0-126 0,-2-1-197 0,1 3-115 16,0 0-37-16,-1 3 19 0,1 1 66 15,-1 2 125-15</inkml:trace>
  <inkml:trace contextRef="#ctx0" brushRef="#br0" timeOffset="380460.418">14195 9140 140 0,'5'0'448'0,"0"3"64"0,0-3 50 15,-2 1-16-15,-2 0-104 0,3-1-114 0,-3 2-64 16,-1-1-37-16,0 1-29 0,2-2-25 15,-2 2-26-15,0-1-26 0,0-1-26 16,0 3-23-16,0-3-16 0,0 1-16 16,0-1-11-16,0 0-10 0,0 0-10 15,0 0-9-15,0 0-12 0,3 0-21 16,-3 0-36-16,1-1-58 0,1 1-79 16,-1-3-140-16,1-3-818 15,0 3 492-15,2-1 23 0,0-3 61 16,1 2 131-16</inkml:trace>
  <inkml:trace contextRef="#ctx0" brushRef="#br0" timeOffset="381047.0622">14360 8985 308 0,'3'-4'472'0,"2"1"54"0,1-2 38 15,-1 1-80-15,9-1 87 0,-6 2-405 16,3 0-45-16,5-5 34 15,-7 5-107-15,-1-1-15 0,-2 1-7 16,3 0-5-16,-5-2-3 0,1 3 5 16,-1-3 5-16,-2 2 11 0,0 0 6 0,-2-1 5 15,-2 4-1-15,0-4-3 16,-2 3-11-16,-2 1-7 0,-1 0-8 0,-1 3-5 16,0-1 0-16,-2 3 1 0,1 0 1 15,0 0 1-15,0 2 0 0,1-1 2 16,-2 1-3-16,2 1-2 0,0-1 0 15,0 2-4-15,4-2 4 0,-3 2-2 16,2-1 3-16,-1 1 3 0,5-1 3 16,-2 1 1-16,-1-2-1 0,3 1-1 15,1 1-1-15,-2-1-3 0,4-1 2 0,-2 0 0 16,3-2 3-16,2 1 1 16,-2-2 2-16,13 2 22 0,-8-4-24 15,1-2-2-15,0 0-3 0,3 0-1 16,-2-2-3-16,0 2-2 0,0 0-3 15,-2 0-3-15,-1 2-1 0,0-2 0 16,-3 3-1-16,1 0 2 0,2-1 1 0,-1 3-1 16,-3 0 2-16,0-1-2 0,-1 2-1 15,-1 1 2-15,1 0-1 0,-4 1 1 16,1 1 0-16,-1-1 13 0,-1 1-2 16,-2 0-1-16,-1-1 2 15,0 0 0-15,-7 8 2 0,2-11-20 16,1 2-2-16,-2-2-11 0,-2-1-6 15,-1-2-11-15,0 0-9 0,3 1-16 16,-2-1-31-16,5-2-54 0,1 0-84 16,0-3-115-16,2-3-181 0,1-2-126 0,2 0-43 15,3-4 23-15,1 2 67 0,3-2 111 16</inkml:trace>
  <inkml:trace contextRef="#ctx0" brushRef="#br0" timeOffset="381381.2856">14494 8700 135 0,'8'-5'435'0,"-2"0"73"0,1 3 63 15,2 2-16-15,5 2-79 16,2 3-98-16,27 16 209 0,-20-6-352 0,-2 3-35 15,0 3-25-15,-3 2-20 16,-3 2-13-16,-1 1-7 0,-5 1 2 0,1 1 3 16,-5 1 2-16,1 1 0 0,-5-2-7 15,1 1-11-15,-4-3-17 0,1 1-20 16,-3-4-14-16,-1 1-20 0,-2-3-15 16,-1 0-17-16,-1-3-28 0,0-2-40 0,-1-1-49 15,-2-1-50-15,-1-3-58 0,0-1-86 16,-4-2-147-16,-1-1-251 0,1-2-108 15,-4-2-30-15,-1-2 11 0,1 0 73 16,-4 1 151-16</inkml:trace>
  <inkml:trace contextRef="#ctx0" brushRef="#br0" timeOffset="401703.995">8572 10544 30 0,'-7'-4'499'0,"2"-2"87"16,0 3 56-16,4-2 38 0,-2 1-120 16,1 1-181-16,2 0-124 0,0 2-72 15,2-2-45-15,-1 1-28 0,4-1-20 16,2 1-19-16,4-3-13 0,1 2-11 0,3-1-6 16,2 4-5-16,2-4-6 15,0 3-1-15,0-1-7 0,0 2-4 0,0-1-4 16,-1 1-2-16,-3-2-5 0,-1 2 1 15,-4-2-4-15,-2 2-2 0,-2 0-1 16,0-1 0-16,-1 1-2 0,-2 0-4 16,0 0-3-16,-1 0-9 0,-1 0-5 15,1 0-17-15,-2 0-23 0,2 0-34 16,-2 0-52-16,0 1-60 0,0-1-80 0,-2 0-124 16,-1 2-151-16,-2 1-63 0,-2 0 4 15,-2 3 42-15,0 2 70 0</inkml:trace>
  <inkml:trace contextRef="#ctx0" brushRef="#br0" timeOffset="401930.1455">8632 10674 121 0,'0'9'500'0,"1"-3"87"0,5-1 63 16,1-1 37-16,2-3-144 16,4 1-144-16,3-4-94 0,1 1-63 0,4-3-43 15,1 2-35-15,1-3-29 0,1 1-24 16,-2 1-25-16,2-2-17 0,-2 1-21 15,-4 1-14-15,-1 0-18 0,-4 0-20 16,-1 1-20-16,-2-1-29 0,-5 1-30 0,2 2-54 16,-2-2-94-16,-4 1-165 0,3-1-213 15,-3 0-96-15,4 1-37 16,5-1 19-16,5 2 82 0,3-2 165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14T15:23:23.11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10636 13005 1540 0,'-3'0'815'0,"3"1"-572"15,0-1-79 1,-2 0-39-16,-1 0 174 0,3 0-205 15,-2 0-5-15,2 0-10 0,-1 0-9 16,1 0-11-16,0 0-7 0,-2 0-8 0,2 0-8 31,0 0-4-31,-2-1 87 16,2 1-79-16,0 0 5 16,-1 0 60-1,-2 0 74-15,1-2-16 16,2 1-120-16,0 1-8 0,2 0-5 0,1 0-5 15,2-2 0-15,0 2-1 0,3-2 1 16,2 1 2-16,2-1 6 0,1 0-2 16,0 1-2-16,0-1 0 0,1 2 3 15,-3-2-2-15,2 1 2 0,-4 1 4 16,1-2 3-16,-2 2-1 0,0-1-1 16,-4 1 1-16,3 1-3 0,-4-1-3 0,3 0 0 15,-4 0 0-15,2-1-3 0,-2 1-2 16,1 0-4-16,-1-1-2 0,1 1-4 15,-1 0-5-15,1-3-6 0,-2 3-1 16,1 0-12-16,0-2-23 0,-1 2-28 16,1-2-27-16,-2 2-29 0,4-1-33 15,-1-1-47-15,5 0-78 0,1-1-144 16,0 1-203-16,2-1-91 0,2-1-32 0,2 3 23 16,1 1 79-16,5 0 164 0</inkml:trace>
  <inkml:trace contextRef="#ctx0" brushRef="#br0" timeOffset="718.4817">11374 12845 377 0,'-5'-7'522'0,"1"3"53"16,0 0 17-16,0 2-67 0,2-3-149 15,-1 3-131-15,0-1-76 0,1-1-42 16,-1 1-29-16,-1 0-16 0,3 0-13 16,-3-1-10-16,0 4-8 0,1-3-7 15,0 3-4-15,-2-2-3 0,0 2-3 16,0 2-4-16,-2-1-1 15,1 1-1-15,-7 10 27 0,4-7-27 0,0 5 1 16,3-1 1-16,-4 1 1 0,3 2 0 16,-1 0-3-16,1 3-1 0,1 0-5 0,1 1 0 15,1-2-2-15,2 3-3 0,4-2-3 16,0 2-3-16,3-2 1 0,3-2-2 16,0 2-2-16,5-2 4 0,-4-3 0 15,3 2 2 1,15 7 23-16,-15-12-13 15,10 4 32-15,2-8 16 0,-16-3-33 16,3-3 0-16,-3-1-2 0,-2 0 0 0,1-5-7 16,2 1-6-16,-4-4-4 15,1-3-4-15,0-2-4 0,-1 0-1 16,1-2-3-16,-3-3-2 0,1-1-2 16,-1 0-2-16,-3-20-8 15,0 23 3-15,-3 3-2 0,-1 3-2 0,1 2-2 16,-3 4 2-16,1 1-5 0,-1 2-9 15,0 2-15-15,1 3-14 0,-1 0-24 0,3 2-34 16,1-1-63-16,4 4-85 0,1-1-132 16,3 0-190-16,2 3-104 0,0-2-31 15,4 4 25-15,-1-2 76 0,4 3 137 16</inkml:trace>
  <inkml:trace contextRef="#ctx0" brushRef="#br0" timeOffset="926.6202">11687 12964 207 0,'5'2'580'16,"-2"-2"88"-16,-1 2 55 0,-2-2 11 16,0 0-163-16,0 0-207 0,-2 0-126 15,2-2-77-15,-2 2-47 16,1 0-30-16,1 0-35 0,0 0-10 0,0 0-11 0,0 0-9 16,0 0-9-16,0 0-10 0,0 0 0 15,0 0-21-15,1-2-29 16,1 2-41-16,1-1-71 0,0-1-112 0,5-4-179 15,-3 0-165-15,1 0-72 0,1-1-10 16,2 1 46-16,-1-1 99 0</inkml:trace>
  <inkml:trace contextRef="#ctx0" brushRef="#br0" timeOffset="1538.029">11851 12795 194 0,'-4'-5'560'15,"0"1"82"-15,0-1 47 16,0 2 2-16,3 0-156 0,-1-1-201 16,2 0-122-16,3-4 27 0,2 4-165 15,2 0-18-15,-1-1-14 0,3 5-8 16,1-3-6-16,1 3-4 0,1 0-2 0,0 3-3 16,2 1-3-16,-3-1 0 15,0 2-3-15,1-1-1 0,0 1-2 0,-2 0-1 16,3 3 13-1,-5 1 2-15,-8-5-13 0,-1 2-5 16,-6-1 3-16,3 2-4 0,-6 0 0 0,1 0 0 16,-3 1-1-16,3-3 4 0,-3 2-3 15,2 0 3-15,2-1-2 0,-1 0 0 16,1 0-1-16,1 0-1 0,2-2-1 16,0 0-2-16,3 0 3 0,-1 1-1 15,3-2 1-15,0-3 1 16,9 5 13-16,-3-5-8 0,2 0 1 0,2-1 2 15,1-1 1-15,2 0-6 16,-1 2 0-16,1 0-4 0,-2 0-4 16,1 0-1-16,-2 2 1 0,0 1 0 0,-1 1 1 15,-4 1 1-15,1 2 3 0,-1 1-1 16,-2 0-2-16,-1 0-1 0,-2 2 1 16,0 0-1-16,-2 0 1 0,-1-1 0 15,-4 1 1-15,3-2-1 0,-7 2 0 16,3-2-2-16,-3 2-1 0,-2-2-1 15,2 1-1-15,-2-2 0 0,1-2 3 0,0 2 0 16,0-2 0-16,2 0 0 0,1 0 0 16,1-2 0-16,-1 0 0 15,1-2-1-15,3 2-3 0,-3-3-7 0,2-3-8 16,-1 2-10-16,3-2-10 0,-1-4-15 16,0 4-23-16,2-5-44 0,0 1-76 15,1 2-126-15,4-4-192 0,4 1-128 16,-1 1-53-16,4-1 9 0,4 2 61 15,0 0 125-15</inkml:trace>
  <inkml:trace contextRef="#ctx0" brushRef="#br0" timeOffset="2060.3789">12273 12830 184 0,'-8'-7'536'0,"-1"2"80"15,-4 0 48-15,-9 1 501 16,10 6-835-16,0 1-111 0,0 4-64 16,2 0-35-16,1 2-23 0,2 1-19 15,1 1-15-15,5 1-16 0,1 1-15 0,1 0-11 16,8 0-7-16,-1 3-3 0,5-1-5 16,1 1-2-16,-1 1-2 15,3 0-1-15,-3-2 3 16,1 1 3-16,10 16 18 0,-4-7 14 15,-12-13-21-15,0-1-4 0,-4-4-2 16,0 1-3-16,-1-3-2 0,-3 4-7 16,0-6 1-16,-5 1 2 0,0 1 0 15,-2-2-3-15,-1-3-3 0,-4 0-2 0,2-2-3 16,-2-1-1-16,1-2-4 16,-1 0 0-16,4-4 1 0,0 2-2 0,1-2 6 15,1-1-1-15,6-1 6 0,0 0 2 16,6 0 2-16,1-1 3 0,2 0 1 15,3-2-2-15,0 1-1 0,2-1-1 16,2 1-1-16,-1-3 0 0,0 3 0 0,0-1 1 16,-3 0 1-16,-1 2-1 0,-1-2 0 15,-4 1 3-15,-2 1 1 0,0 2-1 16,-4 0 1-16,0 1 2 16,-2 0-1-16,-1 1 1 0,0 1-1 0,-3 2-1 15,1 0 1-15,2 0-6 0,-1 1-2 16,0 1-8-16,2 1-18 0,0 1-31 15,2-1-65-15,2 1-103 0,0 1-174 16,1-2-190-16,0 2-90 0,2-2-23 16,4 4 35-16,-1 0 88 0</inkml:trace>
  <inkml:trace contextRef="#ctx0" brushRef="#br0" timeOffset="2556.7101">12605 12781 183 0,'9'-3'580'0,"-2"0"88"0,-2-1 55 16,3 0 18-16,-2 0-154 0,5 0-218 0,-1-2-128 16,1-1-79-16,12-5 35 15,-10 7-138-15,0-1-17 0,-4 1-15 16,4-1-11-16,-5 0-6 0,0 2-3 16,-1-1-2-16,-2 3-2 15,-2-1-1-15,-1 1 2 0,-4 0 3 0,-1 1 0 16,-2 1 3-16,-4 0 1 0,-1 1 2 15,-2 3-2-15,-2 1 0 0,1 3-2 0,-4 1-4 16,2 1-2-16,0 2 0 0,2 2-3 16,-1-2 3-16,1 1-2 0,2 1-1 15,2-2 0-15,2 1 0 0,1-1-2 16,2-1-1-16,4-2 3 0,0 0 3 0,4-3 1 31,4 1 2-31,42-1 23 16,-35-6-20-16,2 0-3 0,-1 2 2 0,-2 1 0 15,-1-1 4 1,5 13 7-16,-11-2-8 0,-1 0-2 0,-1 2 2 16,-3 2-3-16,-1-3-1 0,-1 3 4 15,-1-2 0-15,-2 0 0 0,-2-1-2 16,0-2 1-16,-2 0-3 0,-3-3-3 0,-2 1-4 16,0-2-9-16,-4-1-8 0,-1-1-15 15,1 0-18-15,-1-1-22 16,-31 0-592-16,32-6 72 15,0-3-112-15,-1-1-46 0,1 1 4 16,-1-4 69-16,1 1 169 0</inkml:trace>
  <inkml:trace contextRef="#ctx0" brushRef="#br0" timeOffset="3525.3583">7800 13075 395 0,'-2'-3'550'0,"4"1"58"0,0 0 40 15,-1-1-68-15,2 1-173 0,1 1-124 16,1-3-70-16,2 1-43 0,-1 1-28 15,2-1-24-15,1-1-23 0,0 1-16 16,2 3-17-16,-1-2-13 16,3 0-8-16,26 4 45 15,-27-2-71-15,1 2-5 0,-4-2-3 16,0 3-5-16,0-3-8 0,-3 0-8 16,-3 0-13-16,2 0-24 0,-5 2-57 0,0 0-103 15,-5-1-190-15,-1-1-194 0,-4 4-96 16,-2-1-32-16,-1 1 26 15,-3 4 88-15,2-1 190 0</inkml:trace>
  <inkml:trace contextRef="#ctx0" brushRef="#br0" timeOffset="3709.4814">7838 13261 329 0,'14'15'2127'15,"-9"-11"-1337"-15,0-4-266 0,9 0-26 16,-3 0-382-16,-1 0-41 0,2 0-26 15,-3-2-24-15,3 2-20 0,-2-2-26 16,-1 2-37-16,-1 2-73 0,0 0-140 16,-3-2-232-1,0 0-148-15,2 7-794 0,-7-4 764 0,-5 2 129 16</inkml:trace>
  <inkml:trace contextRef="#ctx0" brushRef="#br0" timeOffset="4915.5596">2491 12596 67 0,'-5'0'463'0,"3"0"87"16,-3 0 53-16,4 0-19 0,-1 0-84 15,-2 0-150-15,4 0-116 0,-2 2-65 0,1 5-36 16,1-2-17-16,3 5-10 0,-3 3-9 16,4 2-14-16,-2 3-13 0,-1 0-12 15,1 3-12-15,0 0-4 0,-1 1-8 0,-1 1-8 16,0-3-5-16,0 0-6 16,0-1-2-16,0-1-4 0,0-1-1 0,-3-2 1 15,3-2-1-15,-2-1 2 16,-1 8 14-16,3-14-13 0,0 0-1 15,0-3 1-15,0 0 4 0,0-1 0 0,0-2-4 16,0-2 2-16,0-8 16 16,-1 2-17-16,1 0-3 0,-3-4-3 15,3 0 2-15,-3-2-3 0,1-1-3 0,0-1 3 16,-1 1-1-16,0-4-1 0,0 0-1 16,0-1-1-16,-1 0-1 0,3-4 0 15,-1 4 0-15,2-3 0 0,2 1 0 16,1-1-2-16,0 2 0 0,5-3 0 0,2 2-2 15,2 4-1-15,-1-3 3 16,3 2-1-16,1 2-1 0,-1 3 3 0,-1 2 1 16,2 2 0-16,-3 3 5 0,-1 2 2 15,3 2 2-15,-3 3 4 0,-1 3 4 0,-1 2 2 16,0 0-1-16,-2 4-1 16,2 0-1-16,-4 3-3 0,0-1-5 0,-2 1-1 15,-2 2-2-15,-1-2 0 0,0 1-2 16,-1-2 2-16,-2 2-1 0,-2 1-3 0,0-2 0 15,-1-2-1-15,-2 2-1 0,-2-3 1 32,0 1 0-32,-65 32-25 31,65-37 12-31,-13 2-66 0,20-5 29 0,1-2-23 16,0-2-41-16,4 0-68 0,1 0-120 0,-1-4-182 15,3-1-148-15,1-3-62 0,3 3 0 16,1 0 51-16,1 2 117 0</inkml:trace>
  <inkml:trace contextRef="#ctx0" brushRef="#br0" timeOffset="5316.4083">2963 12535 177 0,'-4'-5'565'16,"2"-4"81"-16,-4 6 47 0,2-1 15 0,0 1-174 15,-1 0-203-15,0 1-122 0,-1 2-69 16,3 2-39-16,-2 1-19 0,-1 2-13 16,-1 0-10-16,1 7-7 15,-10 20 43 1,-1 15 24-16,-1 16 17 0,9-27-55 0,1 3-6 16,0-2-3-16,3 2-6 0,0 0 1 0,2 1-7 15,-1-5-7-15,4-2-6 0,0-1-7 16,0-3-9-16,4-1-9 15,-1-3-6-15,2-4-2 0,0-1-5 0,2-3-2 16,-1-4-6-16,3-1-11 0,-1-2-25 0,-1-2-24 16,2-3-32-16,0-2-35 0,1-3-42 15,-2-3-78 1,3-2-155-16,32-41-2495 16,-26 34 2203-16,-1-2 168 0</inkml:trace>
  <inkml:trace contextRef="#ctx0" brushRef="#br0" timeOffset="6683.0413">4737 12715 9 0,'-3'-1'412'0,"-2"-1"622"16,3 2-511-16,-1 0-73 15,0 0 101-15,3 0-393 0,0 0-31 16,0 0-18-16,1 0-9 0,1 0-8 16,-2 0-8-16,3 0-5 0,-1 0-3 0,1 0-6 15,2 0-2-15,0 0 3 0,1 0-6 16,3 0-7-16,-1-1-6 0,0 1-5 16,3 0-3-16,0-2-12 0,0 2-2 15,2 0-5-15,-2 0-1 0,-1 0-3 16,0 2-3-16,0-2-2 0,-2 1-2 15,1 1-1-15,-2-2-1 0,-1 1-1 16,-1-1-2-16,0 1 2 0,1 1 3 16,-3 0 1-16,0-1-1 0,2 2 0 15,-3-1 0-15,-1 3-2 0,1 2-5 0,-2-2-2 16,-2 3 1-16,1 0-3 0,-3 0-3 16,1 0 0-16,0 3-1 15,0-2 1-15,-3 2 0 0,1 1 0 16,0 3 1-16,-8 13 4 0,6-13-1 15,-1 2-1-15,0-1-1 0,1 0-1 16,-2 0-1-16,3 1-2 0,-2-2-1 16,1 0-3-16,0 0 1 0,0-2-1 0,1 0-1 15,1-1 3-15,0-2 1 0,2 1 1 16,-1-2 6-16,2 0 1 0,2-2 2 16,0-1 2-16,2 0 0 0,4-1 1 15,-2-1-1-15,3-1 0 0,-2 0-1 16,3 1 1-1,9-1 13-15,2-3-2 0,-11 0-11 16,3 0-1-16,0-3-1 0,-2 3-1 0,1-2 0 16,1 0-4-16,-3 1-2 0,1-1 1 15,-1-1 2-15,1 0-2 0,-2 2-1 16,-1-2 3-16,-2 3 0 0,0-2-2 16,1 1-11-16,-2-1-5 0,-1 1-12 15,-1 1-14-15,-1-2-14 16,0-2-120-16,-1 2 24 0,-3-1-79 15,1 2-136-15,-4-2-153 0,2 1-121 0,-3 1-39 16,0-1 18-16,-3 2 69 0,1 0 138 16</inkml:trace>
  <inkml:trace contextRef="#ctx0" brushRef="#br0" timeOffset="6957.2234">4725 12998 198 0,'-7'-3'492'0,"4"-2"64"16,0 3 45-16,1 1-34 0,0-2-114 0,1 3-134 31,2-1-84-31,9-2 255 0,-1 3-370 16,1 3-19-16,1-3-16 0,3 0-10 0,2 0-10 16,0 0-6-16,2 0-5 0,0-3-5 15,-1 3-5-15,-1-2-6 0,0 0-5 16,-2-1-5-16,0 1-9 0,-2-1-8 0,-4 1-8 15,1-1-15-15,-3-1-19 16,-1 0-29-16,-3 0-46 0,-4 1-84 0,-3-2-141 16,-1 2-218-16,-8 0-122 0,-1 0-50 15,-2 3 7-15,-3 0 67 0,-1 3 133 16</inkml:trace>
  <inkml:trace contextRef="#ctx0" brushRef="#br0" timeOffset="7568.6328">4277 12783 248 0,'0'-3'496'15,"3"-2"657"-15,5 2 381 16,-6 3-1351-16,1 3-27 0,1 2-19 16,-2 1-25-16,-2-1-22 0,0 3-20 15,-2 1-11-15,-2 1-7 0,-1-2-6 16,0 3-2-16,-1 0-2 0,-2 2-4 15,-3 0-1-15,-2 1-6 0,1 3-4 0,-1-1-4 16,0 2-2-16,-3-1-3 16,4 2-4-16,-2-2-1 0,1 0 0 0,-1 0 0 15,4-2 0-15,0-1 1 16,1-1 0-16,3-1 3 0,0-2 0 0,1 1 1 16,0-1 1-16,-1-3-1 0,3 3 3 15,1-3 2-15,1 1 3 0,-1-1 4 16,4-1 6-16,-1 2 7 0,2-2 0 15,5 0 6-15,0-2 4 0,2 2 2 0,5-3 1 16,0 1 1-16,2-1-1 16,-1 1-4-16,4-1-7 15,1-1-2-15,58 1 68 16,-62-3-96-16,-2 0-3 0,-3 0-5 16,-1 0-2-16,5 0-2 15,-10 0-10-15,-3 0-13 16,1 0-16-16,-3 0-29 0,-1 0-38 0,-1 0-38 15,-1 0-40-15,-3-3-77 16,-3 1-156-16,-14-8-995 0,7 3 618 0,2 1 6 16,-4 0 68-1,-1 2 163-15</inkml:trace>
  <inkml:trace contextRef="#ctx0" brushRef="#br0" timeOffset="8282.1887">3008 13101 285 0,'1'0'517'15,"-1"0"65"-15,3-2 1029 0,-1 2-1328 16,-2 0-83-16,2 0-48 0,-1 0-30 16,-1 0-20-16,2 0-18 0,2 0-15 15,-1 2-9 1,15 1 101-16,-7-1-112 0,-3 0-3 0,1 1-3 15,4 0-1-15,-4 1-5 0,1-1-2 16,2-3 3-16,-2 4-2 0,-2-3-2 16,3 1-6-16,-3-2-7 0,-3 2-2 0,1-2-9 15,-1 0-4-15,-1 0 0 0,-1 0-3 16,-1 0-3-16,0 0-7 0,-1 0-11 16,1 0-10-16,-1 0-16 0,-1 0-19 15,2 0-28 1,1 3-612-16,-1-3 170 0,1 0-112 0,-1 2-41 0,1 0 18 15,3 1 65-15,-3 2 135 0</inkml:trace>
  <inkml:trace contextRef="#ctx0" brushRef="#br0" timeOffset="8688.4602">3368 13254 24 0,'3'-3'479'15,"-3"1"106"-15,2 1 66 16,-1-1 1-16,1-1 360 0,-2 3-730 16,2 0-91-16,-2-2-52 0,1 1 46 15,-1 1-120-15,0 0-16 0,0-1-12 16,0 1-5-16,0-2-6 0,0 2-7 16,0 0-1-16,0 0-4 0,0 0-5 15,0 0-5-15,0 0-8 16,0 0-12-16,0 0-12 0,0-3-19 15,2 3-35-15,-2-1-58 0,3-7-489 16,1 3 52-16,-2-2-82 0,-1-1-21 16,3 3 30-16</inkml:trace>
  <inkml:trace contextRef="#ctx0" brushRef="#br0" timeOffset="9356.4774">3534 12922 51 0,'0'-2'401'16,"-3"-1"90"-16,1-1 35 0,1 1-19 15,1 2-65-15,-2 0-103 0,2-2-112 16,0 3-76-16,-3-2-47 0,3 0-23 15,-2 1-15-15,1-1-9 16,-1 0-8-16,-3 2 14 0,4 0-41 16,-3 2-6-16,-3 5 17 15,-1 8 20-15,3-7-15 0,2 4 4 16,-2 2 1-16,-1 0 1 0,3 3-3 0,0 1-4 16,-2-1-2-16,3 1-3 0,-1-1 0 15,3-1-4-15,0 0 0 0,0-2-5 0,2 1-1 16,-1-1-5-16,4-2-3 0,-2 1-1 15,2-3-2-15,3 1-1 0,-2-3 1 16,2 1-2-16,-2-4 2 0,4 2-2 0,-2-4 5 16,1 1-4-16,2-3-1 0,-3-1 0 15,2-1-2-15,-2-3-3 0,2 1-4 16,0-4 0-16,-2-2 0 16,3-1-3-16,-6-1-1 0,1-1-1 15,-1 1 0-15,0-16-1 0,-5 15 5 0,0-1 1 16,-2 1 0-16,-1 1 1 0,0-4 0 15,-2 3-1-15,-2 2 0 0,3-2-6 16,-4 3-2-16,3 0-6 0,0 2-14 16,1-1-22-16,0 3-47 0,3 0-60 0,-1-2-116 15,2 4-169-15,0-1-142 0,0-1-58 16,3 2 0-16,4 1 43 0,-2-1 106 16</inkml:trace>
  <inkml:trace contextRef="#ctx0" brushRef="#br0" timeOffset="9956.8781">3760 12858 189 0,'8'-8'515'0,"0"0"62"0,3 1 36 16,-3 2-28-16,0-2-133 0,1 2-173 0,-1 1-103 16,0-1-55-16,0 1-29 0,-2 0-21 15,-1 4-14-15,1-2-14 16,-4 1-8-16,1 1-12 0,0-2 2 0,-3 2-2 15,2 0 1-15,-2 0 2 0,0 0-3 16,-2 2 9-16,1-1-3 0,-3 1 0 16,1-2 1-16,-2 4 0 15,-1-1-2-15,-6 5 21 0,5-6-27 0,-1 5-5 16,-1-2-3-16,-1 0 1 0,2 2-4 16,0 1 2-16,-3 0-4 0,5 2-1 15,-2-2-3-15,-9 24 3 16,14-23-8-16,-2-1 1 0,5 1-1 15,-2 0 0-15,2-1 0 0,-1-1 0 16,1-1 0-16,0-2 2 0,1 1 3 0,1-2 1 16,-2 1 1-16,3-1 2 0,0-2 0 15,2-1-1-15,4 0-2 16,1 0 0-16,-2-1-2 0,2-2 0 0,-1 3-3 0,0 0-1 16,-1 0-1-16,1 0 1 0,-1 3 0 15,-1-2 7-15,1 2 1 0,-2 2-2 16,0-1 3-16,1 0-3 0,-2 2 0 15,-1 0-14-15,1 2 4 0,1-2 4 16,-3 4-1-16,2-3 1 0,-3 5 1 16,-1-5 8-16,1 3-6 0,-4-1 2 15,1 1 3-15,-4 0-1 0,0-2 0 0,-2 1-2 16,0 1 3-16,-1-1 0 0,0 0-2 16,1-2-2-16,-8 6 3 15,10-8-2 1,-10 4 2-16,2-8-17 15,8-2-10-15,0-3-23 0,-2 1-41 16,0-2-85-16,1-1-140 0,-2 0-210 0,0 0-129 16,2 1-53-16,-1-7-630 15,9 12 830-15</inkml:trace>
  <inkml:trace contextRef="#ctx0" brushRef="#br0" timeOffset="11059.6155">5389 12915 329 0,'2'-3'466'16,"-2"0"61"-16,0 3-13 0,1 0-52 15,-1 1-86-15,2 1-109 0,-2 1-71 0,2-1-33 16,-2 1-26-16,1-2-12 16,1 0-13-16,-2 2-16 0,0-1-10 0,2 1-16 15,-2 0-9-15,-2 3-8 0,0 0-6 16,1 0-6-16,-4 4-6 0,-1 0-8 15,0 3-2-15,-1 0-6 0,-1 1-2 16,-3-2-1-16,2 1-1 0,-1 1-1 16,-1-2 1-16,0 1 0 0,1-4 0 15,0 2-1-15,0-2 0 0,2 0 1 0,-1-1-1 16,1 1-1-16,1-2 0 0,3 1-2 16,-3-3 0-16,3 3-2 0,1-1 2 15,1-1 1-15,2-1 3 0,0 2 2 16,3-2 0-16,3 0 0 0,1-2 5 15,-1 1-4-15,4-1-8 16,2-1 0-16,1 1-2 0,1-3-2 0,-1 4-7 16,1-3 1-16,-2 1 1 0,1 0 0 15,0-1 0-15,-2 1 5 0,-1-2 0 16,0 1-3-16,-2 0-3 0,-1-1 0 16,-2 0 0-16,1 1-9 0,-5-1 3 15,1 2 0-15,-1-2-5 0,1 0-9 16,0 0-14-16,-2 0-25 0,3 0-46 0,-3-2-85 15,0 1-155-15,3-3-221 0,-1-2-109 16,-1-1-39-16,4 0 12 0,3 0 70 16,0-3 149-16</inkml:trace>
  <inkml:trace contextRef="#ctx0" brushRef="#br0" timeOffset="11593.9722">5630 13023 212 0,'3'-7'463'0,"0"2"64"0,-1-3 20 16,1 2-45-16,-2-1-102 0,1 1-133 16,0-2-90-16,2-5 37 15,-2 5-139-15,0 1-11 0,1-1-7 16,0 2-6-16,0 0-4 0,0 0 0 0,-1 1 0 16,-1 0 3-16,1 1 2 0,1 1 4 15,-3 1 4-15,2 0 0 0,-2 1 0 16,0-1-5-16,0 0-8 0,0 2-8 15,0 2-6-15,0 1-6 0,0 1-3 16,0 3-3-16,-2 2 1 0,2 3-1 16,0 0-2-16,-2 2-2 0,1 3-1 15,1-1-3-15,0 0 0 0,0 0-2 16,-2 1 3-16,2 0-1 0,0-3-2 0,2 1 0 16,-2-1-1-16,0 1-2 0,0-3-1 15,1-3-2-15,1 1 1 0,-2-2-4 16,0-2-3-16,2-1-1 0,-2 0-3 15,0 0-2-15,1-1-9 0,-1-1-10 16,2 0-16-16,-2-1-40 0,1-2-64 16,1 0-116-16,-2-2-185 0,0-1-162 15,2-1-71-15,1-2-11 16,3 3 43-16,2-2 107 0</inkml:trace>
  <inkml:trace contextRef="#ctx0" brushRef="#br0" timeOffset="11787.1019">5804 13147 251 0,'0'0'582'0,"0"-2"74"16,-2 0 42-16,1 1-12 0,1-1-175 15,0 0-194-15,0 1-125 0,0 1-66 0,1 0-38 16,-1-2-25-16,2 2-19 0,-2 0-17 16,0 0-8-16,0 0-14 15,0-2-32 1,3 2-356-16,-3-3 16 0,2-2-190 15,-1 1-89-15,1-1-22 0,4 0 26 16,-1 2 78-16</inkml:trace>
  <inkml:trace contextRef="#ctx0" brushRef="#br0" timeOffset="12296.4418">5941 12936 129 0,'-3'-8'542'0,"-1"2"86"0,2 1 53 16,0 0 3-16,2 1-121 0,2 1-200 0,2-2-132 16,1 1-77-16,3 1-43 15,0-2-28-15,4 1-20 0,0 1-13 0,-1 1-11 16,3-1-9-16,-1 3-7 16,1 0-4-16,13 3 7 0,-16-2-15 15,0 3 2-15,0 0 2 0,-3 1 2 0,0-2 1 16,-2 4 0-16,0-2-2 0,-1 0-4 15,-3 3-2-15,1-1-2 0,-3 2-4 16,-3-1 1-16,1 2 1 0,-3 1-3 16,-1 1 2-16,-7 12-2 15,7-12-2-15,-2-2-1 0,-1 2 3 0,1-2 0 16,0 2 6-16,-1 0-1 0,2-1 1 16,1-1 0-16,-1 0 1 15,1 2-2-15,0-4 1 0,1 9 13 16,4-9-7-1,2-2 3-15,2 0 3 0,1-2 5 0,5-1 1 0,-1 0 1 16,0-1-2-16,4-1-1 0,-2 1-4 16,3-2-4-16,1-2-3 0,0 1-4 15,-2-1-1-15,1 0-5 0,0 1 0 0,-2 0-2 16,-3-1-2-16,3 1-2 16,-5-1-3-16,-1 1-10 0,0 1-14 0,-2 0-16 15,-1-2-19 1,4 2-163-16,-6-1-5 0,3-1-190 0,-3 1-196 15,0-3-93-15,1-1-32 0,2-1 20 0,1 2 87 16,1-3 197-16</inkml:trace>
  <inkml:trace contextRef="#ctx0" brushRef="#br0" timeOffset="12681.7007">6214 12716 115 0,'-3'-10'507'0,"2"0"80"15,-2 1 49-15,1-2 520 0,2 6-811 16,0 2-106-16,2 1-59 0,1 0-31 16,1 2-20-16,3 4-14 0,-1-1-14 15,7 6-13-15,0 1-11 16,1 2-9-16,43 44 112 0,-35-34-126 15,-3 2 1-15,0 2 5 0,0 2 8 16,-3 0 9-16,-2 1 7 0,-1 1 8 16,-4 0 7-16,-1 0 1 15,3 23 81-15,-9-27-103 0,-2-1-12 16,0-1-11-16,-2-5-14 0,0-1-11 0,-2 0-8 16,-1-1-6-16,2-4-9 0,-2-1-10 15,-1-1-30-15,1-1-40 0,-1 0-52 16,1-3-53-16,0-2-59 0,-2 0-118 15,0-3-216-15,2-4-170 16,2-1-62-16,5-11-788 0,6 7 915 16,4-4 235-16</inkml:trace>
  <inkml:trace contextRef="#ctx0" brushRef="#br0" timeOffset="14259.755">7912 14064 3254 0,'2'-2'290'0,"1"1"-90"0,2-1-49 0,3 1-31 78,1-1-20-78,155-7 283 16,-159 8-382-16,-1 1-1 15,0-1-1-15,7-2-24 16,-9 1-1-16,-1 0-24 0,1 1-44 16,0-1-76-16,-2 0-117 0,0 2-178 0,-2 0-149 15,-1 2-65-15,-10 6-629 16,4-1 787-16</inkml:trace>
  <inkml:trace contextRef="#ctx0" brushRef="#br0" timeOffset="14502.0819">7947 14200 30 0,'-3'6'535'16,"3"0"98"-1,3 8 1431-15,-1-11-1647 0,1-1-137 0,2 0-87 16,1-2-46-16,3 0-28 15,1 0-26-15,12-2 42 0,-9 1-87 16,1 0-18-16,0-2-7 0,2 1-11 0,-4 1-10 16,0-1-11-16,0 1-14 15,-2-1-10-15,-2 0-18 0,-1 2-28 0,-2-1-46 16,0 0-71-16,0-1-103 0,0 1-187 16,-1-4-146-16,0 1-62 0,3-1 5 15,0 1 52-15,1-2 99 0</inkml:trace>
  <inkml:trace contextRef="#ctx0" brushRef="#br0" timeOffset="50776.2029">8546 14250 38 0,'-3'-2'263'16,"2"-1"57"-16,-1 1 14 0,-1 0-24 16,0 0-41-16,1 1-49 0,-1-3-38 15,1 3-38-15,0-2-33 0,2 2-16 16,0-1-5-16,-1 1 11 0,1 1 15 0,-2 1 6 15,1 1 6-15,1-1 0 0,-2 0 0 16,2 2-7-16,-2-1-11 0,1 0-11 16,-2 1-10-16,2-3-9 0,1 2-8 15,0-2-7-15,-2 2-4 0,2-2-2 16,0 0-5-16,0 0-4 0,0 0-2 16,0 0 3-16,2 0-6 0,-2 0-5 0,0 0-4 15,4 0-7-15,-4 0-3 16,1 0-9-16,1 0 3 0,-2 1 1 0,2-1 6 15,-2 0 4 1,0-1 40-16,0 1-35 0,0 0 0 0,0 0-2 16,0 0-4-16,0 0-4 0,0 0-5 15,0 0-2-15,0 1-7 0,0 1-5 16,1-2-3-16,1 2-3 0,-1-1-1 0,3-1 1 16,-1 0 3-16,-1 0 7 15,2 2 2-15,0-4 5 0,3 2 3 16,-4-3 1-16,2 0-2 0,0-1 4 0,-3 1 0 15,1-1 3-15,-2 1 14 0,1 1 3 16,-2-1 7-16,2 1 9 16,-2 1 1-16,-2-1-3 0,2 2-9 15,0-1-8-15,-2 1-3 0,1 1-15 16,-1-1-8-16,1 3-2 0,-1-3-11 0,2 2-5 16,0-2-2-1,0 0 2-15,0 0-2 0,0 0 2 0,2 0-1 16,-2 0 1-16,0 0 2 0,0 0 0 15,0 0 1-15,0 0 3 0,0 0 2 16,0-2-1-16,1 2 1 0,1-1 0 16,-1-1-1-1,6-3 2-15,-5 3-10 16,0 0-15-16,-2 2-21 0,2-1-25 16,-2-1-28-16,1 1-32 0,1 1-51 0,3-2-80 15,1 1-105-15,1-2-179 0,3 1-143 16,2-3-55-16,-1 2 7 0,0-1 69 15,1 1 111-15</inkml:trace>
  <inkml:trace contextRef="#ctx0" brushRef="#br0" timeOffset="51657.7898">8899 13900 200 0,'-4'-5'377'16,"0"2"60"-16,2 1-5 15,-4-3 289-15,4 3-463 0,-1 2-61 16,2 0-43-16,1 0-20 0,0-3-14 0,-2 3-5 15,2 0 2-15,0 0 2 0,2 0 4 16,-2-2 3-16,4 0-4 16,-2 2 0-16,4-1-11 0,-1-3-15 15,3 4-16-15,3-5-15 0,-2 3-16 16,15-4 10-16,-11 3-43 0,-1-1-5 16,-4 1-5-16,2 0-1 0,-4 1 3 0,-1 0-2 15,1 1 2-15,-3 0-1 16,0-1 2-16,1 2 16 15,-3 0-21-15,1-1 4 0,-2 1 2 16,-2 0 4-16,1 0 1 0,1 0 2 16,-4 0 5-16,-14 4 21 15,10-1-31-15,-2 0-3 16,-1 2 2-16,0-1-1 0,3 2 0 16,-4-1 0-16,3 2-2 0,0 0 1 0,0-2-1 15,1 3 0-15,0-1-2 0,3-1-3 16,-4 2 0-16,4-1 0 0,0 2-1 15,2-1-2-15,0 0 0 0,-1 1 2 16,3 1-1-16,-2-3-3 0,3 1 1 16,-2-1 1-16,2-1-1 0,2 0 1 15,-2 0 0-15,3-2 5 0,0 1 0 16,-1-3 1-16,2 3 2 0,1-3 1 0,0 0 2 16,3-1 1-16,0-1-2 0,-2 0-2 15,2-1-4-15,3-1-1 0,-3 0-4 16,0-1-2-16,-2 3 0 0,3 0 0 15,0 0 1-15,-1 3 0 0,2 1 1 16,0 1 1-16,-2 0 1 0,0 3 1 0,-1-1 0 16,2 2 3-16,-3 2 0 15,-1-1-1-15,1-1 2 0,-1 2-1 0,-1-1-2 16,-2 0 1-16,0-2 0 0,-2 1 4 16,-2 0 0-1,0 0 0-15,-15 16 21 0,11-18-17 16,-4 1-1-16,-10 0 24 15,12-3-22-15,-2-2-1 0,-2 0-3 16,0-2-4-16,-10-2-4 16,13-1 1-16,-8-1 0 0,10 2-2 15,2-2-7-15,1 0-12 0,-2 1-11 16,2-3-14-16,3 2-17 0,1-2-22 16,1-2-31-16,3 0-51 0,2 0-68 15,0-3-101-15,2 2-150 0,2-3-144 16,2 1-50-16,1-2 13 0,1 2 54 15,2-2 103-15</inkml:trace>
  <inkml:trace contextRef="#ctx0" brushRef="#br0" timeOffset="52155.1807">9231 13929 237 0,'0'-5'534'0,"-2"-3"721"0,-1 6-633 15,3-3-148-15,-3 1 49 0,3 1-375 16,0 1-32-16,0 2-25 0,0-3-20 16,0 3-13-16,3-1 36 15,2 0-42-15,-2 1-1 0,2 0-2 16,4-2 0-16,-1 1-2 16,14-3 29-16,-1-1-13 15,-9 5-34-15,-2-3-5 0,-2 3-4 0,1-4-3 16,-4 4-2-16,1-1-4 0,-1 1 2 15,-3 0 3-15,1 1 4 0,0 3 7 16,-3-1 3-16,2 4 6 0,-2 3-2 31,-2-1-3-31,-3 44 32 0,4-38-55 16,1-1 0-16,0 1 5 0,-2 2 0 16,2 0 3-16,0-1-1 0,-2 1-1 15,1-2-1-15,-1 2 0 0,0-2-4 16,-1-2 1-16,-5 24 7 15,7-27-15-15,1 0-1 0,-3-3 2 16,3 1-1-16,-3-4-3 0,3 1-4 16,-4-3-4-16,4 2-9 0,0-4-11 0,0 1-12 15,0-2-13-15,0-3-13 0,0 2-16 16,0-4-19-16,0 0-38 0,0-1-55 16,0-3-78-16,-1 3-114 0,-1-3-152 31,-3 3-116-16</inkml:trace>
  <inkml:trace contextRef="#ctx0" brushRef="#br0" timeOffset="52441.372">9283 14098 194 0,'-4'-5'506'0,"-2"0"86"16,3 1 60-16,-2 1-35 16,4 2-96-16,-2-2-153 0,-1 2-107 15,3-1-72 1,-1 1-50-16,4-2 108 0,3 3-200 0,-1-2-8 15,4 0-2-15,5 1-1 0,0-2 1 16,1 2-1-16,2-2 6 0,1 1-6 16,1-1 3-16,14-3 23 0,-17 4-37 15,-2-3-5-15,-1 2-6 0,-2-1-3 16,-2 1-7-16,-3 3-3 0,2-4-5 16,-4 3-8-16,2-1-6 15,-5 2-10-15,2 0-21 0,1 0-143 16,-2 0 9-16,1 0-82 0,0 0-129 0,2 0-173 15,1 0-94-15,6-2-658 16,-1 2 749 0,0 0 132-1</inkml:trace>
  <inkml:trace contextRef="#ctx0" brushRef="#br0" timeOffset="52994.2429">9747 13887 169 0,'-4'-4'468'0,"-1"1"65"31,2-1 41-15,-11-4 1014-16,10 8-1462 0,3 0-18 0,-2 3-10 0,1-3-6 16,-3 4-5-16,0 1-2 0,-2 2-2 15,-1 2-1-15,-2 3-5 0,-2 1-4 16,-1 2-8-16,2 4-8 15,-2 1-8-15,2-2-3 0,0 2-7 0,3-3-9 16,3 3-5-16,2-2-2 0,2 2-6 16,1-3-3-16,3 3-2 15,7 13 10-15,-4-16-13 0,1-2-1 16,2-2 1-16,-1-1 1 0,1 0 0 16,-1-1 0-16,1-4 2 0,1 1 1 0,2-3 2 15,0 0 4-15,0-1-1 16,-2-3-3-16,12-2 9 0,-14-3-17 15,1 1-6-15,2-2-1 0,-5 0 0 16,2-4 2-16,-3 2-4 0,-1-1 1 16,-1-2 0-16,1 0 2 0,-4 1 0 0,0-1-1 15,0-1 4-15,-4 3 0 0,-1 1 1 16,0 0 1 0,-9-2 4-16,3 7-5 0,0 0-3 0,1 4 0 15,-4 0-2 1,3 1 0-16,-22 8-5 15,12-2-14-15,13-2-2 16,-6 1-63-16,11-1 12 0,0-2-28 16,0-3-48-16,4 6-345 15,2-5 85-15,1-3-155 0,5-2-84 0,-1-1-9 16,5 0 34-16,1 0 75 16,0-1 130-16</inkml:trace>
  <inkml:trace contextRef="#ctx0" brushRef="#br0" timeOffset="53578.2135">9924 13950 132 0,'0'-9'545'0,"-1"1"88"16,-2-1 754-16,-1 9-823 0,1 2-198 0,-8 8 40 15,8-3-280-15,0 5-28 0,1-2-23 16,1 2-17-1,-1 0-13-15,4 29 30 16,1-16-53-16,-3-14-14 0,2 0-3 16,-1 0 0-1,1 6 6-15,-2-12-6 0,0 0 4 0,0 0 4 16,0-3 3-16,0 1 6 0,1-1 4 0,1-2 6 16,3 0 1-16,1 0 1 15,2-2 0-15,1 2-3 0,4 0 1 0,0-3 0 16,4 1 1-16,-3 2-1 15,3 0-1-15,17-5 27 0,-17 3-35 16,-1 1-4-16,11-1 8 16,-19 0-19-16,0 2-1 15,6-3 4-15,-11 3-7 0,0 0 0 0,0-2-1 16,-1-1 1-16,1-1-3 0,0-1 1 16,-1-3-2-16,0-2 0 0,2-1 0 31,-2-1-2-31,4-45-7 0,-6 45 17 15,0 3 6-15,0 2 8 0,-2 0 4 32,1 7 8-32,-12 12 91 0,4 11-24 15,6-8-45-15,1 0 1 0,0 0-1 0,2 2 0 16,2-2-1-16,0-1-2 0,-1 2-5 16,2-3-4-16,4 2-7 0,-2-2-9 15,1 0 1-15,0-1-11 16,-1-2-10-16,3 7-88 0,-5-10-27 15,0-4-60-15,0 2-46 0,-1-2-74 16,1 0-129-16,-2-2-200 0,-1-2-140 16,4-1-52-16,-3-4-3 15,11-10-569-15</inkml:trace>
  <inkml:trace contextRef="#ctx0" brushRef="#br0" timeOffset="55575.1968">15157 9960 3 0,'3'-7'332'0,"-2"5"80"16,4 0 38-1,-5-1-15-15,1 3 309 0,-1 2-472 0,0 1-55 16,0 2-35-16,-1 0-24 16,1-1-18-16,0 3 90 0,0-6-137 15,0 3-12-15,0-1-8 16,0 2-7-16,0-2-5 0,0 3-2 15,-5 3-2-15,-3 12 43 16,4-7-60-16,-14 16 15 0,10-12-39 0,-1-3-3 16,-1 2-14-16,-1 0 3 0,5-2 3 15,-2 0 1-15,-1-4-1 0,2 3 0 16,2-6 12-16,2 1-6 0,0-3 0 16,1-1 1-16,1-1 4 0,-1-1 3 15,1-3-2 1,1-7 30-16,0 1-38 0,0 0-5 15,0-2-1-15,0 0-1 16,0 1-1-16,-4-8 18 0,4 8-9 0,-2 2-1 16,0 0 5-16,0 3-3 0,2 0-6 15,-1 2-2-15,-2 3 0 0,3 2 1 16,-4 2-3-16,4 2 0 0,0 1 0 16,2 2-1-16,0-2-1 15,1 0 1-15,2 1 0 0,1-2 2 0,2-2 2 0,-2-1 2 16,0-1 3-16,4 0-1 15,-2-1 3-15,20-4 13 16,-18-2-18-16,-2 0-2 0,1-3-3 16,-3 0-5-16,-2 0-9 0,0 0-16 15,-2-3-27-15,0 1-61 0,-2-2-103 16,0-1-188-16,0-2-198 0,3-2-92 16,-2-1-31-16,5-2 30 0,2 3 88 0,0-5 182 15</inkml:trace>
  <inkml:trace contextRef="#ctx0" brushRef="#br0" timeOffset="56419.8679">15484 9815 207 0,'-2'0'872'15,"0"0"-405"1,1 0 632-16,-1 0-879 0,1 0-41 0,1 0-29 16,0 0-21-16,-2 0-18 0,2 0-14 15,0 0-14-15,0 0-7 0,0 0-10 0,-2 0-6 16,2 0-6-16,0 0-5 16,0 0-3-16,0 0-3 0,0 3-1 15,-1-3-3-15,1 0-3 0,-3 0-2 0,0 2-3 16,1 0-4-16,-1 1-5 0,0-1-2 15,0 1-6-15,1-1-3 0,-1 1-3 16,1 0 0-16,1 0-5 0,-1 0 0 16,0 0 0-16,2 0-1 0,2 0-2 15,-2 0 1-15,2-1 1 0,1-1 3 16,-2 1 0-16,1-1-2 0,1 1 5 0,0-2-2 16,1 0 3-16,-3 0 2 0,5-3 4 15,-3 1 5-15,-1 1 3 16,3-7 33-1,-4 5-27-15,1-3 35 0,-2 3-32 0,0 2 1 16,-2-1-5-16,2 0-4 0,-1 2-5 31,-2 0-4-31,-15 5 6 16,17-3-22-16,1-2-2 0,-2 0 0 0,2 1-1 16,0-1 4-16,0 0-2 0,2 0 2 15,-2 0 2-15,1-1-4 16,4-1 6-16,-3 1 1 0,1-1-1 15,0 0 1-15,0 0 5 0,2-1-3 0,-2 2 1 32,-1-1-3-32,4-5 40 15,-6 7-37-15,-2 0-6 16,2 0-2-16,0 2-2 0,-1-2-8 0,-1 2 1 16,1-2-15-16,1 0-15 0,-2 1-23 15,0-1-35-15,1 0-65 0,-1 0-107 16,1-1-152-16,-3-1-188 0,4 0-87 0,0 2-20 15,2-3 39-15,3 1 89 16,1 0 158-16</inkml:trace>
  <inkml:trace contextRef="#ctx0" brushRef="#br0" timeOffset="57077.0272">15725 9703 12 0,'4'-3'468'16,"-4"2"90"-16,1-1 66 0,3-2 601 16,0 2-839-16,2-1-114 15,1 0-80-15,10-4 46 16,5-1-113-16,-9 6-84 0,-4-1-9 0,-1-1-2 15,-1 1 0-15,0 1 2 16,-2-1 5-16,2 3 42 0,-6-2-37 16,-1 2-5-16,-1 0-5 0,-3 0-7 15,-1 0-4 1,-4 2-9-16,-8 1-1 0,4 1-9 0,2 1-2 16,0 0 2-16,-1 3-2 0,-1-1 0 0,0 2-2 15,4 0 1-15,-1 0-1 16,2 0 0-16,0 1 1 0,2-1-1 15,1-2 1-15,2 2 1 0,0-3 0 0,3 0 1 16,-2 0-1-16,2-2 4 0,2 1 2 16,-1-2 1-16,4-2 2 0,-2 1-1 15,5-1 3-15,0 0-2 0,0-1-2 16,10 3-3-16,-8 1-4 0,-3-1 0 16,-1 2 0-16,1 4 3 15,-3 1 0-15,-2 0 0 0,1 2 2 0,-3 0-4 16,-2 2-1-16,1-1-4 0,-4-1 2 15,2 0 2-15,-2-1 1 0,2-1 3 16,-3-1 2-16,1 0 4 0,-4-2-3 0,1 2 1 16,-4-2 0-1,2 1-1-15,-16 5 4 0,14-7-11 0,-1-2-1 16,0 1-8-16,4-2-9 0,-3-2-11 16,3 1-16-1,-2-1-133-15,6-5-269 16,5-4 26-16,7-2-179 0,1-3-75 0,2-2-7 15,3-2 43-15,4-1 82 0</inkml:trace>
  <inkml:trace contextRef="#ctx0" brushRef="#br0" timeOffset="57516.3209">15906 9716 369 0,'20'-11'2526'15,"-17"11"-2070"-15,0 1-141 0,4 1 84 16,-2 1-261-16,0-2-27 0,4 1-23 16,-1-1-19-16,1 2-12 0,2-3-19 15,-1 1-10-15,-1 1-6 0,0 0-6 16,-1-1-2 0,-1 1-1-16,3 7 25 0,-10-1-13 0,1 4-3 0,-2-1-4 15,-1 4-5 1,-3 19-3-16,0-17-17 0,4 1-1 15,-3-2 0-15,1 3 1 0,2-4 0 0,-3 1 2 16,2-1 3-16,-1-2 2 0,-1-1 1 16,3 0 2-1,-4 7-9-15,2-5-19 0,1-9 2 16,0 0-13-16,1-2-16 0,1-1-30 16,-2 0-63-16,2-4-97 0,0 0-159 0,-1-4-197 15,-1-1-92-15,0-1-25 0,1 0 36 16,-3 0 86-16,-1-1 159 0</inkml:trace>
  <inkml:trace contextRef="#ctx0" brushRef="#br0" timeOffset="57676.0167">15906 9915 405 0,'-4'0'593'15,"1"-2"75"-15,2 1 715 16,1-1-917-16,3 2-147 0,2-3-102 16,-1 2-60-16,5 0-38 0,1-2-25 15,-2-1-17 1,4 3-15-16,14-6 31 0,3 2-29 15,-15 1-42-15,-1-1-5 0,-4 3-3 16,4-1-3-16,-2-2-4 0,-1 1-3 16,2 0-6-16,-3-1-7 0,4-1-13 0,-2 0-17 15,0 0-29-15,0-1-53 0,-1 1-89 16,-1-1-139-16,-1 0-209 0,-3 0-123 16,-1 2-46-16,1-1 15 0,2 2 73 15,0 1 133-15</inkml:trace>
  <inkml:trace contextRef="#ctx0" brushRef="#br0" timeOffset="58244.899">16320 9736 440 0,'0'-1'613'16,"0"-3"74"-16,0 1 719 0,0 3-938 0,0-2-157 16,0 2-104-16,0 0-65 0,1 0-44 15,1 0-24-15,-2 0-19 0,-2 2-2 16,-1 1-12-1,-1 2-4-15,-21 17 52 16,15-9-76-16,-1-1 1 0,-2 1 0 0,4 1-1 0,-1-1-5 16,2 2-3-16,-1 2-1 15,2-1-3-15,1 16-3 16,4-17 6-16,4 0 1 0,1-2 4 0,0 1 4 16,4-4 4-16,0 1 4 0,1-4 6 0,2 1 2 15,0-4 1-15,0 1 0 16,2-2-3-16,0-3-4 0,-1 0-3 0,0-2-7 15,2-3-2-15,-5 1-2 0,0 0 0 16,-2-1-1-16,0-1 2 0,-3-1 1 16,-1 0 1-16,-2-1-2 0,-2-1 1 15,-1 1-3-15,-3 1-1 0,1-1-2 16,-1 2-4-16,0 2 0 0,-2 1-1 16,-2 1-3-16,2 2-3 0,0 2 1 0,-1 1-5 15,3 0-7-15,-2 2-10 16,0 0-12-16,-1 1-14 0,4 0-14 0,-2 0-17 15,3 1-13 1,0-3-32-16,3 4-310 0,2-8 57 0,3 0-170 16,0 0-116-16,4 0-30 15,3-3 25-15,0 3 70 0,5-4 130 0</inkml:trace>
  <inkml:trace contextRef="#ctx0" brushRef="#br0" timeOffset="58787.4047">16483 9769 86 0,'4'-14'512'0,"0"2"101"16,-3 0 69-16,2-5 619 0,-3 11-895 0,0 1-125 16,2 2-93-16,-2 3-58 15,0 0-37-15,-2 3-20 0,2 3-12 16,-1 1-8-16,-1 3-7 0,1 2-6 0,-3 0-9 16,3 1-6-16,-1 2-6 0,1-2-6 15,-1 2-1-15,0-1-2 0,2-1 4 16,-1 0 0-16,1-1 1 15,-2-2 2-15,2-2 1 0,0 1 2 0,2-4 2 16,-2 2 5-16,1-4 9 0,1 2 6 31,3-3 5-31,23 1 142 0,-20-6-147 16,1 3-7-16,-1 0 8 0,0 0-8 0,-1 0-14 16,0 0 5-16,-2 0-6 0,0 0 4 15,-2 0-2-15,4 0 3 0,-4 0 1 16,0 0 2-16,5 0 31 15,-5-1-15-15,-2 0-10 0,4-2-5 16,-2-1-8-16,2-1 0 0,-1 0-7 0,3-2-16 16,-4-3 8-1,12-29 21-15,-14 25-9 0,3-1 6 16,-1 2 9-16,-3 1 10 0,0 2 6 16,0 0 8-16,0 2 6 0,0 1-7 15,0 4-9-15,0-2-11 0,0 1-12 16,-2 4-11-16,1 0-6 0,1 2-7 15,-2 5 8-15,0 0 6 0,1 4 8 0,-2 2 4 16,1 2 1-16,0 0 1 16,2 4-5-16,0-1-3 0,0 0-7 0,0 0-9 15,0 1-1-15,4-2 0 0,-1 1 4 16,-2 0-7-16,3-1 6 0,1 0 1 16,-1-3-7-16,-3 0-22 0,2-1-34 0,-1-3-49 15,0-1-60-15,-1 6-350 16,3-13 92-16,-4 1-223 0,0-3-162 15,1-4-52-15,-1-2 4 0,2-1 37 16,-2-1 136-16,1-1 248 0</inkml:trace>
  <inkml:trace contextRef="#ctx0" brushRef="#br0" timeOffset="70569.2274">3131 15219 1321 0,'-2'-3'592'0,"2"0"-52"15,-1 3-149-15,1-4-112 0,0 3-70 0,-2 1-38 16,2-1-25-16,0-1-17 0,0 2-15 16,0-1-12-16,0 2-11 0,-2-1-7 15,1 3-12-15,1 2-8 0,-2 3-7 0,-1 4-10 16,1 0-8-16,1 5-10 0,-1 1-4 15,1 2-5-15,-2 0 0 16,0 0 1-16,3-2 0 0,-2 19 26 0,4-17-25 16,1-2 0-16,0 0-6 0,-2 1 1 15,1-2-3-15,1-2 2 0,-1-1-2 16,-1 3-2-16,1-5-3 0,-2-1-2 16,1-2-2-16,1-1-4 0,-2-2-1 0,0-2-9 15,2-1-12-15,-1-1-13 16,1-2-23-16,-2-3-38 0,1-2-64 0,1-2-96 15,0-4-154-15,-1-3-196 0,1-5-89 0,-2 0-18 16,0-1 31 0,0 0 87-1</inkml:trace>
  <inkml:trace contextRef="#ctx0" brushRef="#br0" timeOffset="71020.5285">3093 15183 365 0,'-7'-6'550'15,"1"1"63"-15,2 3 39 16,0-2-61-16,1 1-170 0,2 1-140 0,-1-1-81 16,2 0-49-16,0 2-30 15,0-2-20-15,2 0-19 0,4-4 48 0,-1 0-76 16,4 2-3-16,-1-1-4 0,2 0-2 16,5-2-7-16,-4 2-3 0,5 0-4 15,0 2-6-15,0-1-2 0,0 3-2 16,1-1-2-16,-1 3-1 0,0 0-1 0,-2 0-1 15,0 4 0-15,-4-1-1 0,2 2 0 16,-1-3 0-16,-3 3 3 0,0 2 3 16,0-1 2-16,-2 3 2 0,-1 1 5 0,0 1-1 15,-4 2-1-15,-1 4-6 16,-1-4-5-16,-9 22 6 0,4-17-20 16,-3-1-1-16,1-1-2 0,-2 1 0 15,-2 0-2-15,2 0 0 0,-1-5 2 0,-2 2 0 16,2-2 0-16,-3 0 2 0,3-4 0 15,0 2 0-15,2-3-1 0,-1-2 0 16,2-1 0-16,0-1-6 0,-1-2-5 0,4-1-12 16,0-1-6-16,0 0-12 0,2-4-10 15,0 2-7-15,-1 0-7 16,2-9-93-16,2 7 49 0,4 0-42 16,1 0-65-16,0-2-104 0,3 1-162 0,2-3-138 15,2 0-50-15,1 1 8 0,5 1 54 16,0 0 103-16</inkml:trace>
  <inkml:trace contextRef="#ctx0" brushRef="#br0" timeOffset="71404.7859">3681 15071 422 0,'-2'-5'607'0,"1"-2"65"0,-1 3 45 15,-1-2-54 1,-17-3 514-16,15 12-1104 16,2 0-19-16,-7 9 23 0,5-4-46 15,1 4 4-15,-1 3 0 0,0 1 7 16,-1 2 3-16,1 3 2 0,0 1 3 16,-1 4-1-16,0-1-3 0,-1 2-1 15,2-2-4-15,1 2-1 0,-2-2 2 0,4-1-2 16,1 2 1-16,-1-3-3 0,2-1 2 15,0-1-4-15,3 0-6 0,-1-2-1 16,2 2-7-16,1-4-1 0,-2 1-8 16,2-2-1-16,0 1-5 0,-2-2-1 15,2-2-2-15,1-3-5 0,-3 2-13 0,0-4-17 16,0-2-22-16,2 0-23 0,-2-3-28 16,4-1-30-16,3-4-47 0,3-1-81 15,3-3-165-15,2-3-207 0,2-4-96 0,5-1-30 16,2 1 25-16,5-2 81 0,4 1 176 15</inkml:trace>
  <inkml:trace contextRef="#ctx0" brushRef="#br0" timeOffset="71972.1641">4964 15245 90 0,'-3'0'444'16,"2"-4"78"-16,1 0 52 0,0 0-32 15,-2-1-81-15,1 0-128 0,1 1-98 0,-2-2-57 16,0 2-31-16,1 0-18 0,1 1-12 16,-2 2-14-16,2-1-12 0,0 2-12 15,0 0-8-15,2 2-2 16,-2 1-1-16,5 9 64 0,-1-5-67 15,1 3-2-15,1 2-1 0,2 2 1 16,2 0 5-16,1 1 8 0,0 1 4 0,4 3 9 16,0 0 3-16,2-1-4 15,1 1-3-15,-1 2-15 0,-1-4-13 16,1 1-12-16,-2-2-14 0,-3-1-6 0,-1-1-10 16,-1-1 0-16,-1-1-4 0,-3-4-3 15,-1 2 0-15,0-3-5 0,-3 0-4 16,1-3-7-16,1 0-9 0,-4-1-18 15,2-1-26-15,-2-2-26 0,0-5-28 16,0 3-25-16,0-4-22 0,0-2-37 0,1-2-57 16,-1-1-87-16,-1-2-150 0,1-4-152 15,-2 1-60-15,2-1 2 0,0 2 54 16,-2-2 101-16</inkml:trace>
  <inkml:trace contextRef="#ctx0" brushRef="#br0" timeOffset="72290.3781">5224 15172 412 0,'3'-26'1241'16,"-3"16"-536"-16,-3-11 909 15,1 21-1466-15,-3 2-39 0,-1 2-27 16,-2 4-17-16,2 1-11 0,-2 4-10 16,1 2-7-16,0 0-8 0,-1 2-6 15,0-2-6-15,-11 24 2 0,9-18-13 16,-1-3 3-16,-3 4 1 15,0-1 4-15,-2 0 1 0,0 0 2 0,-1 1 2 16,-2-3 0-16,3 0-4 0,0-2 0 16,2 0-4-16,1-1 0 15,-12 9 3-15,14-15-11 0,3-2-1 16,0 0-2-16,2-4-2 0,0 0-4 16,1 1-10-16,0-3-10 0,2-2-16 15,0 0-28-15,-1-2-51 0,3-3-89 16,-1-3-142-16,1-3-206 0,1 1-119 15,-2-4-46-15,2 0 16 0,0 1 71 0,0-4 139 16</inkml:trace>
  <inkml:trace contextRef="#ctx0" brushRef="#br0" timeOffset="72941.8201">4686 15086 435 0,'-4'-3'534'16,"-3"3"57"-16,4 0 12 0,0 0-81 15,-2 0-156-15,3 3-116 0,1-2-65 0,-2 0-37 16,1 4-15-16,1-1-15 16,-1 2-14-16,-1 3-13 15,0-1-11-15,-12 27 112 0,6-20-140 16,-1-1-7-16,1 0-3 0,0-1-3 0,-1 1-1 16,-1-1-3-16,0-1 0 0,-2 1-2 15,2 0-6-15,-3-1-2 0,1 0-3 16,1 0-1-16,0-1-2 0,0 0 0 15,1-2 5-15,3 2 2 0,-3-2 1 16,3-1-1-16,0 0 2 0,2 0-4 16,-2-2-5-16,5-1-3 0,-2-1-1 0,2-1 1 15,1 0-1 1,1 1 16 0,2-3-16-16,9 3 25 0,-4-1-29 0,2-2 0 15,0 2 6-15,2 0 1 16,3 2 5-16,2-1 7 0,2 1 6 15,2 0 2-15,-1 2 0 0,5-2-1 0,-1 3-2 16,-1 1-6-16,1-4-3 0,0 2-5 16,-4 1-3-16,0-1-3 0,0-1-2 0,-4-1 4 15,-3 2-5-15,0-1-4 0,-1-2 5 16,-4-1-5-16,1 1-2 0,0-1-4 16,-2-2 1-16,-2 3 0 0,-1-4-3 15,1 0-9-15,-1 0-17 0,-1 0-15 0,1 0-33 16,1 0-30-16,-1-4-36 0,2 0-34 15,-4-3-70-15,0 3-136 0,-4-3-232 16,-3 1-123-16,-4-2-46 0,-5 2 0 16,-1 2 62-16,-5-1 142 0</inkml:trace>
  <inkml:trace contextRef="#ctx0" brushRef="#br0" timeOffset="74185.6459">3768 15226 224 0,'-3'-1'303'0,"1"-1"23"0,-1 0-4 16,1 0-14-16,1-1-24 0,-1 3-29 15,0 0-31-15,2-3-22 0,-1 3-26 16,1 0-22-16,0 0-18 0,-2-2-4 0,2 0 2 16,0 2-7-16,0 0-9 0,0-1-19 15,0 1-2-15,0 0 60 16,-2 0-94-16,2 0-4 0,-2 1 11 15,2 3-8-15,-3 2-4 0,1 1-3 0,0 4-2 16,-1 2-5-16,0-1-4 16,0 0-4-16,1 2-12 0,-1 2 0 0,1 0-3 15,-1-5-6-15,0 3 1 16,0-1 0-16,-2 9 25 0,4-11-28 0,-1-2 3 16,1-3-4-16,-1 0-5 0,0-1-1 15,1-1-1-15,1-1 0 0,0 0-2 16,3-1 0-16,-1-1 4 15,1 1-3 1,30 2 18-16,-8-2-22 0,-11-2-3 16,1 0 2-16,-2 0-1 0,0 0 3 15,2-2 1-15,-1 1-1 0,-1-1 1 0,1 2 1 16,-5-1-2-16,-2-1-4 0,2 1-1 16,-4-1 1-16,0 2 3 0,-2-3 0 15,0 2-1-15,-1-1 1 0,-1-1 1 16,1 0-1-16,-2-3-2 15,1 0-1-15,1-2 0 16,-4-8 7-16,1 7-4 0,1 0 0 0,0 0 1 16,-2 0 0-16,1 0-1 0,-1 2-2 15,0 0 0-15,1 0-1 0,1 2 2 16,-2 2 2-16,1 1 0 0,1 0 4 0,-2 4-1 16,2 0 0-16,0 5-2 0,0 1-3 15,0 3-1-15,2 3-1 0,-1-1 0 16,1 2 3-16,-1-1 2 0,1 1 2 15,0 0-1 32,-2-2 0-47,-2 94 15 0,2-103-42 16,0 0-8 0,0-1-12-16,2-8-177 78,1-1 94-78</inkml:trace>
  <inkml:trace contextRef="#ctx0" brushRef="#br0" timeOffset="74746.707">4062 15220 21 0,'6'-7'492'0,"-3"2"94"0,2 1 62 15,0-2 36-15,9-2 320 0,-6 2-721 16,0 2-78-16,3-1-51 31,0 0-41-15,36-12 124-1,-31 10-185-15,-14 6-36 0,0 1 2 0,-1-1 3 16,-1 1 5-16,0-3-2 0,0 3-4 0,-1 0 2 16,-1 3-4-16,-1-2-4 0,-2 2-3 15,0-1-2 1,-7 2 4-16,4 0-7 15,-7 1 8-15,4 2-6 0,3-2 0 0,0 1 1 16,0 5-1-16,1-2 0 0,0 3-5 16,3 0-2-16,-1 0 0 0,3 3-1 0,-1-2-1 15,3-1 0-15,-2-1 0 16,1 2 1-16,1-3 0 0,0-1 2 0,0-4 4 16,1 1 2-16,1 0 3 15,-2-3 4-15,0-1 4 0,1 1 2 0,1-3 3 16,1 1 3-16,2-1-4 0,2 0 0 15,2 0-5-15,0 0-3 0,1 0-4 16,0 0-4-16,2 0 1 0,-2 2 2 16,2-1 2-16,-4 2 7 15,2 2 4-15,15 14 79 0,-19-9-62 16,1-1-3-16,-3-1 3 0,-2 2 1 16,-1 1-6-16,-7 9 36 15,2-10-38-15,-3 1-7 0,-1-1-3 16,0-4-5-16,-3 3-3 0,2-4-3 15,-1 1-6-15,-1-2 2 0,2 1-7 0,2-4 2 16,-2 1-6-16,1-4-10 0,2 1-16 16,-1-2-21-16,-2-2-28 15,3 1-31-15,-1-2-31 0,2-2-37 16,2 2-81-16,3-2-168 0,2 0-221 0,4-1-99 16,5-3-39-16,8 6 12 0,5-2 77 15,7 1 178-15</inkml:trace>
  <inkml:trace contextRef="#ctx0" brushRef="#br0" timeOffset="75397.1418">5684 15207 412 0,'3'-2'532'31,"-3"2"658"-31,0-3 260 0,-3 5-1287 16,1-1-29-16,-3 2-26 0,-1 2-19 15,-1 2-24 1,-11 14 25-1,-9 8-34-15,-16 21 15 0,27-36-45 16,2 1 2-16,0-1 1 0,3-1-2 0,1-2-1 16,-1 0-4-16,5-3 0 15,-2-1-5-15,3 0-2 0,1-1 0 0,0-2 1 16,3-1 1-16,1 0 3 16,0-1 5-16,14 8 60 15,-6-7-56-15,15 4 31 0,-8-3-25 16,2 0 4-16,1 0 1 0,1-4 2 15,-1 5 0-15,2-3-2 0,0-1-6 16,-1 1-6-16,-3-2-7 0,-2 1-8 16,-1-1-3-16,-2 0-3 0,-2 0-5 15,-3 0 0-15,-1 0-2 0,0 0-7 0,-3 0-9 16,1 0-18-16,-3-1-22 0,2 1-29 16,-2-3-34-1,0 1-67-15,4-8-633 0,-3 3 146 16,3-3-73-16,-1 0-17 0,2 1 46 15,3 0 115-15</inkml:trace>
  <inkml:trace contextRef="#ctx0" brushRef="#br0" timeOffset="75932.4997">5964 15199 45 0,'4'-7'486'0,"-1"1"99"15,-1 0 63-15,-1 1 15 0,-1 0-90 16,-1-2-170-16,-1 5-127 0,-1-1-83 16,-1 0-50-16,-1 3-34 15,0 3-22-15,-3-3-17 0,0 5-13 16,-3 2-9-16,3 0-7 0,-2 3-3 0,0-1-3 16,2 3-4-16,0 0 0 0,-3 1-3 15,4 4 2-15,1-2-1 0,1 0 1 16,2 3-4-16,-2-1 0 15,5 1-1-15,-2-2 1 0,4 1-1 0,-2 0-2 0,5 0 5 16,0-4 0-16,1 1 3 0,2-3-1 16,3 0 2-16,8 5 29 15,-6-11-31-15,-1 0-8 0,2-5-3 0,-1 0-5 16,1 0-5-16,-1-5-8 16,0-2-1-16,1-1-2 0,-4 1-2 0,2-3 1 15,-4-2 0-15,0-1-5 0,-2 2 1 16,-2-1 1-16,0 0 0 0,-4 0-3 15,-3 6-3-15,0-2 7 16,-8 1-7-16,3 7 8 0,-5 0 2 16,2 4 0-16,0 2-1 0,-1 2-1 15,0-1 2-15,0 3 2 0,4 1 0 0,-2-2 3 16,0 3 2-16,3-1 1 0,-1-1-2 16,2-2-4-16,1 4-4 0,-1-3-14 15,3-1-19-15,-1-1-27 0,1-1-31 16,2-2-56-16,4 1-82 15,0-4-119-15,11-6-853 0,-6-2 479 16,3-1 7-16,2-3 65 0,0-2 118 16</inkml:trace>
  <inkml:trace contextRef="#ctx0" brushRef="#br0" timeOffset="76349.7794">6094 15282 419 0,'7'-8'632'0,"-2"2"75"16,3-6 761-16,-1 6-972 0,-2 1-178 15,1 0-108-15,1-2-64 0,2 3-36 0,-1 0-27 16,0 0-17-16,11 2 25 16,-11 2-55-16,-2 1-3 0,1 2-4 15,0 2 0-15,-2 0-2 0,0 2-1 16,-2-2-5-16,-1 3-1 0,1 1 1 16,-3-1-1-16,2-1-2 0,-2 2 2 15,-2 0 1-15,2 0 1 0,-3 2 4 16,0-1-3-16,-2 2 8 0,0 0 5 15,-1 0 6-15,-2 0 0 0,2 1-2 16,-3-1 2-16,0-1-3 0,1 3-6 16,-1-2-12-16,-8 14 19 15,8-12-25-15,1-5-4 0,4 2 1 0,-2-1 5 16,4-2 5-16,2-1 5 0,0-1 5 16,6-2 4-16,-1 2 2 0,3-5-4 15,3-1-4-15,3-1-6 0,1-2-12 16,2-1-12-16,-1-1-18 0,1 0-25 0,-1-1-34 15,0 0-36-15,14-9-218 16,-16 7 117-16,-2 1-66 0,0 0-104 16,-2-2-184-16,0-1-134 0,-2 0-54 15,-1 1-2-15,0-2 61 16,-2 1 123-16</inkml:trace>
  <inkml:trace contextRef="#ctx0" brushRef="#br0" timeOffset="76651.0417">6425 15059 360 0,'-2'-10'605'16,"0"-1"70"-16,0 4 41 15,2 1-18-15,2 3 104 0,0 6-586 16,1 2-49-16,2 3-28 0,0 2-19 16,3 3-15-16,1 2-6 0,-1 2-1 15,2 2 1-15,-1 2 6 0,2 1 7 16,-1 4 3-16,-2 1-4 0,1 2-7 0,-3-1-5 15,-2-2-11-15,-1 3-11 0,-3-3-7 16,-2-1-6-16,-3-1-8 0,-1 1-9 16,-5-4-12-1,0 1-11-15,-27 31-7 0,24-40-38 16,1-1-26-16,1-3-37 0,2-3-50 16,2 0-51-16,0-5-50 0,1-1-75 15,2-4-122-15,3-2-200 0,4-4-123 16,1-5-38-16,4 0 7 0,1-3 63 15,4 1 134-15</inkml:trace>
  <inkml:trace contextRef="#ctx0" brushRef="#br0" timeOffset="76942.2908">6708 15340 449 0,'3'0'668'15,"-1"-3"74"-15,-1 2 39 0,1-1-15 0,1-1-260 16,-1 3-194-16,4 0-102 0,-3 0-51 16,5 0-18-16,-2 0-14 15,5 3-6-15,-3-3-11 0,3 2-19 16,2-1-14-16,-2 0-23 0,0 1-14 0,1-2-12 16,-2 0-11-16,0 0-11 0,-3 0-10 15,0 0-12-15,-2 0-20 0,-1 0-27 16,0 0-24-16,-1-2-24 0,-2 1-24 15,1 1-27-15,-2 0-42 0,-2 1-64 0,-2 1-111 16,-4 0-165-16,-4 1-121 0,-2 1-41 16,0 2 16-16,-2 2 63 0,2 5 126 15</inkml:trace>
  <inkml:trace contextRef="#ctx0" brushRef="#br0" timeOffset="77151.4288">6719 15484 436 0,'-6'14'597'0,"1"-2"78"15,3-2 54 1,1 6 434-16,5-7-567 0,1-4-398 15,0-3-35-15,4 1-23 0,-2-2-15 0,2 2-11 16,2 0-7-16,-1-2-12 0,-1 1-15 16,1 0-15-16,-1 1-14 0,-1-2-19 15,-1 1-25-15,-1-1-32 0,0-1-38 16,-3 0-40-16,2-1-54 0,0-1-111 16,0-2-188-16,-1-4-217 0,2 1-95 0,-1-4-31 15,0 3 18-15,0-2 92 16,1 0 192-16</inkml:trace>
  <inkml:trace contextRef="#ctx0" brushRef="#br0" timeOffset="78872.5789">7320 15192 27 0,'3'0'506'0,"0"-2"95"16,0 2 54-16,1-2 34 0,-2 1-111 0,1 1-198 15,1-3-131-15,0 2-80 0,1-1-45 16,2-1-23-16,2 2-20 16,2-1-13-16,9-3 32 0,-8 5-59 15,-1 0-5-15,0-2-6 0,0 0-2 0,0 2-5 16,0-3-2-16,-3 3 0 0,0-1 3 16,1 0-2-16,-4-2-6 0,-2 3 3 15,0 0 3-15,1 0-1 0,-3 0 2 16,1 0 10-16,-2 0 8 0,0 0 4 15,0 0-1-15,-3 0-2 0,-1-3-4 16,0 3-7-16,-1 0-7 0,-2-1-6 16,0 1-4-16,-1 0-1 15,0 0-1-15,-3 0-2 0,1 1-3 0,1 2 0 0,-5 1-5 16,2 0-1-16,0 2-3 0,-2 2 1 16,2 0-3-16,0 2-2 0,1 0 2 15,-1-2 1-15,0 4-2 0,3 0 0 16,0-2 1-16,0-1 3 0,3 2-1 15,0-1 0-15,2-2 2 0,3 2-1 0,-1-3 0 16,2 3-1-16,0-2-3 16,0-1 1-16,11 14-2 15,-3-14 10-15,3-2 5 16,2-2 4-16,4 0 0 16,20-2 17-16,-15-1-16 0,-3 0 0 0,1 0 2 15,-2 0 5-15,12 6 52 16,-16-2-18-16,-3 3 8 0,1 1 7 15,-2 2 6-15,-2 0 0 0,1 2 1 0,-2-1-5 16,-2 2-1-16,-2 1-3 0,0-2-6 16,-3-1-5-1,-3 12 29-15,0-14-54 0,-5 0-10 0,-2 0-5 16,1-2 1-16,-4 0-8 0,-1-1-7 16,1-2-1-16,-2 1-4 0,0-2-4 15,1 0-18-15,0-3-5 0,0 0-11 16,-1-2-23-16,0-1-30 0,2-2-33 15,-3 1-32-15,3-3-27 0,2 0-24 0,2 0-27 16,6-1-53-16,1 1-100 0,5-3-187 16,5 2-127-16,2-1-49 0,4 0 5 15,5-1 57-15,0 1 129 0</inkml:trace>
  <inkml:trace contextRef="#ctx0" brushRef="#br0" timeOffset="79357.9047">7718 15205 254 0,'0'-6'527'0,"2"2"84"16,-2-7 1174-16,0 8-1440 0,0 2-100 0,0-2-66 15,0 3-38-15,0-2-28 0,1 2-20 16,-1 0-12-16,2 0-7 0,4 0-5 16,-1 2-3-16,3-2 0 0,1 0 2 15,4 1 3-15,-1-1 5 0,4 0 1 16,-2 0 7-16,2 0 0 0,-2 0 4 16,-1 0 2-16,0 2 5 0,-2-2 6 15,0 3 9-15,-5 1 12 0,2 1 6 16,-3 1 3-16,1 3 4 0,-3 0-2 0,0 3-4 15,-3 1-13-15,0 2-8 0,0 0-9 16,0 2-14-16,0-1-10 0,0 3-13 16,0-2-9-16,0 0-8 0,0-1-4 15,0 2-6-15,-1-3-4 0,1 2-3 16,0-2-10-16,-2 0-3 0,0-2-4 0,1 1-4 16,-3-2-4-1,2 0 1-15,2-3 2 0,-2 1-5 0,1-4-1 0,-1 1-5 16,1-2-10-16,1-1-16 0,0-1-24 15,-2-1-39-15,2 0-48 16,0-1-58-16,0-1-56 0,0-1-40 0,0-1-27 16,0-3-6-16,-3-2 4 0,-1-1-13 15,3 1-39-15,-4-3-86 0,2 2-124 16,-5-4-103-16,2 2-30 0,-1 2 32 0,1-2 80 16,-1 0 130-16</inkml:trace>
  <inkml:trace contextRef="#ctx0" brushRef="#br0" timeOffset="79588.0573">7805 15398 19 0,'-3'-5'468'0,"1"2"108"16,-1 0 70-16,1-4 630 0,1 6-825 16,1 0-122-1,0-1-84-15,6 1 271 0,0-1-364 16,3 2 5-16,6 0 12 0,-2 0 5 0,6 0 5 16,1-2-2-16,1 0-16 15,3-1-22-15,-2 0-30 0,1 0-22 16,-2 0-27-16,-4 0-26 0,-2-2-23 15,-1 2-34-15,5-6-153 16,-13 5 11-16,-1-4-301 0,-2 3 152 16,-3 5-114-16,-3 0-950 15,3 3 588-15,0 1 3 16,3 0 57-16</inkml:trace>
  <inkml:trace contextRef="#ctx0" brushRef="#br0" timeOffset="80042.4592">8067 15511 247 0,'-2'2'491'0,"1"-2"74"0,-1 0 45 16,1 0-46-16,1 0-108 0,-3 0-121 16,3 0-83-16,0 0-54 0,0 0-38 15,0 0-27-15,3 0-23 0,-2 0-19 0,2-2-15 16,1 1-11-16,2 1-6 0,-1-2-1 16,0-1 1-16,2 2 1 0,-2-1 3 15,-3-1 4-15,1 2 10 16,0-1 10-16,-1 1 8 0,-1-2 17 0,-1 3 18 15,0-2 8-15,0 2 7 0,0 0-8 16,-1 2-9-16,-3-2-13 16,0 3 46-16,2 0-109 0,-4-2 15 15,3 2-54-15,1-3-9 16,1 0-15-16,1 2-30 0,0-2-45 16,1-2-241-16,1-1 95 0,2 0-54 15,1-1-87-15,1-4-153 16,3-1-182-16,11-13-871 0,-7 7 811 15,1 1 95-15,-1 1 187 0</inkml:trace>
  <inkml:trace contextRef="#ctx0" brushRef="#br0" timeOffset="80493.7621">8426 15086 60 0,'0'-6'525'0,"-6"1"1489"0,3 5-1411 16,-1 1-199-16,0 1-138 0,0 3-83 16,-2 3-46-1,-2 1-26-15,-8 17 63 0,7-11-101 0,1 6-6 16,2-2-4-16,-2 5-5 0,3 0-2 16,0 0-4 15,1 2-2-31,19 124 256 0,-8-138-258 15,1 2 11-15,1-4-11 0,1-2-5 16,1-4-13-16,1-1-6 0,1-3-10 16,3-3-3-16,12-9-2 15,-15 2-6-15,9-12 6 0,-12 9-8 16,-4-1 1-16,0 1-1 16,-3-1-1-16,-3 1 0 0,-3 5-1 15,-3-1 4 1,-35 0 13-16,28 14-15 15,-12 8 2 1,12-5-8-16,-14 26 6 0,21-22-1 16,0-1-9-1,1-1-16-15,-3 12-258 16,6-15 103-16,7 1-457 0,0-8 66 16,3 0-137-16,1-2-54 0,4-3-1 15,1 0 61-15,2-4 127 0</inkml:trace>
  <inkml:trace contextRef="#ctx0" brushRef="#br0" timeOffset="81077.6519">8669 15136 182 0,'2'-4'598'0,"-2"2"88"16,-3 5 50-16,0 2 29 0,0 1-180 16,-2 3-231-16,2 0-130 0,1 1-73 0,-1 2-38 15,3 0-22-15,0 0-14 16,-2 0-13-16,1 1-14 15,-1 13 19-15,0-14-44 0,1 0-4 16,-2 8 10-16,0-11-14 16,3-1 6-16,0-3 7 0,3 1 11 15,9 1 63-15,-2-5-52 16,4 0 0-16,14-2 42 0,-13 0-52 16,15 0 53-1,-16 1-38-15,22 5 127 16,-26-4-124-16,-2-1-1 0,-1 2 1 0,2-1 2 15,-5-2 7-15,0 1-1 0,-1-1-1 16,-2 0-4-16,-1-1-7 0,2 1-10 16,0-2-10-16,4-5 5 15,-3-1-29-15,2-9-8 16,-4 6-7-16,2-3 4 0,-1-1-1 0,0 0 2 16,-1 0 1-16,1 0 11 15,-2 3 4-15,0-1 5 0,0 5 6 0,0-1 1 16,0 3-1-16,0 2-5 0,0 1-5 15,0 1-3-15,0 2 3 16,0 3 6-16,0 8 40 0,0-2-22 16,1 0 4-1,3 34 104-15,-3-26-104 0,-1-2-5 16,3 2-10-16,-3 3-6 0,0-5-5 0,2 2-4 16,-2-3-4-16,0 2-3 0,1-3 1 15,1 0-4-15,-2-2-4 0,0-2-10 16,1-1-21-16,-1 0-42 0,2-2-63 15,-2 0-83-15,2-4-76 0,-1 1-62 16,2-3-65-16,1-1-93 0,2-3-170 16,2-4-128-16,0-4-32 15,8-14-768-15,-4 9 948 0,1-3 226 0</inkml:trace>
  <inkml:trace contextRef="#ctx0" brushRef="#br0" timeOffset="81662.1216">9368 15051 37 0,'0'-6'465'15,"-6"-11"711"-15,0 2 4 0,2 10-785 0,-1 0-116 16,-1 0-72-16,0 5-46 0,-5 0-34 0,0 3-25 16,-3 1-22-16,1 4-14 15,-1 4-15-15,1 0-11 0,2 2-6 0,0 1-5 16,3-2-1-16,2 1-5 0,2-2-1 16,3 1-1-16,2-1-1 0,4-1-1 15,2-2-2-15,1-1-3 0,4-3-3 16,-1 2-3-16,16-2 1 15,-14-8-9-15,1 1 1 0,-1-3-1 0,-1-2 0 16,-2-3-1-16,-2 0-1 0,-1-4-1 16,-2 2-1-16,-5 0-1 0,0-1-2 15,-3 1-4-15,-3 0 5 0,0 4-2 16,-1 1-1-16,-1 1-2 0,2 1-3 16,-2 2-2-16,2 0-8 0,1 0-13 15,2 2-33-15,1-1-55 16,4 2-401-16,1 0 30 0,2 0-135 15,1-5-44-15,5 5 13 16,-2-4 61-16</inkml:trace>
  <inkml:trace contextRef="#ctx0" brushRef="#br0" timeOffset="81981.3401">9675 14936 14 0,'9'-3'535'0,"1"3"101"16,-3 3 65-16,-2-1 45 15,-2 3-86-15,-1 2-222 0,-4 2-146 0,-1 3-83 16,-3 3-46-16,-2 2-29 0,0 0-15 16,-1 3-13-16,-4 3-8 0,2 1-9 15,-3 1-11-15,3 1-11 0,-2 4-14 16,-1-3-15-16,1 1-10 0,1 1-10 16,-1-2-5-16,2-3 0 0,0 0-1 0,1-2 2 15,1-1-1-15,1-3 2 0,0-1-2 16,2-4-4-16,-2-1-5 0,2-1-6 15,2-3-13-15,0-2-24 16,2 0-31-16,-1-1-181 16,4-3 35-16,1-2-94 0,3-3-157 15,0-4-188-15,15-10-829 0,-4 5 776 16,0 0 88-16,6-2 170 0</inkml:trace>
  <inkml:trace contextRef="#ctx0" brushRef="#br0" timeOffset="82315.3961">9771 15298 348 0,'-2'-3'613'0,"1"-1"75"0,-1 1 46 16,-1 3-16-16,-4 3 123 15,2 1-622-15,0 2-58 0,0 1-34 0,-1 5-21 16,1-2-13-16,-8 14 64 16,9-12-84-16,-1 1-1 0,2 1-4 15,-2-2 0-15,2 1-2 16,1 1-1-16,2 8 75 0,2-11-53 15,1-1 19-15,0-4 14 0,0 1 15 16,2-2 5-16,0 0-1 0,1-4-14 0,2 1-16 16,0-4-16-16,0 1-17 15,0-2-21-15,3-4-14 0,-3 0-9 0,1-1-14 16,2-3-9-16,-3-2-4 0,0 0-2 16,-1-2 0-16,0 0-9 0,-2 0 5 15,-4 0-20-15,-1-1-23 0,-1 1-37 16,-2 1-50-16,-1 1-73 0,-3 0-85 0,1 3-144 15,1 0-321-15,0-2-148 0,0 2-44 16,5 0 25 0,0 2 56-16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5-26T18:06:51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18182 7840 305 0,'0'0'463'16,"0"-1"38"-16,1 1 20 0,-1-3-85 16,0 3-172-16,2 0-111 0,0 0-54 15,-2 0-30-15,0 0-14 0,1 0-6 16,1-3-5-16,-1 3-3 0,3 0-6 15,-3 0-3-15,-1-2-1 0,3 1 1 16,-2-1 0-16,1 2-3 0,0-1-3 16,-1-2 1-1,4-8 59-15,-3 6-52 0,-2 1 2 16,1-2-2-16,-2-4 19 0,-1 4-33 16,-1-1-7 15,-4 1-5-16,-35-17 15-15,4 20-23 0,30 6 6 16,1 0-3-16,0 1 1 0,2 1-2 16,0 1-2-1,2 3 3 1,3 45 15-16,2-42-9 16,1 17 5-1,-1 0-3-15,-2 2 0 0,0-12-6 0,0-3 0 16,0 2 0-16,-2 1-2 15,2 1 1-15,-2-2 1 0,2 0 4 0,-1 0 2 16,-1 1 8-16,1-2 4 0,1 1 8 0,-4 0 7 16,4 1 1-16,-1-2 2 0,-2 2-5 15,3 1-4-15,-1 2-4 0,1-2-7 16,0 0-7-16,1 3-1 0,-1-1-2 0,0 0-1 16,0-1 3-16,0 3-1 15,0-1 2-15,0 0-2 0,0 4 1 0,0-4-3 16,0 2 5-16,0 4-3 0,-1-5 1 15,1 1 3-15,-4 1 2 0,3-2 3 16,-4 0 1-16,2 1 1 0,-4-3 0 16,1-1-4-16,-3 3-1 0,1-3-1 15,-2-1-4 1,-1 3-2-16,-8 19 2 0,7-19-8 0,2-2-4 16,0 1 0-16,0-1-2 15,2 2-3-15,-10 22-6 0,10-25 3 16,4 2-2-16,-3-3 2 0,2 0-1 0,-1-2 3 15,2-4 4-15,0 0 1 0,-1-2 1 16,2-3 3-16,-2-2 1 0,2-1-1 16,-2-3-4-16,0 0-1 0,0-2-2 15,-2-4-1-15,2-2 1 0,1-4 1 0,-2-1 2 16,1-5 5-16,2-1 1 0,1-6-1 16,0 0-1-1,-1-27 7-15,3 27-9 0,-1 2 0 0,1 2 1 16,-2 2-2-16,0 2-1 0,1 3 0 15,1 4-4-15,0-2-6 0,-2 3-16 16,2 4-29-16,0-2-52 0,0 2-94 16,0-1-188-16,0 1-187 0,0-2-86 0,-1 0-27 15,-3 2 25-15,-2-4 79 0</inkml:trace>
  <inkml:trace contextRef="#ctx0" brushRef="#br0" timeOffset="21232.1832">18234 9223 26 0,'-6'-1'155'0,"3"-1"-33"0,-1 0-65 16,1 2-83-16,2-3-66 0,-3 3-38 15</inkml:trace>
  <inkml:trace contextRef="#ctx0" brushRef="#br0" timeOffset="21994.6938">18163 9114 161 0,'-10'-3'228'0,"2"3"0"16,-2-2-20-16,2 1-24 0,-1 1-36 0,5 1-54 15,-5-1-68-15,4 2-59 0,-2-2-43 16,2 5-21-16,-1 0-6 0,-1 5 17 16,-2 2 58-16,1 2 79 0,-1 5 75 15,-5 4 42-15,1 5 23 0,-3 0 9 16,4 2-26-16,-2 0-48 0,-1 1-49 15,1 0-29-15,5-2-14 0,-1 1-11 0,2-3-2 16,2-4-3-16,3 2 0 16,1-4-4-16,4-3-4 0,1-2-1 0,3-1 4 15,3-6 1-15,3 1 5 0,2-5 1 16,2-3-2-16,3-2 1 0,1-2-5 16,2-3-8-16,0-2-4 0,4-5-5 15,-4-1-4-15,29-20-29 16,-26 13 9-16,-2 1-6 0,-2-3-4 15,1 0-5-15,-3-2-3 0,-3 1-2 0,0-1-2 16,-7-1 7-16,-1 3 20 16,-2 1 24-16,-3-18 62 0,-7 21-8 15,-2 3 5-15,-2 2-10 0,0 3-12 16,-5-2-9-16,5 5-4 0,-1 1-6 16,-2-1-2-16,1 2-4 15,-1-1 4-15,5 3-16 0,1 2 0 16,2 1-2-16,1 0-2 0,-1 0 1 0,2 1 0 15,1 1 0-15,0-1-2 0,0 0 1 16,0 1 0-16,0-2 1 16,0 2-2-16,0-1 1 0,0 1 1 15,1-2 0-15,-1 0 0 16,3 1 2-16,-3-1-1 0,2 2 0 0,0-2 0 16,-2 0 1-16,0 0-1 0,1 0-1 0,-1 0 1 15,0 0-2-15,2 0-2 0,1 0 0 16,-3 0-1-16,0 0 1 15,1 0-3-15,1 0 1 0,-2 0 1 0,0 0-2 16,1 0 2-16,-1 0 0 0,0 0 0 16,2 0 4-16,-2 0-2 15,0 0 3-15,0 0-1 0,0 0-1 0,0 0 0 16,2 0 0-16,-2 0 1 16,1 0 0-16,1 0 0 0,-1 0-1 15,3 0-1-15,-4 0 0 0,1 0-5 0,-1 0-2 16,3 0-3-16,-3 0-7 0,2 0-11 15,0 0-20-15,-1 0-35 0,-1-2-34 16,2 1-52-16,1 1-49 0,-3-2-59 16,3 1-39-16,-3 1 3 15,1 0 20-15</inkml:trace>
  <inkml:trace contextRef="#ctx0" brushRef="#br0" timeOffset="66944.3282">23559 8068 186 0,'5'-4'414'0,"7"-29"1476"16,-12 29-1818-16,0-1-21 0,2 1-8 16,0 1-2-16,-2-2-3 0,0 3 0 15,0 0 2-15,0-1 2 16,0 3 3-16,1-5 52 0,-1 3-48 15,0-1 4-15,0 1 0 0,0 1 2 16,0 0-4-16,0-2 6 0,-1 3-2 16,-1-3-2-16,0 3-6 0,2 0-4 15,-1 0-5-15,-1 0-10 0,-2 0-7 16,1 3-8-16,-1-3-3 0,0 5-3 0,-3 0-3 16,2-1-2-16,-1 3 2 31,-5 8-2-31,2 24 1 0,9-26-1 15,0 1 1-15,1 0 1 0,1 0 1 16,-1 3-1-16,3-1 1 0,-3 3 2 16,1-2 0-16,-1 3 2 15,3 1 3-15,5 44 15 16,-6-41-22-16,0-4 0 0,0 3 2 0,2-3 0 16,-2 0 5-16,2 1 4 0,1-1 1 15,1 1 9-15,-4-1-1 0,2-1 2 16,-2 1 5-16,0 1 5 0,0 2 2 15,-1 0-4-15,0 6 2 0,-2-3-3 16,-2 1-5-16,0 2-6 0,2-1-1 0,-3 0-5 16,1-1-4-16,-1-1 0 15,2-1 0-15,-3-1 1 0,0-3-3 0,-3 2 0 16,1-2 2-16,0-1 3 16,-1-1-1-16,-1-2 0 0,-2-3 2 0,0 1 1 15,0-4 1-15,0-1-4 0,-2 0-1 16,1-3-2-16,0 1-1 0,0-3-4 15,1-1-1-15,0-1 0 0,0-1 0 16,2-2-2-16,-3-4-2 16,3 3-2-1,-15-13-5-15,11 4-4 0,9 8-3 16,0-1-13-16,-3 2-33 0,4-1-60 0,-2 2-107 16,-3-2-206-16,-1 1-170 0,-4-2-84 15,1 0-18-15,-5 0 34 0,2 0 91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14T14:44:17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14197 15530 339 0,'1'-7'444'16,"1"0"40"-16,0 1 625 0,-2 6-963 15,-2 0-62-15,2 0 7 0,-2 1-57 0,2 1 2 16,0-2 2-16,0 0 8 0,0 0 8 16,0 0 2-16,0 3 7 0,0-3 5 15,0 0 5-15,0-3 1 0,0 3 2 16,0 0 0-16,0 0 3 0,0 0 0 16,0-2 0-16,0 2-6 0,-1-1-4 15,1 1-8-15,0 0-8 0,0 0-8 0,0 0-7 16,0 1-4-16,0 1 0 0,0-2 2 15,0 3 1-15,0 2 2 0,0 0 2 16,0 2 0-16,0 1-1 0,0 1-6 16,0 0-1-16,-2 0-4 0,1 3 0 15,-1-1-5-15,-1 3 0 0,3 1 0 16,-1 2-4-16,-3 1-3 0,4 0-4 16,-1-1-3-16,1 0-6 0,-2-1-3 0,2-1 0 15,0 0-1-15,0-2 0 0,0-1-1 16,0-3 3-16,0 0-1 0,0-3-1 15,0 0 0-15,0-1 0 0,0-2 0 16,-1-3 0-16,1 0 5 0,0 0-3 16,-2 0 0-16,0-3-1 0,1-2-1 15,-2-1 0-15,-1 0-5 0,3 0 0 0,-3 0 1 16,-1-1-1-16,1 0-2 16,3 0 2-16,-2 2 1 0,-1-2-2 0,0 0 1 15,0 1 2-15,3-1 1 0,-3 0 1 16,0 3 2-16,3 1 1 0,-3-2 2 15,3 4-1-15,-1-1 1 0,2 0 1 16,0 2-1-16,0 0-2 0,2 1-1 16,-1 0 2-16,1 2-1 0,0 0 0 15,3 2-1-15,-1-2 1 0,1 3 1 16,1-2 3-16,-1 1 2 0,1 2-2 0,2 1 0 16,-3-3 0-16,1 3 3 0,-1 1 1 15,0-4-3-15,-1-1 3 0,-1 0 0 16,0 0-1-16,1-1-3 0,-1-3-4 15,-2 1 2-15,3-2-2 0,-1-1 1 16,2-3-3-16,1 1 0 0,-2-3 0 0,1 0 0 16,0-1 0-16,-2 2 0 0,1-2 0 15,-3 1 0-15,1 4-1 0,-1 0-7 16,-1-1 0-16,0 2-9 0,0-1-16 16,0 1-48-16,0 1-99 0,0 1-199 15,-4 0-217-15,0 1-107 0,-2 2-44 16,-1 0 14-16,-2 3 82 0,3-1 198 15</inkml:trace>
  <inkml:trace contextRef="#ctx0" brushRef="#br0" timeOffset="1521.0195">12452 16677 292 0,'-2'-7'412'16,"-2"3"38"-16,0-1-3 0,0 2-3 16,0-2-56-16,0 1-97 0,1 1-91 0,0-2-61 15,-1 5-37-15,3-3-25 0,-2 0-18 16,1 1-10-16,2 0-13 0,-2 2-12 16,1-1-9-16,1 0-6 0,0-1-2 0,0 1 2 15,0-1 6-15,0 1 7 0,-2 1 4 16,2-2 9-16,0 2 4 0,0 0 1 15,0 0-3-15,0 0-4 0,0 2-6 16,0-2 0-16,2 3-5 0,-2 0 3 0,0-1 11 16,3 5 1-16,-1 1 4 0,1 2 4 15,0 0-2-15,2 1-3 0,-2-1-11 16,1 2-4-16,0 0-4 0,0 0-8 16,0-2-3-16,-1 2 0 0,0-2-2 0,-1-2 1 15,1 0-3-15,-2 1 5 0,-1-1-4 16,0-2 3-16,0-1-1 0,0 0 0 15,-1-1 1-15,1-1-1 0,0-1 1 0,-2 0 1 16,1-1-5-16,1-1 2 0,-2-1-1 16,0-1 1-16,2-3-3 0,-1 1 1 15,1-1 2-15,-2-3-2 0,1 2 2 16,1-2-3-16,0-2-1 0,0 0 1 0,0-2-3 16,1 3 0-16,1-3-3 0,-1 1 1 15,-1 2 1-15,2-2-2 0,0 3 0 16,-1-3 1-16,1 3 0 0,-1-2 0 15,4 2 0-15,-2-2 1 0,0 2-1 0,0-2 2 16,2 2-1-16,0-1 1 0,0 4-1 16,1-2-1-16,-3-1 2 0,2 4-2 15,0-1 0-15,1 1 0 0,1 0 0 16,0-1-1-16,-1 0-1 0,2 3 2 0,1-1 0 16,0-2 0-16,-3 4 2 0,1-1-1 15,-1 1 0-15,1 1-1 0,0 0 4 16,-2 0 0-16,0 1-1 0,-1 2 2 0,3 0 1 15,-1 0 2-15,-2 1-3 0,1 0 1 16,2 2-2-16,-2-2 3 0,0 0-2 16,2 1 0-16,-2-1 0 0,0 3 2 15,1-2 0-15,-1 2 1 0,1-1 0 0,-1 1 3 16,-2 1-3-16,0 0 1 0,2 2-1 16,-4-2-1-16,3 4-2 0,-1 0-2 15,0 0 3-15,0-1-5 0,-2 1 2 16,1 0 0-16,0-1-1 0,-1-1 1 0,1 1 1 15,-1-1-2-15,-1-2 4 0,4 1 0 16,-4-2-2-16,0 1 0 0,0-3 0 16,1 2 0-16,1-2-2 0,-2 0-2 15,0-1 1-15,0 0 0 0,0-1-1 0,0-2 0 16,0 1-4-16,0 1 3 0,0-1-4 16,-2-2-3-16,1 0-5 0,1 0-6 15,0 0-14-15,-2 0-22 0,0 0-49 16,2 0-86-16,0-2-176 0,0-1-205 0,0 0-102 15,4-4-37-15,-1 3 20 0,3-1 71 16,3-3 171-16</inkml:trace>
  <inkml:trace contextRef="#ctx0" brushRef="#br0" timeOffset="2222.4904">13195 16414 76 0,'-4'-3'438'0,"-1"0"73"0,1 0 45 15,3 2-47-15,-4-1-74 0,3 0-153 16,-1 0-106-16,1 2-65 0,1 0-34 0,-1-2-18 15,1 2-5-15,-1 2-3 0,0-2 2 16,-2 2 2-16,-2 3 80 16,1-2-57-16,0 2 7 0,-1 2-2 15,1-1-5-15,-1 1-2 0,-2 5-8 0,1-4-9 16,1 6-8-16,-2 2-4 0,2 0-5 16,0 5-7-16,-3 2-4 0,0 0-5 15,1 2-2-15,0-1-4 0,3 2-6 16,1-4 1-16,-2 2 3 0,3-5 2 0,-1 3 1 15,4-5-2-15,2 1 6 0,0-1-5 16,2-2-3-16,1-2-4 0,-1-1-1 0,1 1-3 16,2-1-4-16,-1-2-2 15,2-1-2-15,-2 0-2 0,1-1-2 0,-3-1 3 16,0-2-1-16,0 0 0 0,1 0-2 16,-2 0 0-16,-1-2-4 0,-2-1-7 15,3 0-6-15,-3 0-11 0,0-1-21 0,0 1-35 16,0-2-67-16,-2-3-107 0,1-1-190 15,2-2-163-15,2-3-71 0,2-3-11 16,3-1 43-16,3 0 101 0</inkml:trace>
  <inkml:trace contextRef="#ctx0" brushRef="#br0" timeOffset="2921.9568">13328 16546 350 0,'0'-1'469'0,"-2"1"54"0,2 0-18 16,-2 0-61-16,2 1-110 0,-1 1-121 16,-1-1-78-16,1 2-48 0,1 0-28 0,-4 2-13 15,4-2-9-15,0 0 0 0,0 2-3 16,0 0 3-16,0 0 4 0,4 0 7 16,-1 0 8-16,-2 2 2 0,6-2 6 15,-2 3 1-15,2 1 2 0,0 0 4 0,1 0-4 16,0 1 2-16,1 0-3 0,-1 0-6 15,1 0-7-15,0 0-10 0,0 1-8 0,-1 0-8 16,0-2-6-16,1 0-7 0,-3-1-4 16,1 1-4-16,-2-2 0 0,-1-1-3 15,4-1-1-15,-3 0 0 16,-2-2-1-16,-1 5-3 16,-4-2-6-16,2-5-2 0,-3 1-6 15,1-2-13-15,0 0-12 0,1 0-17 0,-3-2-20 16,2 1-22-16,2-3-28 0,0 0-35 15,0 0-54-15,2-2-101 0,-1 0-111 0,2-3-103 16,0 0-34-16,2-1 10 16,0 1 49-16,0 1 110 0</inkml:trace>
  <inkml:trace contextRef="#ctx0" brushRef="#br0" timeOffset="3330.2259">13516 16477 134 0,'0'-1'321'16,"0"-1"67"-16,0 1 20 0,0-1-8 15,0 1-19-15,0-1-53 0,1 1-63 0,-1 1-71 16,-1 0-47-16,-1-2-29 0,2 2-18 15,-1 0-12-15,1 0-10 0,0 2-10 16,0-2-9-16,0 0-6 0,0 1-4 0,0 1-1 16,0-1 1-16,0 1 5 0,-2 2 4 15,0 0 3-15,1 4 2 0,-2 1 1 16,-2 1 0-16,0 6-3 0,-4-2-6 16,1 3-2-16,-2 2-7 0,-2 2-8 0,0-4-5 15,1 2-5-15,-1-1-4 0,1 3-7 16,-2-5-5-16,2 0-5 0,0-2 1 0,0 3-3 15,1-5 0-15,1 3-2 16,-2-5 2-16,3 0-1 0,2-2-2 0,-1 0-1 16,1-1-1-16,1-2 0 0,4 0-1 15,-2-2 0-15,1-1 7 0,0 0-6 0,2-2-1 16,-1 0-2-16,1 0-5 0,0 0-3 16,0 0-12-16,0 0-7 0,-2 0-20 15,1-2-37-15,-1 2-61 0,-1 0-107 16,-2-2-182-16,4 1-161 0,-2-1-68 0,3 0-7 15,0 2 40-15,4 0 96 0</inkml:trace>
  <inkml:trace contextRef="#ctx0" brushRef="#br0" timeOffset="4189.8019">13698 16745 106 0,'-2'-2'436'0,"0"2"82"16,2-2 34-16,-1 1-21 0,1 1-75 16,0-2-129-16,-2 2-112 0,2 0-74 15,0-2-50-15,0 2-28 0,0 0-19 0,0 0-11 16,2 0-4-16,-2 0-1 0,0 0 2 15,0 0 9-15,0 0 3 0,0 0 5 16,0 0 3-16,-2 0 0 0,2 0-1 0,0-3-4 16,0 3-3-16,0 0-1 0,0 3-4 15,0-3-4-15,0 0-3 0,0 0-1 16,0 0-3-16,-1 0-2 0,1 2-3 16,1 0 1-16,1 1 1 0,-1 2 3 0,1 0-1 15,0 3 0-15,1 1 1 0,-2 1 0 16,-1 1-5-16,2 6-3 0,-2-2-2 15,-2 0-5-15,2 3-3 0,-1-1-5 16,-2 1-1-16,-1-1 0 0,3-2 2 16,-2 0 2-16,1-2-2 0,0-1 2 0,1-2-1 15,1-5-5-15,-2 2-6 0,0-4-8 16,2 1-15-16,-1-3-26 0,1-1-43 16,-3-1-68-16,-2-3-114 0,1-1-163 0,-1-5-158 15,0 3-66-15,0-1-4 0,2-1 42 16,0 1 105-16</inkml:trace>
  <inkml:trace contextRef="#ctx0" brushRef="#br0" timeOffset="4692.1377">13699 16629 158 0,'-1'0'434'16,"-3"-2"77"-16,4 2 19 0,-1 0-29 0,1 0-70 15,0 0-122-15,-2 0-98 0,2 0-63 16,0 0-42-16,0 0-25 0,0 0-18 16,0 0-13-16,0 0-17 0,0 0-13 0,0-1-8 15,0 2-5-15,0-1-5 0,-1 0 4 16,1 0-2-16,0 0-3 0,0-1-8 16,0 1-15-16,-4 0-27 0,4 0-51 15,-3 0-98-15,0-2-165 0,0 2-142 0,-3-1-65 16,1 2-13-16,2 1 24 0,0-1 86 15</inkml:trace>
  <inkml:trace contextRef="#ctx0" brushRef="#br0" timeOffset="8484.6741">13886 16935 239 0,'-2'-4'350'0,"1"4"40"0,-3-1-11 15,4 1-28-15,0 0-47 0,0 0-71 16,0 1-70-16,0-1-58 0,0 0-34 0,2 0-13 15,0 2-4-15,-2-2 1 0,0 0 8 16,1 2 5-16,-1-2 2 0,0 0 0 16,2 0-3-16,-2 0-5 0,0 0-6 0,1 0-10 15,2 0 0-15,-1 0-4 0,-2 0-6 16,3-2 1-16,-2 2-1 0,1 0 1 16,0 0 0-16,-2 0 3 0,0 0 2 15,1 0 7-15,-1 0 0 0,0 0 2 0,0 0-1 16,0 0-5-16,0-2-1 0,2 2-4 15,0-1-3-15,1-2-4 0,2-1-1 16,-2-1 0-16,3-1-3 0,0-1-3 16,1-3-5-16,1 1 0 0,1-3-3 0,-1-1-2 15,0 0-1-15,-2 0-1 0,3-2 1 16,-1-1-4-16,-1 1-2 0,-1 0-2 16,3 1-3-16,-4-1-3 0,2-1-1 0,-4 3 0 15,2-1 2-15,-4 0-3 0,3 3-1 16,0 0-1-16,-1-1-1 0,-1-1-1 15,1 3-5-15,-2 0 4 0,3 0 0 16,-3-2 4-16,4 3 2 0,-3-2 0 16,1 2 0-16,-1 2 2 0,2 0 1 0,-3 2-3 15,1 0 1-15,0 2 0 0,-2 0 0 16,1 0-1-16,1 2 2 0,-2 0 0 16,0-2 0-16,1 1 3 0,-1 0-1 0,0 1 4 15,2-1-1-15,0 1 3 0,-2 1 0 16,0-1 1-16,0 1 2 0,-2 1 0 15,0-1 0-15,2 3 2 0,0 3-1 16,0-1 2-16,0 3 2 0,0 2 0 0,-1 0 2 16,1 2 2-16,0 0-3 0,-2 0 1 15,2-2-2-15,-1 2 0 0,1 0-1 16,0 0-4-16,0 1-1 0,0 0-3 0,0-1 0 16,1-2-4-16,1 2 0 15,-1 0 0-15,3-3-1 0,-3 0 0 0,4-2-1 16,0 0 1-16,1-2 0 0,0-1-3 15,1-3-1-15,1 0 0 0,1-2 0 16,1-3-3-16,1-2 0 16,-1-1 3-16,29-30 3 0,-27 22-2 15,1-1-1-15,0-3-5 0,-4-1-4 0,4-1-3 16,-5-1 3-16,-2 3-1 0,2-1 1 16,-5 2 0-16,2 4 6 0,-4 1 2 15,1 3 1-15,-1 0 1 0,-1 5 2 0,0 0 1 16,0 3 1-16,-1 0 0 0,-1 2-1 15,1 3 2-15,-3 2-1 0,3 1 3 16,-2 2 3-16,-2 4 1 0,4-3 3 16,-2 4 0-16,3 0 0 0,-2 1 2 0,0-1-1 15,2 0-1-15,2 1-1 0,0-1 0 16,-1 0-2-16,2-1-2 0,-1-2-3 16,2-2 0-16,-1 1-1 0,2-4-4 0,2 0 0 15,1-2-2-15,-1 1 0 0,1-4 0 16,0 0-3-16,2-4-4 0,-3 3-5 15,2-1-6-15,-5 1-8 0,3-3-10 16,-6 4-9-16,4 0-14 0,-4 0-21 0,1 0-32 16,0 0-46-16,-1 4-58 0,1-3-83 15,-2 1-122-15,1-1-125 0,1 1-74 16,3 0-7-16,0-2 37 0,3 0 75 16,2 0 135-16</inkml:trace>
  <inkml:trace contextRef="#ctx0" brushRef="#br0" timeOffset="8985.0092">14533 16686 311 0,'-3'-1'472'0,"0"-2"61"0,-1-1-2 0,2 3-65 16,1-2-111-16,-1 2-124 0,0-2-79 16,2-1-43-16,0 1-21 0,2 1-2 15,-2-1 6-15,2 3 9 0,-2 0 8 16,0 0 7-16,-2 0 1 0,2 3-2 0,-2 1-6 16,1 1-13-16,1 3-10 0,-2 1-16 15,1 0-8-15,1 3-8 0,0 0-8 16,0-1-5-16,0 1-5 0,0-2-1 15,0 2-7-15,0 0-7 0,-2-1-1 16,0-1-5-16,1 0-6 0,-3-2-2 0,3 1-5 16,-4-1-2-16,-1-1-3 0,1-1-4 0,0 0-1 15,1-2-5-15,-1 1-2 0,-3-2-8 16,5-1-3-16,0-2-8 0,1 0-7 16,1 0-9-16,1-2-12 0,1 1-18 15,3-1-26-15,0 1-38 0,4-3-43 16,0 2-69-16,-2-3-104 0,2 1-127 0,1-4-97 15,0 1-21-15,2 1 18 0,1-2 62 16,1 0 111-16</inkml:trace>
  <inkml:trace contextRef="#ctx0" brushRef="#br0" timeOffset="10157.7914">14815 16503 297 0,'-3'-4'480'0,"-2"3"62"16,2-2 9-16,-1-1-54 0,3 4-118 16,-2 0-132-16,3-2-84 0,-1 2-54 0,1-1-32 15,0 1-14-15,1 1-5 0,-1 1 5 16,3-2 14-16,-2 7 14 0,1 1 11 15,0 1 9-15,-2 3-1 0,1 3-12 0,1-1-17 16,0 3-17-16,-2 1-14 0,3 1-11 16,-3-2-10-16,1 1-3 0,1-2-5 15,0 0-5-15,1 0-2 0,-2-3-5 16,-1 2-2-16,2-3-3 0,0 0 0 0,-2-2 2 16,0-2-2-16,0 0-1 0,-4 0 0 15,1-2 0-15,-2-2-3 0,-3-2-1 16,-1 2-1-16,0-1 0 0,-3-3 1 15,0-2-2-15,-11-3-2 0,10-1 0 16,3 1 3-16,-2-4-1 0,2 1 1 16,2 2 0-16,0-2 1 0,-1-1-1 15,1 0 0-15,1-1-2 0,2 2-2 0,-2 0 1 16,4-1-2-16,-1 1 4 0,1 0-2 16,2 1 4-16,-3-1 0 0,4 1 1 15,0 0 0-15,0 1 0 0,2 0 1 16,0 0-1-16,2 2 0 0,0-1 0 0,5 1 0 15,-3-3 0-15,4 4 0 0,4-4 3 16,-1 3 0-16,17-7 3 16,-13 6 1-16,-1 0-1 0,3 0 1 15,-3-2 0-15,1 5 2 0,1-2-1 0,-1 0 0 16,-3 2 0-16,3-3-1 0,-4 2-2 16,3 0 1-16,-6 2-5 0,2-3 1 15,-6 3-2-15,2 0 0 0,-1 0 0 0,-1 1 0 16,-3 0 0-16,-2-2 0 0,3 1-6 15,-4 1-5-15,0-2-17 0,0 2-31 16,0 0-71-16,-4 0-113 0,3 0-215 16,-2-2-167-16,3 1-77 0,0-1-16 15,3 0 44-15,5-1 102 0</inkml:trace>
  <inkml:trace contextRef="#ctx0" brushRef="#br0" timeOffset="10689.1749">15190 16353 101 0,'-5'0'449'0,"2"-2"73"0,0 2 56 15,-1 2-32-15,4-2-78 0,-1 3-138 16,1-1-97-16,1 1-50 0,3 2-36 16,0 2-17-16,1-2-9 0,4 4-9 0,-1 2-10 15,2 1-13-15,2 1-11 0,-2 2-10 16,1 4-12-16,0 0-6 0,-1 3-8 16,-2 0-7-16,1 3-8 0,-4 1-6 0,-1 1-2 15,0-1-7-15,-4 1-1 0,0-1-3 16,0-1-1-16,-4-1-5 0,3-1-4 15,-2-4 2-15,-1-1-5 0,0-1 1 16,1-2-2-16,0-3-2 0,-1-2-3 16,0-1-8-16,-1-2-12 0,-2 1-24 0,0-2-37 15,2-2-81-15,-3-2-141 0,2-2-231 16,-1-2-112-16,0-1-47 0,2 1 8 16,2-3 61-16,-2 4 139 0</inkml:trace>
  <inkml:trace contextRef="#ctx0" brushRef="#br0" timeOffset="14448.6852">14850 15705 1 0,'-2'-2'245'0,"1"1"64"16,-1-1 33-16,0 0 1 0,1-1-17 15,-2 3-20-15,3 0-39 0,-2 0-59 16,2 0-68-16,-2 0-53 0,2 0-31 15,0 0-20-15,0 0-10 0,0 0 2 16,0 0 9-16,0 0 13 0,0-2 16 0,0 2 15 16,0-2 12-16,2 2 9 0,-2 0 0 15,0-1-3-15,2 1-7 16,-2-2-9-16,0 2-10 0,0-1-12 0,0 1-7 16,0 0-10-16,0 0-9 0,0 0-10 15,0 0-6-15,1 1-5 0,1 1 2 16,-2 1 4-16,1 2 9 0,1 0 9 15,0 4 8-15,-1 2 7 0,-1 1 2 16,0 1-3-16,0 1 2 0,0-1-9 0,-1 0-8 16,1 3-8-16,-2-4-7 0,0 3-5 15,2-1-10-15,0 3 1 0,-1 1-2 16,1 0 0-16,0 0 1 0,0 0-2 16,1 0 0-16,-1-4-5 0,0 3 1 15,2 0 0-15,-2-4-2 0,0 1 1 16,0-3 2-16,0-3 2 0,0 2 1 0,0-4 1 15,0 2-2-15,-2-5 0 16,2 1-2-16,0-3 0 0,-1 1-1 16,-1 0-4-16,1-1 3 0,-1-1 0 0,0 0 0 15,2 0 0-15,-1 0 0 0,-2-1 3 16,0-1-2-16,1 0 0 0,1 1-1 16,-3-1 0-16,3-3 0 0,-2 3 1 15,-1-3-1-15,3 0 0 0,-2 0 0 16,-1 0-1-16,3-2-2 0,-3 1 0 0,0-2 1 15,3 1-2-15,1-1-1 16,-4 1-1-16,3 0 5 0,-1-1-2 0,2 1 0 16,-1-2 0-16,1 1 0 0,0 5 1 15,0-4-3-15,0 5 2 0,0-1-1 16,0 1 2-16,0 1 0 0,0 1 3 16,0 3 4-16,1 1-1 0,1 2 4 15,-1 3-1-15,3-1 1 0,-3 1-1 0,3-1 0 16,1 2 0-16,-1-2 0 0,0 0 0 15,0-2-1-15,0 0-1 0,0-1-1 16,-1-2-2-16,1 1 2 0,-2-1 0 16,-1 0 0-16,1-1-2 0,0-1 1 15,1-1 0-15,-2 0-3 0,1-1 0 16,1-1 0-16,-1-3 0 0,3 0 1 0,-4 0-1 16,5-1 1-16,1-6 2 15,-3 6-4-15,-2 1-3 0,1 0-2 16,-1 1-2-16,0 1-7 0,-2-1-14 15,0 0-38-15,0 0-76 0,-2-1-141 16,-1 0-237-16,1-2-133 0,-1 1-59 16,3-2-3-16,0 1 59 0,1-1 132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14T14:47:37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21746 9165 368 0,'-1'-3'478'16,"-1"-2"42"-16,1 4-12 0,-4-3-76 16,1 2-132-16,1-1-124 0,2 3-78 15,-3-2-41-15,3 2-24 0,-1 2-16 0,2-2-7 16,0 0-3-16,0 1 1 16,0 1 5-16,0-2 6 0,-1 0 5 0,1 2 9 15,0-2 5-15,0 1 3 0,1-1 3 16,-1 0 2-16,0 0-3 0,0 0-4 15,0 0-5-15,0 0-3 0,0 0-5 16,0 0 0-16,0 0 2 0,2 0 0 16,-1 0 0-16,-1 0 0 0,4 2 1 15,-4-1-3-15,1-1-3 0,-1 0-3 0,3 1 2 16,-1-1-5-16,0 1-2 0,3 1-2 16,-4-2-1-16,4 2-4 0,1-1 2 15,0-1 2-15,1 0-1 0,1-1 0 16,2-1-2-16,0-1-3 0,1 2 0 15,3-3-6-15,-2 0 0 0,0 1-2 16,-1 1 1-16,0-1 0 0,0 1-2 16,-1 0-4-16,-2 1 2 0,1 1 1 0,-3 0 2 15,1 0 0-15,-1 0 1 16,-1 0 4-16,4 0-1 0,-2 0 0 0,-1 0 1 16,2-2 0-16,3 2 0 0,-1-2 2 15,-1 2-1-15,3-3 2 0,-2 3-2 16,1-2-2-16,2 0-1 0,-4 2-2 15,2-1-2-15,-1-1-1 0,1 2-2 0,0-2 2 16,-2 1-2-16,1-1 3 16,2 2 2-16,0-1 0 0,-3 0 0 0,4 1 1 15,0-3 2-15,0 3-1 0,2-3 4 16,2 1-3-16,-1-1 1 0,1 0-2 16,1 0 2-16,-1-1-4 0,4 1-2 15,-5 1-4-15,1-1-2 0,-1 0-4 16,-1 2-2-16,-2-2 0 0,1 2 4 15,-1-1 1-15,-2 2 5 0,2-2 1 0,-2 1 4 16,-1-1 0-16,2 1-2 16,-1 0 2-16,2 1-2 0,-4-3 2 15,4 3-1-15,1-2 6 0,-1 0-2 0,1 1-2 16,0 1 0-16,0-2-1 0,1 0-1 16,0 2-7-16,-2-3-2 0,1 3 4 15,-3 0 0-15,2-2 1 0,1 0-1 16,-3 2 1-16,-1-1 2 15,2-1 1-15,17 0-4 16,-20 2 5 0,1 0-2-16,17 0-1 0,-12 0 4 0,3-1 1 0,3 1 3 47,2 0 4-47,165-7 52 0,-162 5-55 15,-5 2-3 1,0 0-2-1,58-4-5-15,-66 2 8 16,14-1 14-16,-12 0-4 0,3 0 1 16,3-1 4-16,-1 1-4 0,2-1-1 0,4 1-3 15,0 0-5-15,1 1-4 0,0-1-3 16,1 3-2-16,-1-2-1 0,0 2-2 16,-3 0-3-16,1 2 2 0,-1-2-2 15,0 1 3-15,15 1-1 0,-20 0 8 16,-1-1 2-16,0-1 4 0,-1 0 0 15,0 0-2-15,1 0 3 0,-1 0-1 16,1-1 2-16,-2 1-1 0,3-2 1 16,2 2-1-16,-2 0-1 0,1 0-2 15,2 0-2-15,-2 0-2 0,2 0 0 16,0 2-3-16,-2-1 1 0,2 1 0 0,0-1 0 16,0 0 1-16,3 2-1 0,-3-1 2 15,1-1 2-15,1-1-1 0,0 2-1 16,-1-1 0-16,1-1 0 0,1 2-1 15,-1-2-1-15,0 0 0 0,0 0-2 16,1 0-2-16,0 0-1 0,0 0 0 16,-1 0-1-16,3 0-1 0,1 0 6 15,-1 0 2-15,0 0 1 0,2 0 0 0,-3 0 4 16,1 1 3-16,0 1 0 16,-3-2 0-16,5 1-1 0,-4 1 2 0,2-1-2 15,-1-1-1-15,1 0-2 0,2 0-1 16,2 0-2-16,-1-1-1 0,5-2 0 15,-2 1-2-15,2-1 3 0,0 2 0 16,-2-2 0-16,3 1 2 0,-3-1-4 0,-1 1 1 16,-2 0-3-16,0 1-1 15,-2-1 0-15,-1-1 0 0,-1 1 0 0,1 1-1 16,-2 0 5-16,0-2 1 0,0 1 3 16,2-1 3-16,-3-1 1 0,2 1 3 15,-1 3-1-15,0-4-7 0,-1 1 5 0,-2 1 5 16,0-1-1-16,0 2 1 15,-2 0-3-15,-5-2 10 0,0 3-8 0,-5-2 0 16,-2 2 3-16,-1-1 0 0,-2 1 4 16,0-2-2-16,-1 2-1 0,-3-1 0 15,2-1-5-15,-1-1-3 0,-2 3-3 16,2-1-4-16,-2-2-7 0,0 1-16 16,-2 1-18-16,0-1-32 0,-1 1-47 15,0-1-100-15,-4-1-180 0,-5-1-150 16,-4 0-67-16,-6-1-16 0,-6 2 24 0,-6-1 89 15</inkml:trace>
  <inkml:trace contextRef="#ctx0" brushRef="#br0" timeOffset="2139.8281">21400 8828 164 0,'2'-4'389'0,"-1"3"59"16,4-1-7-16,-2 2-47 0,0-2-73 0,2 1-96 15,0-1-85-15,-1 2-49 16,3-1-21-16,-1 0-12 0,2 1 0 0,-2-3 3 15,1 3 0-15,-1 3-2 0,1-3-3 16,0 1-4-16,1 0-6 0,0 1-6 16,0-2-4-16,4 0-2 0,-2 0 1 15,2 0-1-15,-2-2 0 0,3 1 0 16,-1-3-3-16,1 4-1 0,-1-3-5 16,1 1-1-16,0-1-5 0,1 0 1 15,2 0-3-15,1 0-2 0,1 0-2 0,-2-1 1 16,2-1-3-16,0 1-4 0,1-1 0 15,0 0-3-15,-2 0 1 0,2-2-2 16,-1 2 0-16,1-3-3 0,-3 1-1 16,2-1-10-16,1-1 5 0,-1 0 2 15,2-1 4-15,2 0 1 0,-2-2 2 16,-2 3 7-16,1-1-1 0,-1 0-7 0,-1 1 0 16,-3 0-2-16,2 0 0 0,-2 0 0 15,0-1 0-15,-2 3 0 0,1-3-2 16,0 2 0-16,0-1 1 0,3-2-2 15,0 1 0-15,1 0-1 0,-1-2-1 16,3 0 2-16,-2-1-1 0,-1 2 1 16,1-1-1-16,-1 2 1 0,-2-1 0 15,-1 0 0-15,1 1-1 0,-3-1 2 16,1 2 0-16,0 0-2 0,-1 0-2 0,3 1 1 16,-1-4-1-16,0-1-1 0,3 1 0 15,-2 0-1-15,2 1 2 0,-4-1-1 16,4-3 2-16,-2 3-1 0,0 2 2 15,-2 0-1-15,2 1 0 0,-5-1-1 16,3-2 1-16,-2 3-1 0,2-1 1 16,-3 0 1-16,3 0-2 0,-3 0 2 15,0 1 1-15,3 0-5 0,-2 1-1 0,0-4-3 16,1 3-2-16,-2-2-3 0,2 3 1 16,0-1 0-16,0 0 0 0,-1 0 0 15,2 1-1-15,1-4-1 16,0 2 3-16,21-25-23 15,-21 25 31-15,9-14 2 0,-10 14 3 16,-2-1 0-16,0-1 1 0,0 2 0 16,0-1 1-16,2 1 2 0,-3-1-1 15,5-2-1-15,-1 1-1 0,3 0-3 16,1-2 0-16,2-1-1 0,1 0 0 16,3 0 5-16,1 0 0 0,-2 0 0 15,-1 2 0-15,-1-1 0 0,-1 1 0 16,-3 2-1-16,-1 1 1 0,-3 1 0 0,-2 1 1 15,0-2 2-15,0 3-1 0,0-1-2 16,1-1 0-16,-1 0 1 0,2 0-1 16,1-2 0-16,1 1 1 0,2-2 2 15,2 0 4-15,2 0 1 0,1-2 4 16,2 0 4-16,-1 3-2 0,-1-1-2 16,1 1-1-16,-3 1-3 0,-3 2-2 15,1-1-2-15,-2 3-2 16,-1 0 1-16,-1 0-3 0,-4 2 0 0,4-1 0 0,-5 2-7 15,0 1 2-15,1-2 0 0,-1 1-2 16,1 2 1-16,0 0 2 0,1-2 2 16,0 3 2-16,2-3 1 0,1 2 2 15,0 1 0-15,2-1 2 0,0 1 2 16,2-2-2-16,-1 2 5 0,3 0-1 16,3 0-1-16,-3 0 0 0,3 2-2 0,0-1-3 15,-1 0-3-15,-4 2-3 0,2 1-1 16,-3-1-4-16,0 0 2 0,-3-1 0 15,1 3 1-15,-3-2 3 0,0 2 4 16,1-1 2-16,1 1 4 0,0 1 1 16,-1 0 3-16,4-1 2 0,-2 2 2 15,4 0 4-15,-1 0 2 0,5 1 1 16,0-1 1-16,1 1 3 0,2 0-5 0,2-1-4 16,-2 2-7-16,2 2-2 0,-2-3-6 15,-2 4-3-15,-1 0 1 0,0-1 0 16,-5 1 0-16,2 2 2 0,-2-2 3 15,-1-1 0-15,1 2 4 0,-1-1 4 16,0 0 4-16,-1 0 5 0,0 0 3 0,1-2 4 16,0 2 2-16,0 0 6 0,3-1-2 15,-2 1 1-15,0 0-6 0,1-1-3 16,-2 1-8-16,2 3-7 0,-1-4-4 16,0 3-5-16,0 1 1 0,1 0-3 15,0 0-1-15,0 0 1 0,2 1 0 16,1 1 0-16,0 0-2 0,2-2 2 0,2 0-1 15,2 1-1-15,-2-1 0 0,1-1 0 16,1 3 0-16,-2-5 0 0,2 2 0 16,-2-2 0-16,2 1 2 15,-2-2-2-15,-1 2-2 0,3-2 1 0,0 1-8 16,1-2-5-16,2 1-6 0,-1-1-1 16,-1-1 1-16,2 3 1 0,-3-4 7 15,1-1 7-15,-1 1 3 0,0-1 4 16,-3 1 2-16,1-5 0 0,-1 2 0 0,-2 0-1 15,-1-3 1-15,3-1-2 0,-4 1-1 16,2 0 0-16,-1-2 1 0,2-2 1 16,1 2 1-16,4-2 4 0,-1 2 1 15,5 2 4-15,1 0 1 0,4-2 2 16,-1 0 0-16,2 4 0 0,4-1-1 0,-2 2-3 16,3 0-2-16,-1-3-2 0,0 4 0 15,0-2-1-15,-2-1 3 0,-1 2 1 16,2-2 3-16,-4 0-1 0,-1-2-1 15,-3 2-2-15,-1-2-1 0,-4 1-2 16,-2-2-1-16,-5 2 0 0,-6-2-2 16,1 0 2-16,-7 0-6 0,-1 0-7 15,-3 0-16-15,-2-2-28 0,-3 0-50 16,-5 1-89-16,-1-3-174 0,-7 1-182 0,-4 0-87 16,-7-2-25-16,0 1 20 15,-10-2 75-15</inkml:trace>
  <inkml:trace contextRef="#ctx0" brushRef="#br0" timeOffset="3342.6355">23654 7446 30 0,'0'0'245'0,"-1"0"39"16,-3 1 28-16,1-1 18 0,0 2 0 15,-2-1-18-15,2 2-38 0,-1 0-44 16,-1-1-50-16,1 1-47 0,1 0-34 15,2 1-21-15,-1-1-12 0,0 0-10 16,2 1-7-16,0 0-7 0,2-1-4 16,0 2-8-16,-1 0-6 0,2-2-6 0,-1 2-5 15,0 0-4-15,-1 3 1 0,1 0-3 16,-2 4 5-16,0 0-3 0,0 0 1 16,-2 3-1-16,2 1 5 0,0-1-2 15,2 3 4-15,0-2 3 0,0 2 2 16,1-2 2-16,2 1 0 0,2 0 5 0,-1 0-1 15,1-1 3-15,0 1 1 0,1-1 1 16,-1 0 0-16,1 2-4 0,-1 1-3 16,-1-3 0-16,1 2-5 0,-1 2-1 15,-1 1-4-15,-1 0 1 0,0 1-2 16,-3-1-2-16,1 2 2 0,0-2-6 16,-1 0 1-16,1-1-2 0,-1 0-1 0,3-1-2 15,-1-2-1-15,0 0 0 16,3 0 2-16,-3 2-1 0,4-2 0 0,-3-1 1 15,1 2 2-15,2-1 1 0,0 0 1 16,0 0 1-16,-3-1 0 0,1 2-4 16,0 1-3-16,-2-2 0 0,3 1 3 15,-4 0-4-15,-1 0 0 0,1 2 2 0,-2-1 3 16,0 2-1-16,0 1-2 0,-2-3 1 16,1 2 3-16,-1-1-1 0,2-1 5 15,0 2 1-15,0-3-1 0,0 2 0 16,0 1 1-16,0-2-3 0,0 1-2 15,0 2-3-15,0-3-1 0,0 2-2 16,0 0 0-16,0 0 1 0,-1 0 0 16,1-1-1-16,0 0-1 0,0 1-1 0,1-4 0 15,-1 0-1-15,0 0 0 0,3 0-1 16,-3-2 0-16,2-3 2 0,0 0 0 16,-1 0 0-16,1-2 0 0,-1-1 3 15,1-4-2-15,-2 2 0 0,3-2-1 16,-1 0 2-16,0-2-2 0,-2 0 0 15,1 1-1-15,-1-1-1 0,2 2-2 16,-2-1 2-16,0 1-1 0,0-1 3 16,1 1-2-16,-1 0-2 0,0-2-8 0,2 2-12 15,1-1-25-15,-3 1-41 0,1-3-76 16,-1-2-193-16,0-3-173 0,0-3-79 16,0-4-27-16,-4-2 15 0,1-1 63 15</inkml:trace>
  <inkml:trace contextRef="#ctx0" brushRef="#br0" timeOffset="4712.5489">23267 9602 85 0,'0'0'278'16,"0"1"51"-16,3-1 9 0,-2 0-3 16,1 0-18-16,-1 0-32 0,-1 0-38 15,2 0-36-15,0 0-43 0,-2 0-39 0,1 2-24 16,-1-2-17-16,0 1-15 16,0-1-14-16,0 0-11 0,4 0-6 0,-3 0 1 15,4 0-3-15,1-1 3 0,2-2 2 16,2-1 2-16,-1-1-1 0,4-2-1 15,1-1 0-15,2-2-2 0,0 0-3 16,1 1 0-16,1-3-5 0,-1 2-8 16,1-2-5-16,-3 0-9 0,0 2-3 15,-2 0-8-15,-1-1-2 0,-2 1 0 16,2-2 0-16,-4 2-1 0,1-2 0 0,-3-2-2 16,2 1 0-16,0 0 2 0,-2-2-4 15,1 0 1-15,-1 0-3 0,-1 0 2 16,0 0-2-16,0 0-1 0,0 2 2 15,0-1-2-15,-2 2 3 0,1 2-1 16,-3 1 2-16,2 0 0 0,-1 1-1 16,-2 3 1-16,2-2 3 0,-1 2 1 15,-1 2 1-15,0-1 3 0,0 1 0 0,0 1-1 16,0-1 0-16,0 1 0 0,0-1 0 16,0 3 2-16,0 0 1 0,0-2 1 15,0 1-2-15,0 1 0 0,0 1 1 16,-3 1-2-16,1 1 0 0,-1 1-1 15,-2 2 4-15,2 3-1 0,-3 1 1 16,2 0 0-16,-3 2 3 0,4 1-1 16,0-1 0-16,1 1 0 0,0 2 3 0,1-3-3 15,1-1 0-15,0 3-1 0,1-3 1 16,-1 1 0-16,0 0-2 0,2 0 0 16,-2-1-2-16,0 0 2 0,2-2-3 15,-1 1 1-15,1 0-2 0,-1-2 2 16,-1-1 0-16,2 2-2 0,1-4 3 15,1 1 2-15,0 0 5 0,1-1 2 16,-2-3 1-16,2 0 3 0,-1 0 0 0,3-2-3 16,0-2-4-16,-2-2-2 0,2-1-3 15,-1-1-4-15,1-1-3 0,0-2-1 16,-1-2-1-16,3 1 0 0,-5-2-1 16,4-2 0-16,-2 2 1 0,-1-1-2 15,-2 3 0-15,2-2 0 0,-3 2 2 16,-1 0 0-16,1 1 0 0,-2 0 2 15,0 0-2-15,0 1 0 0,0 3 0 16,-2-3 1-16,2 4 1 0,-1 1 0 0,-1 1 0 16,2 0 2-16,0 4 1 0,0 0 0 15,0 1 0-15,0 2 1 0,0 2 2 16,0 0-1-16,2 1-1 0,-1 2 6 16,1-3-5-16,0 2-1 0,-1 0 2 15,3-1 0-15,1-3-6 0,-1 4-4 16,-1-4 4-16,2 0 3 0,-1 0-4 15,1-2-4-15,1 1 3 0,1-3-6 0,-1 1-9 16,0-1-12-16,-1-1-6 0,3 0-16 16,-3 0-20-16,-1 0-27 0,1 0-30 15,-2 0-49-15,-1 0-80 0,0-1-112 16,-1 1-131-16,4-2-52 0,-4-1-4 16,1 1 34-16,1 0 79 0</inkml:trace>
  <inkml:trace contextRef="#ctx0" brushRef="#br0" timeOffset="5968.4276">23889 9372 92 0,'0'0'263'0,"-1"0"30"16,-1 0 11-16,1 0-4 0,-1 0-13 0,0 0-24 15,-1 0-39-15,-3 1-42 0,2 1-40 16,0 0-35-16,-1 1-26 0,2-1-20 15,0-1-10-15,1 3-7 0,1-3-3 16,-1 1 2-16,2-1 1 0,2-1 5 16,-1 2 4-16,3-2 5 0,-1-2 4 15,0 2 9-15,2-1 4 0,-2 1 1 0,5-2 0 16,-5 2-5-16,0-1-7 0,2-1-4 16,-2 2-7-16,0-2-7 0,-1 2-4 15,1-1-7-15,-1 1-6 0,-1 0-5 16,1-1-5-16,1 1-6 0,-2 0-5 15,1 0-2-15,-1 0-2 0,3 0-1 16,-1 0-3-16,0 0 0 0,2-1 0 16,-2 1-5-16,0-2-11 0,-1 2-12 0,2 0-21 15,-1-1-28-15,-3 1-35 16,2-2-44-16,-2 0-61 0,-2 1-90 16,2-1-89-16,-3 0-97 0,2-1-33 0,-2 3 13 15,1 3 53-15,1-3 91 0</inkml:trace>
  <inkml:trace contextRef="#ctx0" brushRef="#br0" timeOffset="6248.6342">23859 9506 105 0,'2'5'471'0,"1"-1"79"15,-1-1 51-15,1-1-21 0,0 0-82 16,3-2-154-16,-1 0-104 0,1-2-70 15,1 0-39-15,-1 2-36 0,2-3-25 0,-2-1-21 16,-1 3-18-16,0-1-13 0,-2 0-12 16,0 2-6-16,-1 0-6 0,2 0-8 15,-2 0-10-15,-2 0-10 0,0 0-10 16,0 0-14-16,0 0-17 0,0 0-25 16,1 0-29-16,-1 0-46 0,2 0-70 15,1-5-102-15,1 0-121 0,0-2-57 16,1-1-9-16,4 1 29 0,-1-2 71 0</inkml:trace>
  <inkml:trace contextRef="#ctx0" brushRef="#br0" timeOffset="7167.2631">24128 9265 229 0,'0'-1'406'0,"-2"-2"55"0,2 3-12 16,-1-2-41-16,-1 1-68 0,2 1-104 16,-1 0-84-16,1 0-58 0,-2-2-31 15,2 2-20-15,0 0-7 0,-3-1-2 0,3 1 3 16,0-2 5-16,0 2 3 15,0 0 4-15,0-2 1 0,0 2-1 0,0-1-2 16,0 1-4-16,-1 0-3 16,-1-1-4-16,2 1 1 0,0 0-3 15,-1 0-4-15,-3 0-5 0,3 1-4 0,-2 2-5 16,-1 0-4-16,-1 2-3 0,1 2-1 16,0-1-2-16,0 1 1 0,-1 2-1 15,2-2 0-15,1 1-1 0,-1 0-2 16,2 0 3-16,-1-1 1 0,2 1 0 0,0 0 4 15,0 1 3-15,0-2 1 0,3 1 1 16,-1-1 1-16,-1 1-6 0,3 2 2 16,-3-3 0-16,4 11 18 15,-1-10-16-15,0-1 7 0,-1 0-5 16,0 0 0-16,0-1-4 0,1 1-1 16,-1-2 0-16,2 1-1 0,-1-1 0 0,1 0 1 15,-1 0 1-15,3-2 0 0,-1 1 0 16,-1-1 0-16,1 0 1 15,1-1-1-15,-3 0 4 0,1-2 0 0,0 0-1 16,0 0 1-16,-1 0-1 0,-1 0-2 16,2 0-3-16,-2 0-3 0,2-2 1 15,-2-1-4-15,2 1 0 0,-2-1 0 16,2-1-3-16,0-1 1 0,-4 1-3 16,4-1 2-16,-2-2 0 0,0 1-2 15,-1-1 0-15,1-1 0 0,1 1 0 0,-2-2 0 16,0-1 0-16,-1 0 0 0,3 2 0 15,-3-1 0-15,-1 0 0 0,3 2 0 16,-3-1 0-16,0-1 0 0,0 1 2 16,-1 1-1-16,-1 0-2 0,1-1-1 15,-3 1 0-15,3-2 0 0,-3 0 1 16,0 0-4-16,1 0 2 0,0-1-2 0,0 1 0 16,-1 1-3-16,1 0-2 15,-2 2-3-15,2 0-5 0,-3 2-6 16,1-1-12-16,1 4-14 0,-3 0-19 0,1-1-27 15,0 4-32-15,-1-1-45 0,4-1-71 16,-2-1-108-16,1-1-110 0,-3 1-74 16,1-1-20-16,3 0 23 0,-2 1 68 15</inkml:trace>
  <inkml:trace contextRef="#ctx0" brushRef="#br0" timeOffset="10258.5664">24765 8025 94 0,'3'0'230'0,"-1"-2"25"0,0 2 27 16,-2-1 29-16,0-1 12 0,1 2-19 15,-1 0-10-15,0 0-39 0,2 0-50 0,-2-2-50 16,1 2-37-16,-1 0-24 16,0-3-20-16,0 3-7 0,2 0-7 0,-2 0-4 15,0 0-6-15,0 0 1 0,2 0-1 16,-1 0-3-16,-1 0-1 0,2 3-2 16,-1-3-4-16,2 2-2 0,-1 1-1 15,-1 1-3-15,2 1 1 0,-3 1-3 16,4 2-2-16,-1 2 0 0,-1 3-4 15,-1 0-3-15,1 2-3 0,-1 0-2 16,3-1-2-16,-1 3-3 0,-2 0 0 0,4 1 0 16,-2 0-2-16,0 0 1 0,2 0-1 15,-2 0-1-15,2 1-1 0,0 1-2 16,1-2-3-16,-1 0 0 0,-1 1 0 16,0-2 0-16,0 3 1 0,-2-3 2 15,1 3 0-15,-1-2 0 0,0 2-3 16,-2-1 0-16,1-1-2 0,2 3-1 0,-3-2-1 15,1 1 0-15,1-1 0 0,0 0 0 16,-1 3 2-16,2-3 0 0,-1-1 0 16,1 1 1-16,0 2-1 0,2-4 2 15,-1 2 1-15,0-1-1 0,-3 1 2 16,3-2-2-16,-3 0 0 0,2 0-1 16,-3 0 0-16,2 2-1 0,-2-3 0 15,0 4 0-15,0-3-1 0,0 3 0 16,0 0-1-16,0 1 0 0,0 0-2 15,0-1 0-15,-2 0 0 0,2-1-1 0,0 0-1 16,2-1 4-16,-2-3 0 0,2 0 0 16,-1 0 0-16,-1-1 3 0,3-1 1 15,-1-3-2-15,-2 1 1 0,3-2 0 16,-3-2-1-16,2 1 1 0,0-3-5 16,-2-2-3-16,1 2-9 0,-1-1-13 0,0-4-21 15,0 0-35-15,0 0-51 0,-1-4-98 16,-3-1-151-16,1-2-157 0,0-2-67 15,0 0-11-15,-1 0 28 0,3 0 89 16</inkml:trace>
  <inkml:trace contextRef="#ctx0" brushRef="#br0" timeOffset="12379.986">25282 8205 13 0,'0'-2'185'15,"3"2"15"-15,-3 0 41 0,2 2 60 0,-1-1 34 16,-1 1 20-16,2 4 1 16,0-2-23-16,-1 1-59 0,2 0-77 0,-1 0-56 15,6 2-35-15,-4-2-24 0,6 2-16 16,0-2-13-16,2 3-14 0,4-1-10 15,1 2-7-15,2 0-8 0,-1 2-4 16,0-1-3-16,0 1 0 0,1 2-2 16,1-1-3-16,-4-1 1 0,3 4 1 0,-3-3-1 15,1 0 0-15,0-1 0 0,-2 2 3 16,0-3-1-16,0 0 0 0,-2 0 1 16,3-1 1-16,-2 1 1 0,3-2-2 15,-1-1 1-15,3 1 7 0,3 0 7 16,-3-1 3-16,5 3 2 0,-1 0-1 15,-1-2-2-15,-1 1-6 0,1 2-6 16,-1 1-4-16,-4 0 0 0,4-1-1 16,-2 1 2-16,-3 3-1 0,2-2 4 0,0-1 2 15,1 1 1-15,1-3 1 0,0 2 1 16,2-5 0-16,1 1-1 0,1-3-1 16,1 0-4-16,2-1-2 0,0 1-2 15,3-2 1-15,-3 1-5 0,1 1-1 16,1-1 0-16,-2-1 0 0,-2 2 1 0,-1-1-1 15,0 0-1-15,-3 1 2 0,3-1-7 16,-3-1 3-16,1 1 1 0,0 1 1 16,2-5 0-16,-4 3-1 0,4-1 8 15,-2 0-3-15,3-1-3 0,-1 1-1 16,0 0 0-16,1-1 2 0,-1-1-2 16,1 2 0-16,-1-1-2 0,1-1 2 15,0 0-1-15,1 0-1 0,2 0 0 0,0 0 1 16,1 1-1-16,3-1 2 15,-1 0 2-15,-1 1-1 0,0-1-1 0,0 0-1 16,0 2 0-16,0-2-4 0,-3 0-1 16,-3 0 1-16,-2 0 2 0,-3 0 3 15,-4 0 0-15,-2 0 0 0,-1 0 6 16,-3-2 0-16,2 1 0 0,-1 1 1 0,-1-1-3 16,0 0 2-16,1-1-2 15,-2 1-2-15,1-1-2 0,-1 0 0 16,-1 2-2-16,-1-1 2 0,2 1-1 0,-2 0-2 15,-3 0-3-15,2 0 0 0,-2 0-6 16,-1 0-8-16,0 0-7 0,-1 0-12 16,1 0-18-16,-2 0-23 0,1 0-38 15,-1 0-71-15,-1 0-117 0,-2-2-162 16,-2 2-75-16,-5-5-25 0,-1 5 16 16,-3-2 63-16</inkml:trace>
  <inkml:trace contextRef="#ctx0" brushRef="#br0" timeOffset="14241.2273">25585 8931 71 0,'2'1'228'15,"1"2"13"-15,2-1-15 0,-2-1-9 16,5 1-21-16,-2-1-25 0,2 1-11 15,2-2-25-15,2 1-14 0,0-1-3 16,1 2-1-16,0-2 0 0,0 0-18 16,1 1-4-16,-3-1-8 0,3 2-17 15,-1-2-17-15,1 0-9 0,-1 0-9 16,3 0-6-16,1 0-4 0,2 0 1 0,2 0-4 16,3 0 0-16,-1 0-1 0,4 0-2 15,-2 1 0-15,2-1-3 0,-3 1 0 16,1 1-3-16,1-2-3 0,-5 2 4 15,0-1-5-15,-2-1-6 0,2 0-2 16,-7 2-2-16,3-2 0 0,-4 0-7 16,-1-2 3-16,1 2 3 0,-3 0-1 0,2-1 1 15,1 1 2-15,-1-2 0 0,1 2 0 16,0 0 0-16,3 0 6 0,2 0-3 16,-1 0-1-16,3 2-2 0,-1-2 0 15,3 1 0-15,0-1-5 0,0 0 4 16,-2 2-2-16,1-2 3 0,1 1-2 15,-4-1-3-15,3 0 0 0,-1 0 3 0,-2 0-2 16,0 0 1-16,0 0 0 16,-1 2 2-16,-1-2 2 0,1 0 0 0,-2 0 1 15,2 0 0-15,0 3 0 0,-1-2 0 16,2 0-1-16,-4 1 0 0,5-2 0 16,-2 1-1-16,1 1 0 0,0-2 0 15,0 0 0-15,4 0 0 16,-2 0 2-16,3 0-1 0,-1 0-1 0,0 0 0 15,0 0 0-15,-1 0 0 0,-2 0-1 0,-2 0 2 16,0 0 1-16,0 0 7 0,-2 0 3 16,-2 0 5-16,-1 0 2 0,-2 0 3 15,-2 0-1-15,1 0-5 0,-4 0-5 16,0 0-7-16,-2 0-12 0,0 0-15 16,0 0-16-16,-1 2-33 0,-2-2-56 15,2-2-90-15,-2 2-89 0,-2 0-109 16,0-2-46-16,2 2-2 0,-4 2-303 15</inkml:trace>
  <inkml:trace contextRef="#ctx0" brushRef="#br0" timeOffset="18561.0643">24814 9306 42 0,'-1'0'223'16,"-1"-1"264"0,2-1-253-16,0 2-8 0,-1 0 5 0,-1-1 5 15,2-1-10-15,0 0-15 0,-2 1-21 0,2 1-26 16,0-2-33-16,-1 0-32 15,1 2-22-15,-2 0-16 0,2-3-14 0,0 3-7 16,0 0-10-16,0 0-5 0,0 0-5 16,2 0-4-16,-2 0 2 0,1 0 2 15,-1 0 3-15,0 0 10 0,0 0 9 16,0 0 8-16,0 0 8 0,0 0-1 16,0 0 1-16,0 0-6 0,0 0-16 15,0 0-4-15,0 0-5 16,0 0 17-16,0 0-23 0,2 0 12 0,-2 0-2 15,0 0 0-15,0 0 2 16,0 0 6-16,0 0 0 0,0 0 3 0,2 3-2 16,-1-1 1-16,-1 0-2 0,0 3-18 15,0-1 3-15,0 0-2 0,2 1-4 16,-1 2-2-16,2 1-5 0,-3-2 11 16,2 4-7-16,-1 0-5 0,1 2 1 0,0-3 2 15,-2 2 1-15,0-2 4 0,1 2-3 16,-1-1-4-16,0-2 0 0,2-1-3 15,-1 0-1-15,-1 0-7 0,0-1 1 16,2-2 0-16,-2-1-1 0,0 2 1 16,2-2-1-16,-2 0 0 0,1 0 1 15,-1-2-1-15,2 2 1 0,-1-1-1 16,-1-1 0-16,0-1-1 0,2 2-2 16,-2-2-2-16,0 0-2 0,0 1-4 15,0-1-4-15,0 0-3 0,0 0-6 0,0 0-2 16,0 0-2-16,0 0-8 15,0 0-1-15,0-1-13 0,0 1-13 0,0-2-26 16,0 2-34-16,0-3-50 0,0 0-94 16,0 0-130-16,0-1-129 0,0 1-47 15,0-2-3-15,3 1 37 0,0 1 90 16</inkml:trace>
  <inkml:trace contextRef="#ctx0" brushRef="#br0" timeOffset="18987.3492">25012 9440 52 0,'1'0'435'15,"3"0"83"-15,-3 0 49 0,2 0-29 16,-1 0-81-16,-2 0-133 0,0 0-121 16,0 0-74-16,2 0-42 0,-2 0-24 15,1 3-8-15,-1-3-5 0,0 0-1 16,3 0-3-16,-2 0 2 0,-1 2-1 15,0-2-2-15,0 0-2 0,0 2-3 0,0-2 1 16,0 0-8-16,0 1-3 0,0-1-6 16,0 2-5-16,0-2-7 0,0 0-4 15,0 0-5-15,-1 0-10 0,-2 0-6 16,3 0-17-16,-1 0-17 0,1 0-27 16,-2 0-28-16,2 0-54 0,-2-2-108 15,1 1-152-15,-1-3-120 0,1 1-50 16,2-1-5-16,-1 1 39 0,5-2 103 0</inkml:trace>
  <inkml:trace contextRef="#ctx0" brushRef="#br0" timeOffset="19814.9032">25194 9274 210 0,'0'-3'351'0,"-4"0"56"16,3 0 14-16,-1-1-14 0,-1 2-35 0,0-1-63 16,-2 2-76-16,2-3-74 0,0 3-55 15,-2 0-37-15,0-2-22 0,0 3-15 16,-2-2-10-16,2 2-6 0,0-1-6 0,0 1-3 15,2 0 0-15,0-2 5 16,1 2 5-16,-1-1 6 0,2 1 7 0,-4 0 5 16,4-2 2-16,-3 2-3 15,3 2-7-15,-4-2-3 0,2 1-7 0,0 1-1 16,-1 1-5-16,0-2-1 0,-1 2-1 16,2 2-2-16,0-2-3 0,0 0-2 15,-1 1 0-15,3-1 2 0,-1 2 2 16,2 0 2-16,-1-2 4 0,1 4 8 0,0-2-2 15,1 2 2-15,-1 0 0 0,3 1 1 16,-1-2 1-16,1 1-2 0,2 1-1 16,0-1 1-16,2-1 0 0,0-2-4 15,1 1-3-15,3-2-2 0,-3 1-5 16,1-1 0-16,1-3-4 0,1 0 0 16,-2 0-1-16,1-3 0 0,-1 3 1 15,-1-4-2-15,-1-1 1 0,-1 2 0 0,1-1 1 16,-2 1 0-16,0-3 0 15,-2 2 1-15,-1-1 0 0,0 0-1 0,-1 1 2 16,1 0-2-16,-2-1 0 0,1 0 0 16,-1 0 0-16,0 0 0 0,0 0-2 15,0 0 2-15,-1-2 0 0,1 2 0 16,-2 0-2-16,1 0-5 0,-1 0-2 0,-3 2-5 16,0 0-8-16,-1-1 0 15,-3 2-5-15,2-1-5 0,-1 0-6 0,3 1-7 16,-2 1-5-16,2-1-14 15,2 2-15-15,0 2-30 0,-1-1-53 0,1 1-92 16,0 1-109-16,0-2-105 0,1 2-42 16,-2 2 3-16,4-1 45 15,0 2 92-15</inkml:trace>
  <inkml:trace contextRef="#ctx0" brushRef="#br0" timeOffset="20234.206">25176 9333 94 0,'-1'3'411'16,"-1"-3"67"-16,2 0 30 0,-1 3-46 16,-3-1-87-16,1 0-112 0,1 1-108 15,-4 0-59-15,1 1-33 0,-2-1-17 0,0 4-8 16,-1-2-4-16,2 4-3 16,-2-3 1-16,2 4 0 0,-1-2-1 0,3 2 0 15,0 0 3-15,1 0 0 0,-1-1 0 16,2-1-4-16,2 1 3 0,2 0 2 15,1 0 3-15,0-1 3 0,2-1 0 16,1-1 2-16,0 1-1 0,5-2-7 16,-3 0-6-16,2-3-6 0,1 1-5 15,-2-1-7-15,3-2-3 0,0-2-3 0,-2 2-1 16,-1-3-1-16,2-2-2 0,-1-2 1 16,-4 2 1-16,0-4-2 0,0 1-11 15,-3-1 1-15,1-1 6 0,-3 0 1 16,1-2-1-16,-4 3 5 0,1-1 10 15,-3 0-3-15,1 2-2 0,-1 1-7 16,-1 1-4-16,2-1-6 0,-2 4-6 16,4-2-10-16,-4 2-17 0,1 1-19 0,3 2-32 15,-1-2-64-15,0 2-105 0,2-3-128 16,2 3-118-16,0-4-45 0,3 4-2 16,1-3 46-16,2 1 100 0</inkml:trace>
  <inkml:trace contextRef="#ctx0" brushRef="#br0" timeOffset="20766.5587">25375 9246 217 0,'2'-2'488'0,"-2"1"62"0,1 1 33 15,-1 1-55-15,0 1-132 0,-1-1-149 0,-1 2-91 16,2 2-50-16,-3 1-21 0,1-1-13 16,1 3-5-16,-1 1-6 0,1 1-4 15,-1 0-8-15,2-1-7 0,-3 0-8 16,3 1-7-16,0-1-7 0,0 0-7 16,0-2-3-16,0 0-2 0,0-2-3 15,0 0-1-15,0 0-2 0,0-2 2 0,0-1-1 16,0 2 1-16,0-3 0 0,0 1 4 15,3-1 4-15,-1 1 3 0,1-1 6 16,0-1 0-16,5 0 1 0,0 0-1 16,3 0-3-16,0-1-4 0,0 1-1 15,0 0 0-15,2-2-2 0,-1 1-2 16,-2 1 2-16,0 0-3 0,0 0-2 16,-2 0-1-16,-3 0-2 0,0 0 1 0,0 0-2 15,-2 0 0-15,1 0 0 0,-2 0-1 16,-2 0 0-16,3 0-2 0,-3 1 0 15,0-1-2-15,2 0 0 0,-1 0-4 16,-1 0-1-16,0 0-7 0,0 0-12 16,0 0-20-16,0-1-26 0,0 1-34 15,0-2-56-15,-3-1-83 0,3-2-119 16,-5-2-109-16,1 2-83 0,1-3-20 0,1 1 25 16,-1 0 75-16,3-3 121 0</inkml:trace>
  <inkml:trace contextRef="#ctx0" brushRef="#br0" timeOffset="20984.7039">25513 9278 208 0,'0'-7'500'0,"0"2"77"0,0 3 46 16,0-1-47-16,0 1-108 0,-1 1-156 0,1 1-101 16,0 0-57-16,0 1-31 15,0 1-18-15,0 5-6 0,1-1-11 0,2 1-9 16,-2 2-10-16,-1 3-10 0,2 1-7 16,-2 0-11-16,0 2-9 0,0 0-8 15,0 0-6-15,0 2-7 0,2-2-3 16,-1-2-4-16,-1 0 0 0,2 1-2 0,-1-2-1 15,1-1-1-15,0-1 0 16,-1-2-2-16,2-1-5 0,-3-1-7 0,2-2-13 16,-2-1-20-16,3 1-34 0,-3-3-60 15,2 1-88-15,0-4-163 0,-2-3-184 16,0 0-78-16,0-2-21 0,1-1 31 16,-1 0 77-16</inkml:trace>
  <inkml:trace contextRef="#ctx0" brushRef="#br0" timeOffset="22721.4394">25005 8369 154 0,'0'0'234'0,"-3"0"9"0,3 0 11 16,-2 0 7-16,2 0 10 0,-1 0-3 15,1 2-18-15,0-2-28 0,0 2-34 16,0-1-33-16,0 1-38 0,1 0-29 16,-1-2-12-16,2 0-7 0,-2 0-4 15,3 3 0-15,-3-3-3 0,2 0-1 16,0 0-5-16,-1 0 0 0,1-3 1 15,1 3-1-15,0-2-4 0,2 0-3 0,1-1 2 16,0 0-3-16,1-1-3 16,2 1-2-16,2-2 0 0,2-1-2 0,4 0-1 15,1 0-2-15,2-1-2 0,2-2-3 16,1 2-6-16,2-2-3 0,0 1-7 16,-1-1-2-16,-1 1-8 0,-2 1-1 15,-2 1-2-15,-1 1-2 0,-3-1 0 16,-2 2-2-16,-1-1 0 0,0 2 0 0,-3-2-2 15,0 0 1-15,0 2 2 0,-3-1-1 16,0 0-1-16,0 1-6 0,-1 0-7 16,0 0-13-16,-2-1-17 0,0 1-22 15,-1 3-27-15,0-2-40 0,-1 2-63 16,1-1-109-16,-2 1-137 0,0 0-96 16,-2 0-32-16,-3 3 10 0,1 0 55 0,-5 5 112 15</inkml:trace>
  <inkml:trace contextRef="#ctx0" brushRef="#br0" timeOffset="23273.8093">25013 8681 90 0,'5'0'417'16,"0"0"69"-16,2-3 31 0,-2 3-46 15,0 0-80-15,0-2-119 0,1 0-105 16,4-1-58-16,-6 1-31 0,3-1-15 0,2 2-6 16,2-3-4-16,0 1 2 0,2-2 3 15,4-2 2-15,2-1-1 0,1 1-2 16,2-4-2-16,1 1-6 0,2-1-8 15,-1-2-9-15,2 3-5 0,0-1-4 16,1 1-5-16,-2 0-2 0,-1-2-2 16,0 3 0-16,-2-1 2 0,-1 2-4 15,-2 1-5-15,-2-1-1 0,-1 2 3 0,1 1-2 16,-4 0-3-16,-1 0-3 0,-2 3-2 16,-2-1-3-16,-2-1-9 0,0 1-5 15,-2 1-10-15,1-1-19 0,-4-1-21 16,-1 1-28-16,0 0-49 0,0 0-68 15,-3-1-111-15,0 1-115 0,-2 3-83 16,0-2-24-16,2 4 19 0,-3 1 63 0,1 1 111 16</inkml:trace>
  <inkml:trace contextRef="#ctx0" brushRef="#br0" timeOffset="23758.1325">25353 8852 331 0,'7'-2'470'16,"2"-1"47"0,-1 1-14-16,0 0-64 0,3-3-112 0,-2 0-124 0,1 0-67 15,2 1-32-15,0-1-12 0,-1 0-3 16,1 0-2-16,1-1-6 0,3 0-10 15,-2 0-14-15,3 0-15 0,1-2-14 16,2 1-7-16,1-5-8 0,0 3-3 16,2-1-1-16,1-1 0 0,-1-1-3 0,0 2-2 15,0-1-2-15,-1-1-3 0,0 3-4 16,-4-1-6-16,2 2-4 0,-5 1-6 16,0-1-7-16,-5 2-1 0,2 2-5 15,-3 0-10-15,-5 0-20 0,3 3-40 16,-4-1-88-16,1 0-138 0,-4-1-145 15,0 3-65-15,-4 0-19 0,4 3 26 0,0 1 79 16</inkml:trace>
  <inkml:trace contextRef="#ctx0" brushRef="#br0" timeOffset="24242.4609">25813 8903 375 0,'6'-2'511'16,"-1"-1"52"-16,1 1 3 0,-1-1-70 16,2 0-144-16,0-1-132 0,1-1-80 15,2-1-40-15,2 0-22 0,1 0-15 16,0 0-12-16,4-1-7 0,-1 1-4 0,1-2-8 16,1 0-5-16,-1 1-4 15,2 1-3-15,-3 0-4 0,5 0-2 16,-4-1-4-16,-1 1-2 0,-1 1-5 0,0-2-4 15,0 1-4-15,-2-1-10 0,3 0-7 16,-3 2-11-16,1-5-13 0,0 3-18 16,-3-1-22-16,0-1-30 0,-5 3-55 15,-1 0-92-15,-1 1-112 0,-4 0-112 16,-4 3-45-16,3 0 1 0,-3 4 43 16,1 0 91-16</inkml:trace>
  <inkml:trace contextRef="#ctx0" brushRef="#br0" timeOffset="24643.7311">26249 8918 236 0,'3'2'457'0,"-1"-2"55"16,1 2 8-16,2-1-54 0,-2-1-100 16,2 2-128-16,1-2-74 0,1 0-39 15,-3 0-16-15,4-2-8 0,1 1-6 16,0-1-4-16,0 1-11 0,1 0-8 0,2-2-9 15,1-2-12-15,3 1-9 0,-2 1-9 16,3-2-7-16,-1 0-6 0,1 1-6 16,2-1-3-16,-3 1-3 0,1-1-2 15,-2 1 2-15,0 1-4 0,-2 0-1 16,0-2-1-16,0 2-1 0,-2-1-2 16,0 1-7-16,-2 0-3 0,-2-1-10 0,-1 1-20 15,2-2-34-15,-4 1-57 0,0 1-122 16,-3-4-212-16,-1 2-109 0,0 0-43 15,-1 0-1-15,1 0 41 0,-2 1 118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14T14:49:40.80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22951 7893 81 0,'0'-5'440'0,"-4"2"58"0,1-1 33 16,-2 1-16-16,2 0-120 0,-3 1-151 0,1 1-89 16,2-1-52-16,2 2-27 0,-1-2-19 15,2 2-13-15,2-3 19 16,-1 3-36-16,1 0 0 0,1 0 2 15,5-2 9-15,-4 2 5 0,4 0 3 16,-3 0 1-16,3 0-2 0,1 0-2 16,-1-2-3-16,5 2-4 0,1-1-6 0,4-1-5 15,4 1-5-15,3 0-3 0,4-2-4 16,1 3-3-16,1-3-2 0,1 3-3 16,1-1-2-16,0 1 0 0,-3 0-2 15,2-1-1-15,-4-1 1 0,1 0-1 16,-1 1 3-16,-3-1-2 15,2 2-1-15,0-1-2 0,-3 1-2 0,3 0-1 16,0 0-3-16,0 0 3 0,1 1 2 0,0-1 4 16,2 2 1-16,0-1 5 15,2 1 1-15,0-2 0 0,-1 0-1 0,1 0 1 16,3 0 0-16,-2 0-3 0,0 0 0 16,3-2 2-16,-1 1-1 0,-2-1 0 15,1 1-1-15,-1 1 1 0,-1 0-3 16,-2 0 3-16,0 1-1 0,-2 1 0 0,-1 1 2 15,-2-1 2-15,-2-1 1 0,-1 3 1 16,-4-1-2-16,0-2-1 0,-1 0-3 16,-2 1 0-16,0-2-4 0,-2 0-1 15,1 0-3-15,-1 0-3 0,-1 0-6 16,-2-2-6-16,-1 2-3 0,-2-1-6 16,0 1-11-16,-3-1-15 0,0-2-31 15,-4-1-50-15,0-2-133 0,-4-1-200 0,-3 2-98 16,-4-2-40-16,-3 2 3 15,-3 4 45-15,-2-1 127 0</inkml:trace>
  <inkml:trace contextRef="#ctx0" brushRef="#br0" timeOffset="603.4174">22829 8097 176 0,'5'-2'426'0,"1"-3"51"15,2 5 13-15,-2-4-47 0,2 3-110 0,0-1-125 16,5 1-74-16,-2 1-41 0,4 0-19 15,0 0-10-15,4 1-4 0,-2 1 2 16,8-2-1-16,2 3 3 16,3-1-2-16,7-2-2 0,3 5 0 0,7-5-6 15,3 2-5-15,1-1-4 0,6 1-3 16,1-2-5-16,2 2-6 0,0-2 1 16,2 1-1-16,-2-1-4 0,0 1-5 0,-1-1-4 15,-6 2-6-15,-1-2-5 0,-2 1-2 16,-3-1-2-16,-4 0 0 0,-1 0-3 15,-6 0 1-15,-1-1-1 0,-3-1 1 16,-4 1 1-16,-4 0-2 0,-5-1 1 16,-2 0 1-16,-5 2 1 0,-2-1-3 15,-2 1-5-15,-4 0-8 0,0 0-13 16,-4 1-21-16,0 1-30 0,0 1-41 16,-4 1-65-16,0-1-130 0,-4 2-165 0,-1 1-76 15,0-1-21-15,-4 2 17 0,-4 0 53 16</inkml:trace>
  <inkml:trace contextRef="#ctx0" brushRef="#br0" timeOffset="1188.8089">22197 8472 68 0,'5'-2'432'16,"-1"0"61"-16,2-1 32 0,2-1-26 16,4 3-103-16,2-2-157 0,3-1-90 15,8 4-43-15,5-4-20 0,7 3-10 16,7-3-8-16,4 3-3 0,4-1-13 0,4 2-8 16,5 0-10-16,0 3 1 15,4 1-2-15,0 1 0 0,2-1 1 0,-2 2 6 16,3 1-4-16,-3-4-4 0,2 4-7 15,-2-4-5-15,1 2-8 0,-1-2-4 16,-1 0-3-16,-2-1 1 0,3-2 7 16,-2-2 6-16,1 1 7 0,-3-4 6 15,1 2 6-15,0-1-4 0,-4-2-6 16,-3 3-5-16,-1-1-9 0,-6 1-5 16,-3-1-8-16,-5 3-1 0,-5-1-3 0,-5 1-5 15,-5-3 1-15,-5 4-3 0,-2 0 0 16,-4-2-2-16,-4 0-1 0,-2 2-1 15,-3 0-4-15,0-1-8 0,-2 1-10 16,-1 0-21-16,0 0-31 0,-4 0-38 16,0 0-62-16,-2-2-131 0,-5 2-162 15,-3 2-70-15,-6-2-16 0,-7 0 15 16,-8-2 56-16</inkml:trace>
  <inkml:trace contextRef="#ctx0" brushRef="#br0" timeOffset="1620.6892">22048 8650 19 0,'-6'1'367'16,"3"-1"65"-16,6 0 488 16,3-1-547-16,7 0-95 0,3-2-70 0,4 1-41 15,5 1-20-15,7 1-11 0,4 0-12 0,7 0-10 16,6 1-14-16,6 1-19 16,4-1-17-16,6 1-14 0,4-1-2 15,5 2 3-15,89 3 80 0,-78-1-56 16,2-1 4-16,2 2-4 0,-2 1-11 15,0 0-12-15,-2 0-15 0,1 1-5 16,-4-1-5-16,-5 1 1 0,1-1-1 16,-5 1-2-16,0-2-1 0,-4-2-5 15,-3-1-7-15,1 0-4 0,-3-1-6 16,-2-2-3-16,-5-2-5 0,-3 1-3 0,-6-1-4 16,-6 0-3-16,-6 1-4 0,-7-1-6 15,-7 2-4-15,6 0-64 16,-22 0 16-16,-4 0-36 0,-4 0-54 15,-4-1-79-15,-6 0-149 0,-3-4-156 16,-2 1-62-16,-4-4-5 0,-3 1 33 16,-1-2 73-16</inkml:trace>
  <inkml:trace contextRef="#ctx0" brushRef="#br0" timeOffset="2556.3155">22699 7438 210 0,'0'0'397'0,"0"2"46"16,2-1 7-16,-2-1-60 0,1 2-102 0,1-2-82 15,0 3-55-15,1 1-26 0,0 2-14 16,3 4-9-16,0 2-5 0,2 5-10 16,0 3-14-16,1 1-13 0,1 3-12 15,1-1-14-15,3 2-10 0,-1 2-5 16,0-2-4-16,1-2 0 0,2 1-4 16,-2 0-1-16,1-3 0 0,-1 0-2 0,-3-1-3 15,-1-3 4-15,0 0-2 0,-3-3 3 16,-1 1 1-16,-3-3 3 0,2-1 1 15,-4 0 5-15,-1-2-2 0,0 0-1 16,0-1-2-16,-1 0-2 0,1-1-3 16,-3-3-2-16,3 1 0 0,-2 0 2 15,2-3 7-15,0-1 10 0,-1 1 10 16,-1-2 5-16,0 0 3 0,1-2 1 0,-1-1-9 16,-1-2-12-16,-2-2-11 0,0 2-4 15,2-4-1-15,-3 1 0 0,3 3 5 16,0-1 7-16,0 2 10 15,-1 1-5-15,1 1-5 0,2 2 1 0,1 2-5 16,-4 1-5-16,4 3-10 0,4 0 5 16,-1 2 6-16,3 1 0 0,4-1 4 15,15 9 30-15,-8-10-26 0,4-1 2 16,-5-1-5-16,2 1-4 0,-1-3-6 16,0 0-2-16,-3-2-3 0,-2 1 0 15,0-2 1-15,-3-2 0 0,0-1 2 16,0-3-1-16,-3-1 0 0,-1-1-1 15,-2-1-1-15,0 1 1 0,1-1-2 16,-4 2 0-16,2-1-2 31,-2 0-39-31,-7-13-927 0,5 12 340 0,-3-1-57 16,4-5 3-16,-4-2 48 0,0 0 111 16</inkml:trace>
  <inkml:trace contextRef="#ctx0" brushRef="#br0" timeOffset="3114.6868">22688 7053 260 0,'0'-3'379'0,"0"3"46"15,0-2-25-15,0 2-54 0,0 0-74 0,0 0-78 16,0 2-55-16,0-2-40 0,0 1-24 16,0 1-15-16,0-1-8 0,0 1-1 15,2-2 6-15,2 3 8 0,-2-2 10 16,1-1 13-16,2 2 10 0,-2-2 9 47,2 0 3-47,0-2 2 15,-7-5 523-15,-3 5-610 0,1 1-9 0,-3 1-8 16,2 0-1-16,-1 1-3 16,2 1-2-16,0-2 2 0,1 0-5 0,3 1-2 15,-1-1-6-15,1 0-13 0,0 0-21 16,0 0-37-16,1-1-70 0,-1-1-135 0,0 1-220 15,0-2-110-15,0 1-44 16,0-1 6-16,2 1 53 0,1 2 127 0</inkml:trace>
  <inkml:trace contextRef="#ctx0" brushRef="#br0" timeOffset="3898.2146">23102 6985 143 0,'0'-6'400'0,"0"2"42"16,0-1 22-16,-1 0-64 15,-2-3 65-15,1 4-352 0,0-1-35 16,2 0-22-16,0 0-7 0,-1 1-8 16,1-1-2-16,0 0-3 0,-2-1-1 15,2 0 2-15,0-2 1 0,-2 2 3 0,1 0 0 16,-2 2-1-16,0-1-4 16,0 2-1-16,0 1-9 0,-4-1-6 0,2 2-5 15,-3 2-7-15,-2-1-1 0,1 3-2 16,0-3 0-16,0 2 1 0,1 0 0 15,1 1 0 1,2-1-2-16,0 1 0 0,-4 4 7 0,5-3-5 0,2 2-2 16,0 2 2-16,-1-1-1 0,3 2-2 15,0-2-1-15,3 3 0 0,1-2 0 16,0-1 2-16,1 0 1 16,4 1 0-1,1-1 3-15,27 5 25 0,-24-10-19 16,0-2 0-16,11 0 31 0,-14-2-16 15,-2-1 5-15,2 0 1 0,-3-3 2 0,1 0-5 16,-2 0-4-16,0-2-6 16,1 1-7-16,-3-1-6 0,1-1-6 15,-2 2 2-15,1 1 2 0,0-1 0 0,-2 1 4 16,-1 1 1-16,1 1 4 0,-1 1-5 16,1 0 0-16,-2 0-3 0,2 1-1 15,-2 2 2-15,-2 0 5 16,-1 8 15-16,1 1-12 0,1 1 0 15,-4 4-1 1,0 20 9-16,2-17-13 0,3 0 0 0,-3 2 0 0,3 0-2 16,0-1-4-16,0-1 0 0,3-1-3 15,-3 1-1-15,3-2-1 0,-3-2-1 16,2-1 0-16,-2-1 0 31,0-1-1-15,0 11-268-16,0-25-136 0,0-1 20 0,0 0-126 15,2-5-49 1,12-4-534-16,-5 6 655 0</inkml:trace>
  <inkml:trace contextRef="#ctx0" brushRef="#br0" timeOffset="4431.568">23477 6945 13 0,'0'-7'355'16,"0"0"68"-16,0 1 45 0,0 2-28 16,0-1-65-16,0 1-88 0,0-1-74 15,0 2-55-15,0 2-36 0,-1-2-30 16,1 3-21-16,0-2-19 0,-2 2-16 16,0 2-8-16,-1-1-8 0,0 2-2 0,-2 2-1 15,0 1 3-15,-4 0 1 0,1 2 1 16,0 1-1-16,0 2 1 0,-3-2-3 15,3 3 0-15,0-1-1 0,2 1 0 16,-2 1 1-16,5-1 0 0,0 2 2 16,1 1 0-1,7 24 41-15,-2-26-42 0,2 0-1 16,4-3-2-16,-2-1-2 0,1 1 0 0,-2-2 0 16,3-1-3-16,-1-2 1 0,0 0 0 15,1 0 1-15,-1-2 0 0,1 1 0 16,-1-1 0-16,-1-2-1 0,1 0 0 15,0-1-3-15,0-1-4 16,1 0 1-16,-1-2 2 0,0-1 1 0,3-2-3 16,-3-1 0-16,2-1 4 15,-2 1-1-15,-1-1-1 0,-2 1-1 0,-3-1 4 16,-1 2 0-16,-4-1-4 0,-2 3 3 0,-2 1-3 16,-4-1 1-16,-4 4-6 15,0-1 4-15,-3 1 1 0,2 1 4 0,1 0-1 16,2 2 1-16,0-3 3 0,1 4-4 15,2-3-3-15,4 3-4 0,-3-1-4 16,5 2-1-16,1-2-5 0,1 2-5 16,2-1-10-1,2 1-16-15,14 11-519 0,-12-16 158 16,3 0-135-16,-1 0-55 0,3-1-4 16,1-1 35-16,1-1 86 0</inkml:trace>
  <inkml:trace contextRef="#ctx0" brushRef="#br0" timeOffset="4846.8489">23706 6870 38 0,'-3'-7'373'0,"-2"3"57"0,-1 3 36 16,3-1-34-16,-2 2-85 0,4 3-93 15,1-1-72-15,1 3-38 0,4 2-16 0,2-2-4 16,1 0-4-16,2 2 1 0,4 0-10 16,2-3-10-16,1 1-14 0,-2-1-15 15,0 1-17-15,-2-2-21 0,0 0-11 16,-4 0-4-16,-1 0-1 0,-3 1 7 16,-2 1 2-16,-3 2 9 0,0 3 7 15,-3-1 2-15,-2 2 0 0,0 1-5 0,-1 2-4 16,0-2-2-16,-2 2-4 0,5-1-3 15,-2 0-4-15,2 1-4 0,1-1 0 16,1-3-4-16,1 2-5 0,0 0-4 16,0-2-1-16,0-1-3 0,0-2-4 15,1 1-7-15,-1-2-5 0,0-2-9 16,0 1-12-16,0-1-16 0,-1 1-22 16,1-4-26-16,-2 2-35 0,0-3-47 0,-1 0-94 15,2-1-153-15,-4-1-114 0,0-3-42 16,-1 2 3-16,1 1 35 0,-3-1 96 15</inkml:trace>
  <inkml:trace contextRef="#ctx0" brushRef="#br0" timeOffset="5061.9895">23676 7107 357 0,'2'-4'512'0,"3"0"51"0,-4 1 39 0,6-2-69 15,0 2-167-15,1 1-109 0,3-1-64 16,0-1-38-16,4 2-31 0,-2-1-27 15,0 0-27-15,3 0-21 0,-2 0-19 16,2-2-16-16,-2 2-21 0,-1-1-30 16,0 1-46-16,-4-2-70 0,-2 0-118 0,-1 0-193 15,-5-2-112-15,-1 2-42 0,0 2 10 16,0-1 47-16,2 4 108 0</inkml:trace>
  <inkml:trace contextRef="#ctx0" brushRef="#br0" timeOffset="5543.3126">24030 7008 329 0,'5'-8'473'0,"-2"2"40"0,-1 0 24 15,-1-1-81-15,-1 1-168 0,0 1-104 0,2 0-57 16,-1-2-28-16,-1 2-18 0,2-2-13 16,1-1-11-16,1 3-5 0,1-4-3 15,-1 3 1-15,-1-2 2 16,5-2 51-16,-5 5-55 0,-1 2-6 15,-1 1-4-15,1 2-5 0,0 0-1 0,-2 2 3 16,0 1 7-16,0 5 7 16,0 1 1-16,-4 3-1 0,4 2-5 0,-3 4-8 15,1-1-10-15,1 1-5 0,-1 2-4 16,2-3-2-16,0 3-1 0,0-2 0 16,2-1 0-16,-2-1-1 0,1 0 0 15,-1-2-2-15,0 0-1 0,-1-4-1 16,-1 0 0-16,1 0 5 0,-3-1-1 0,1-1-4 15,-2-1-1-15,0-1-1 0,-4 0-5 16,1-2-11-16,0-1 2 0,-1 0-3 16,1-1 0-16,0-1 0 0,-1-1 3 15,4 0 5-15,0 0 2 0,1-1 7 16,0 1 1-16,1 0 3 0,2-2-1 16,-1 2-1-16,0 0-1 0,2 0-3 0,0 0-1 15,0 2-1-15,2-2 2 16,0 0 2-16,2 1 4 0,1-1 0 0,3 0-1 15,1 0 0-15,3 0-1 0,-1 0-2 16,1 0-3-16,-1-1-4 0,-1 1-7 16,-1 0-22-16,-4-2-48 0,-2 2-80 15,-3-1-142-15,-3-2-232 0,0 1-121 16,-2-1-44-16,-1 2 12 0,5 1 61 16,-3 0 129-16</inkml:trace>
  <inkml:trace contextRef="#ctx0" brushRef="#br1" timeOffset="25295.4963">26134 8177 263 0,'0'-2'400'0,"-2"-1"33"0,-1 1-20 0,2 0-73 16,-3-1-106-16,3 3-100 0,-2 0-51 15,1-4-20-15,1 3-6 0,-1-2 3 16,2-1 13-16,-3 0 14 0,3 1 8 16,-2-2 4-16,2 3 3 0,-1-1-2 15,1 0-7-15,0 0-12 0,0 1-11 16,0-1-9-16,0 2-6 0,0-1 0 15,0 1 1-15,-2 1 2 0,2 0 5 0,0-2-1 16,-1 2-3-16,1 0-4 0,-2 0-12 16,2 2-5-16,0-2-10 0,-2 1-5 15,-1 1-1-15,2 2-4 0,-3-1 4 16,0 2-3-16,-1 3-1 0,-1 1-3 16,-1 3-2-16,-1-2-4 15,-1 3-3-15,0 0-4 16,-22 33-1-16,20-28-1 0,-1 0 0 15,-1 2 0-15,-1 0 0 0,3 0 2 0,-2 1 1 16,-1 0-2-16,1-1-1 16,-1-1 2-16,1-2-1 15,1 0 0-15,-21 28 3 0,23-33-4 16,0 1 0-16,1-1 0 0,1-2 0 16,0-2 0-16,0 0-1 0,1-2 1 15,0 0 0-15,2-3 0 0,1 0 1 0,-1-1-1 16,-1 1 1-16,3-2 1 0,-1 0-2 15,1-1 0-15,0 0 3 0,1 2-3 16,-1-2-1-16,3 1 1 0,-1-1 0 16,-1 2 0-16,2-2-4 0,-2 0 4 15,2 0 4-15,0 0 3 0,0 0 0 16,0 0 2-16,0-2 0 0,0-1-1 16,2 1-1-16,0-1-5 0,-1-3-1 15,2 0 1-15,1-2-2 0,-1-1 1 0,0 2-1 16,2-3 0-16,-1 1 0 0,1 1 0 15,-2-1-4-15,0 0 2 0,-3 1 3 16,2 2 5-16,1 0 1 0,-3 3 5 16,0-1 7-16,0 1-2 0,-3 3 3 15,1-2-5-15,1 4-4 0,-2 1-4 0,-1 1 0 16,1 1-3-16,-1 1-4 16,2 1 0-16,2 1 2 0,-1 2 0 0,1 0-1 15,-2 0 1-15,2 2 0 0,0-2 0 16,-2 2 0-16,1 2-1 0,-1-2 0 15,1 0 0-15,-1 1 0 0,0-1-1 16,-1 0 0-16,0 0 0 0,1-2 0 16,-1 2 0-16,3-3 1 0,-1-1 0 15,-4 0 0-15,4-2 2 0,-1-2 2 0,2 1 2 16,0-1 4-16,-2-3 1 16,2 1 2-16,0 1 1 0,-1-3 0 0,1 2-1 15,0-2-2-15,0 1-2 0,0-1 1 16,0 0-3-16,0 0-3 0,1 0 0 15,-1-1-2-15,2-1 1 0,0 2-2 16,-1-1-1-16,5-1 3 0,-1-1-2 16,1 2 2-16,2-2-2 0,2 1 2 15,-1-1 0-15,3 0 8 0,1 0-3 16,0 0-1-16,1 1 0 0,-3-3-2 16,1 0-1-16,0 3-6 0,-4-3 1 15,0 0 4-15,1 3-14 0,3-6 6 16,-8 4 6-16,-2 1 4 0,1 1-2 15,-3-1 17-15,2 1-6 0,-2 1 2 16,0-1-2-16,-2 1-1 0,2-3 1 16,-3 3 0-16,0-3 0 0,-2 1-3 0,0 0 2 15,0-2-1-15,-4 2-1 16,1-1 1-16,2 1-3 0,-1 0 1 0,1 1-1 16,0-3 0-16,3 1-1 0,-1-1-1 15,1 2-1-15,0 1-1 0,1-3-2 16,-1 0-2-16,1 0-1 0,0 0 1 15,0-1-2-15,2 2 0 0,-1-1 0 16,-1 1-2-16,2-1-1 0,-1 1-7 0,-1-1-11 16,0 2-21-16,2-2-33 0,-3-2-66 15,1 2-114-15,1-2-232 0,-2 0-164 16,-1-1-78-16,3 1-16 0,1-1 42 16,1 0 101-16</inkml:trace>
  <inkml:trace contextRef="#ctx0" brushRef="#br1" timeOffset="26114.0416">26646 7675 136 0,'2'-1'389'15,"-1"-1"55"-15,2 1 9 0,-1-2-20 0,-2 1-43 0,2-1-92 16,-1 2-88-16,-1-1-45 0,0 0-27 16,0 1-19-16,0 0-21 0,0-1-14 15,2 1-15-15,-2 1-12 0,0 0-9 16,3-2-5-16,-3 1 1 0,3-1 2 16,2-1 5-16,-1 1 1 0,0-5 5 15,1 3 2-15,-2-3-1 0,0 2-3 0,2-4-8 16,-2 4-5-16,3 1-9 15,-3-2-10-15,0 0-3 0,-1 1-5 0,1 2-2 16,-1 0 3-16,-1 0-1 0,-1 2 1 16,0 2 3-1,-3 17 28-15,0-6-33 0,1 2-3 16,1 1 1-16,-1 1-1 0,0 1 0 0,2 1 0 16,0-1 3-16,0 2 0 0,-1 0 0 15,-1 1 2-15,2 0-1 0,0-3-1 16,-1 3-2-16,-2 1-3 0,3-3 7 15,-2 1-6-15,2-1-3 0,0-1-3 16,-1 0 0-16,1-5-2 0,-2 1-8 16,2-3 5-16,0-1 0 0,0-1 1 15,0-2-2-15,0-2 2 0,0 0 0 0,-1 0 2 16,-1-3-1-16,2 0-2 16,-2-1-6-16,-1-1-5 0,0 0-14 0,0-3-25 15,-1 0-44-15,1 0-68 0,2-1-107 16,1-2-204-16,1-1-150 0,2-1-61 15,6-1 2-15,0-1 43 0,5 0 103 16</inkml:trace>
  <inkml:trace contextRef="#ctx0" brushRef="#br1" timeOffset="26647.3969">26992 7853 210 0,'0'-3'408'0,"0"2"60"16,-1 1-9-16,1-1-39 0,-2 1-76 16,2 0-89-16,0 0-74 0,-1 0-44 15,-1 0-24-15,2 0-14 0,0 0-9 16,-2 0-8-16,2 0 2 0,-1 0-13 16,1 0 1-16,0 0 1 0,0 0-4 0,1 0 2 15,1 1-7 1,1-1 12-16,5 1 80 0,1-1-78 0,1 0-4 15,1-1-6-15,2 1-8 0,1-1-7 16,3-1-16-16,1-1-1 0,2 0-6 16,1-1-4-16,-2 1-6 0,3 1-4 15,-2 1-1-15,-2 1-6 0,-1-2-3 16,-6 2-2-16,0 0 0 0,-3 2-3 16,-3-2-1-16,0 1 2 0,-2-1-2 0,-1 2 0 15,-2-2-1-15,-2 3-5 0,2-3 3 16,-3 3-4-16,1-2-7 0,1 0-12 15,1 1-18-15,0-2-33 0,0 0-67 16,3-2-89-16,0 0-168 0,5-4-186 16,1 1-86-16,1-1-17 0,5 0 36 15,0-2 78-15</inkml:trace>
  <inkml:trace contextRef="#ctx0" brushRef="#br1" timeOffset="27081.6867">27659 7923 382 0,'2'-2'572'0,"0"0"59"0,-4 1 36 16,2-1-60-16,-2 2-185 0,-1 0-152 0,3-1-94 15,-1 1-49-15,-1-1-32 0,2 1-24 16,0 0-20-16,2 0-10 0,-2 0-13 16,0 0-13-16,1 0-3 0,-1 0-5 15,0 0-1-15,0 0-11 0,0 1 3 16,0-1-1-16,0 1-12 0,-1-1-17 16,-1 0-32-16,2 2-52 0,0-2-85 0,-2-2-166 15,1 0-178-15,1-1-83 0,1 0-22 16,4 0 25-16,0 0 69 0</inkml:trace>
  <inkml:trace contextRef="#ctx0" brushRef="#br1" timeOffset="27733.1402">27945 7695 108 0,'2'-6'448'0,"-1"0"67"0,-1 1 40 16,-3-1-26-16,2 2-108 0,-4-1-146 15,2 0-91-15,-2 0-54 0,0 0-34 0,-1 2-22 16,1-2-18-16,-2 0-15 0,0 1-14 16,2 1-10-16,1-1-6 0,-1 1-3 15,-1 2-5-15,-1-1 1 0,1 0-1 16,-2 2 2-16,-3-1 3 0,2 1 1 15,-3 0 8-15,0 1 5 0,-1-1 4 0,2 2 3 16,-1 1 4-16,0 0-1 0,0 1-4 16,4 3-2-16,1 1-3 0,1 0-3 15,0 4-4-15,3 0-1 0,3 2-2 16,0 0-1-16,6-2-5 0,-1 1 1 16,1 0-2-16,4-1 0 0,0-1 2 15,0-1 1-15,3-2 2 0,-1-2 3 16,1-1 0-16,3-3 2 0,-3 0-2 15,1-2 0-15,-2-2-2 0,1-3-2 0,-2 0-3 16,0-2 0-16,-1-2-4 0,-1 1 0 16,-3-1-2-16,1-2-1 0,-1-1-1 15,0 3 5-15,-3-3-1 0,1 3 1 16,-1-1 4-16,-1 4 4 0,-1 0 2 16,-1 0-1-16,2 3 2 0,-2 1 2 15,0 2 3-15,0 2 3 0,-2 4 6 16,2 1 4-16,0 2 5 0,0 4 2 0,2-1-5 15,-1 4-7-15,3 2-6 0,-1-1-7 16,0 2-6-16,1 0-1 0,-1 1-1 16,-1-3-1-16,1 2-1 0,1-1 0 15,-3-3 0-15,1 0-1 0,-2-2 0 16,1-2-3-16,-1 0 1 0,0-4-2 16,2 0-5-16,-2-2-5 0,0-2-11 15,0 0-20-15,3-2-41 0,-1-2-60 16,4-1-66-16,0-4-120 0,1-1-178 0,2-3-114 15,5-2-35-15,-1-3 27 0,4 2 45 16,1-2 116-16</inkml:trace>
  <inkml:trace contextRef="#ctx0" brushRef="#br1" timeOffset="28250.4848">28318 7599 427 0,'-4'-3'531'0,"-1"0"43"16,-3 1 27-16,3 4-94 16,-3-1-176-16,0 4-118 0,-1 0-67 0,3 2-39 15,-4 3-24-15,2 1-22 0,-1 2-13 16,1 0-13-16,2 3-6 0,-4 0-4 16,2 2-2-16,2 2-1 0,-1-2-2 15,1 1 0-15,3 1 2 0,0-1 0 16,3 1 3-16,3-4 1 0,0 1-3 15,0-2 1-15,2-2-1 0,2-1-2 0,-1-1 1 16,3-3-1-16,-1 0-1 0,0-4 0 16,2 0-1-16,1-4-2 0,-2 0 0 15,2-4-2-15,0 0 0 0,0-4 0 16,-1 3-1-16,-1-3-4 0,-2 1-2 16,-1-1-1-16,-3-1 1 0,2 2-2 15,-2 0-2-15,-3-1-2 0,0 0 3 16,-4 2-1-16,0 2 1 0,-2-2-1 0,-1 4 0 15,-5 1 0-15,2-1 1 0,-1 2-1 16,-3 2 0-16,3-1-2 0,1 1 1 16,-2 4-1-16,4-2-1 0,0 2-1 15,0-2 0-15,2 3 0 0,3-2-1 16,-2 0-4-16,3 0-5 0,1-1-9 16,-1 0-18-16,2 0-33 0,0-1-53 0,2-2-75 15,-1 1-145-15,4-4-195 16,-2 2-91-16,5-3-25 0,2 2 22 0,1-3 61 15,4 0 142-15</inkml:trace>
  <inkml:trace contextRef="#ctx0" brushRef="#br1" timeOffset="28668.7798">28445 7678 402 0,'-3'-4'498'15,"1"1"38"-15,2 0 20 0,2 1-85 16,3-1-153-16,1 2-89 16,16-3 141-16,-9 3-195 0,1 0-16 15,0-1-18-15,3 1-21 0,-2 1-24 16,-1 0-20-16,-1 0-21 0,-3 0-13 0,0 1-13 16,-2-1-8-16,1 0-5 0,-4 0-3 15,0 0 1-15,-2 2 1 0,0 0 2 16,-3 2 2-16,0 2-1 0,0 3 4 15,-3 3 3-15,2 2 0 0,-3 3-1 16,1 1 2-16,1 0 0 0,1 1-5 16,-1 1-2-16,2-2-3 0,0 0-4 15,0 0-3-15,0-2-3 0,0 0-3 16,2-1-3-16,-2-3 0 0,0 1 0 0,0-1-1 16,0-2-1-16,-2-2-2 0,2-1-4 15,0 0-5-15,-1-3-9 0,1-1-11 16,-3 0-27-16,3-1-42 0,0-5-65 15,0 1-86-15,0-4-152 0,3 0-186 0,-2-1-78 16,2-1-13-16,2-1 40 16,2 4 73-16,1-2 153 0</inkml:trace>
  <inkml:trace contextRef="#ctx0" brushRef="#br1" timeOffset="28907.9397">28557 7872 215 0,'2'0'529'16,"-1"-2"69"-16,-1 0 48 0,2-1-4 16,1 1-158-16,0-1-155 0,4 0-96 15,2 2-58-15,-1-2-35 0,3-1-33 0,1-1-29 16,0 2-23-16,-1 1-18 15,3-1-11-15,-4 0-13 0,0 1-6 0,0-1-12 16,-4 2-14-16,2-4-23 0,-2 2-38 16,1-1-61-16,-4-1-96 0,-1-1-182 15,-2 0-162-15,0 1-73 16,0-2-9-16,0 3 34 0,0 0 87 0</inkml:trace>
  <inkml:trace contextRef="#ctx0" brushRef="#br1" timeOffset="29521.3518">28878 7758 495 0,'5'-5'602'16,"-1"1"56"-16,0-2 39 0,-1 1-82 0,-2 0-211 15,1 1-147-15,-2 0-85 0,2 1-47 16,-1-1-33-16,1-1-24 0,-1 0-17 16,1 3-11-16,0-5-10 0,-1 3-3 15,2-2-7-15,2 0-2 0,-2 1-1 16,-1 1 1-16,-1-1 0 0,2 2 0 15,-3 2 2-15,2-1-3 0,-2 1-3 16,0-1-3-16,2 4 0 0,-1-1 0 16,-1 2 0-16,2 3 2 0,-2 2 5 15,3 1 4-15,-1 2 4 0,-1 4 3 16,1-2 1-16,1 2 0 0,0 0-1 0,-2 2-3 16,1 1-3-16,1-3-6 0,-3 1-1 15,3-1-4-15,-3-1-4 0,0-2-3 16,2-1-1-16,-2-2 0 0,0-1-4 15,0-2 1-15,0 0-1 0,0-3 1 16,0 0 0-16,0 1-4 0,0-3 3 0,0 1-3 16,0-1-1-16,0-1-1 0,0 2-4 15,0-2-4-15,-2 0 4 0,2 0-7 16,-4 2-4-16,-4-2-2 0,0 1 1 16,-5 0 6-16,-1 2-5 0,1-3 8 15,-4 3 6-15,4-2 4 0,-1 2 2 16,3-3 2-16,1 1 3 0,1 1 1 0,5 0 1 15,-1-2 1-15,2 0 2 0,1 0-1 16,0 0-2-16,2 0 1 0,0 0-1 16,4 0 1-16,0 0-2 0,1 0 3 15,4 0-2-15,-1-2 1 0,0 2 1 16,3 0 2-16,-1 0-1 0,-1 0-4 16,-2 0 3-16,2-2-3 0,-3 2-1 15,1-1-2-15,-2 1-2 0,-2 0-1 16,3-2-5-16,-3 2-10 0,0-1-14 0,-1 0-19 15,1-2-35-15,0-1-65 0,-1 1-103 16,1-2-199-16,0 0-182 0,2 0-86 16,1 1-22-16,0 1 39 0,1 1 89 15</inkml:trace>
  <inkml:trace contextRef="#ctx0" brushRef="#br1" timeOffset="29949.6503">29287 7856 368 0,'-3'-3'534'15,"0"3"65"-15,1 0 46 0,-2-3-63 16,4 3-168-16,-2-1-113 0,2 1-80 16,2 0-48-16,-2 0-35 0,4 0-26 15,1 1-24-15,0-1-18 0,1 3-12 16,2-3-11-16,0 0-7 0,2 0-7 0,-1 0-6 15,2-3-5-15,0 2-2 16,0 0-3-16,2-1-4 0,-4-1-4 0,1 0-1 16,1-1-4-16,-3 1-2 15,0 1-2-15,-2-1-1 0,3-1-5 0,-4-1-8 16,0 2-21-16,0 0-32 0,0 0-67 16,-4 3-114-16,2-2-223 0,-6 2-160 15,0 2-69-15,-3 1-14 0,-2 2 40 16,-2 1 103-16</inkml:trace>
  <inkml:trace contextRef="#ctx0" brushRef="#br1" timeOffset="30155.7926">29300 8020 490 0,'0'8'664'0,"3"-3"63"16,1 0 47-16,3 0-24 0,1-2-267 0,2 0-171 16,2-1-94-16,1 0-44 15,4 0-29-15,-4-1-24 0,4 1-23 0,-1 1-22 16,-2-3-23-16,-2 3-27 0,-3-2-31 15,0-1-33-15,-2 0-37 0,-1-1-53 16,-3-2-86-16,-1 0-142 0,-2-2-242 16,-3 1-124-16,-5-2-48 0,0 1 8 15,-5 0 66-15,2 4 138 0</inkml:trace>
  <inkml:trace contextRef="#ctx0" brushRef="#br1" timeOffset="40497.7032">31345 7707 210 0,'0'0'388'0,"0"0"49"0,2 0-11 16,-2 1-47-16,0-1-75 0,0 2-81 16,0-2-73-16,0 0-37 0,0 0-23 0,1 0-12 15,-1 0-6-15,0 0-4 0,0 0-9 16,0 0-6-16,0 0-4 0,0 0-2 15,0 0 3-15,2 0 10 0,-2 0 7 16,0 0 9-16,0 0 2 0,-2 0 4 16,2 0-7-16,-1-2-8 0,1 1-9 0,0 1-9 15,-2-1-10-15,-2-2-9 0,2 0-7 16,1 2-8-16,-2-2-2 0,-1 0-7 16,1 0-4-16,0-1-1 0,0 1 0 0,-1 0 1 15,1-2-2-15,-1 1 1 0,1-1 1 16,-1 2 1-16,1-2 0 0,0 1 0 15,-2 1-1-15,-1 2 0 0,-2-1-1 0,0 1-1 16,0-1 1-16,-3 4-2 0,0-1 0 16,-2 1 0-16,1 1 0 0,-1 0 0 15,2 1-7-15,2-1 5 0,-1 2 0 16,2-2 2-16,2 3-1 0,1-2 0 0,-1 1 6 16,3 0-1-16,1 3-1 0,0 0 2 15,2 0 3-15,2-1 0 0,0 0 4 16,1 1 0-16,3-1 0 0,-1 1-1 15,3-2-1-15,0 0 1 0,0 1-1 0,1-3-1 16,1 2 0-16,-1-2 1 0,-1 1-1 16,3-2-1-16,-1-1 1 0,-1-2-3 15,2 0 1-15,-1 0-1 0,-1-2-1 16,0-1 0-16,1 3 1 0,-4-5 0 0,4 2-1 16,-4-1 2-16,2-1 1 0,-1-2 2 15,-1 2 1-15,0 0 1 0,0-2 3 16,-1-1 3-16,-2 2-1 0,2-3-2 0,-3 3-2 15,1-3 0-15,1 1-3 0,-1 3-1 16,-1-2-3-16,1 2 0 0,-1 0-1 16,-2 1 3-16,2 1-1 0,-1 0 2 15,-1 0 1-15,0 1 2 0,0 2-1 0,0-1-1 16,-1 1 0-16,-1 1 3 0,2 1-2 16,-2-1-2-16,1 2-3 0,-1 2 2 15,2-1-1-15,-2 1-5 0,1 0 1 16,-1 3 2-16,2-1 0 0,-4 0 2 0,4 0 1 15,-2 4 0-15,1-1 2 0,-1 1-1 16,-1 1 3-16,1 2-3 0,-1-2 0 16,0 1-2-16,1 0-2 0,1-1 2 0,-1 1-4 15,0 2 3-15,1-1 1 16,-1-3-6-16,2 1 4 0,-1 1 2 0,2-1 1 16,-1 1-3-16,0-1 2 0,0-2 3 15,2 0 0-15,-2-1-4 0,1 0 0 0,-1 0-1 16,2-1-1-16,-2-3-1 0,0 2-1 15,2-2-1-15,-2 0 2 0,1-2-2 16,-1-1 0-16,0 1 0 0,0-2 0 0,0 2 0 16,0-3 1-16,0 1-1 15,0 1 0-15,2-2 0 0,-2 2 0 0,0-1-3 16,0-1 0-16,0 2 2 0,0-1-1 16,0 1-3-16,0-2-2 0,0 0-5 15,0 0-10-15,0 0-15 0,0 1-28 0,1-1-50 16,1 0-68-16,-2-1-112 0,3-2-203 15,-1-4-134-15,0 1-50 0,1-3 10 16,4-2 49-16,-2 0 108 0</inkml:trace>
  <inkml:trace contextRef="#ctx0" brushRef="#br1" timeOffset="43386.6598">30808 7753 172 0,'3'0'443'0,"-1"0"53"0,-1 0 32 16,1 0-54-16,-2 0-131 0,0 0-130 16,2 0-79-16,-2 0-48 0,0 0-25 0,1 0-16 15,-1 0-9-15,0 0-11 0,2 2-6 16,-2-2-1-16,0 0 4 0,0 0 11 15,0 0 13-15,0 0 20 0,0 0 13 16,0 0 9-16,-2 0 3 0,2-2-4 0,0 2-8 16,-1 0-11-16,1-1-10 0,-2 1-8 15,2 0-7-15,0-3-3 0,0 3-3 16,0-2-5-16,0 1-4 0,0-2-3 16,2 0-3-16,-1 0-8 0,4-2-4 0,-1 1-3 15,1 1-1-15,0-2-2 0,1 3 0 16,1-3 0-16,2 2 0 0,-3 0-1 15,1 2 4-15,1-2-3 0,-1 0-2 0,1 2 2 16,0 0-1-16,-1-1 0 0,2 2-2 16,-1 2 2-16,-1-2-2 0,-1 1 4 15,-1 0 0-15,1 2 1 0,-3 0 2 16,0 1-1-16,0 1 2 0,-1 0-1 16,0 0 5-16,-1 1-2 0,-1 1-3 0,-1 1 0 15,-1 1-2-15,0 0 3 0,-1 1-6 16,-2-1 2-16,-1 3 0 0,0-3-1 15,1 3-1-15,0-1 0 0,0-2 2 0,1 4-2 16,0-2-3-16,-3-1 2 0,4 2 1 16,-2-3-1-16,-2 3-1 0,3-1 5 0,-2 0 3 15,-1 0 4-15,2 1-1 16,-1-2 2-16,0 1 0 0,-2 0-1 0,0-1-1 16,0-1-4-16,0 2 0 0,-1-3-2 15,2-1-2-15,1 0-1 0,1 1 0 16,0-4-1-16,1 1-2 0,1-1 1 0,1-1-2 15,1-1 1-15,1 1 0 0,0-3 2 16,0 0 2-16,1 0 4 0,-1 0 1 16,2 0-1-16,1-3 0 0,0 3-1 15,-2 0-1-15,1-2-3 0,1 2 2 0,-1-1-1 16,1 1 2-16,0 0-1 0,2 0 3 16,0 1 2-16,4-1 2 0,-1 0 1 15,3 0 1-15,3 0 3 0,-1 0-1 16,3-1 2-16,0 1-1 0,-1 0 1 0,1 0-3 15,0 0-2-15,-2 0-1 0,0 0 0 16,-4 0-4-16,1 0 0 0,-2 0-1 0,-1 0 0 16,-3 0-2-16,2 0 1 0,-3 0-2 15,2 0 0-15,-1 0-2 0,-3 0 3 16,1 0-2-16,-1 0 0 0,-1 0 0 16,1 0-3-16,-2 1 4 0,0-1-5 0,0 0-2 15,0 0-1 1,0 0-24-16,0 2 1 0,0-2-16 0,-2 0-26 15,1 0-46-15,-1 0-75 0,-3 0-153 16,-1-2-230-16,-5-1-113 0,1 1-40 16,-5 1 13-16,-3 0 59 0,-1-1 152 15</inkml:trace>
  <inkml:trace contextRef="#ctx0" brushRef="#br1" timeOffset="45842.3754">30435 7768 83 0,'-2'1'372'0,"-2"-1"71"16,2 2 13-16,1-2-25 0,-1 0-52 15,2 0-81-15,-3 0-81 0,3 0-52 16,-2 0-24-16,1 0-19 0,1 0-10 16,-2 0-11-16,2 0-11 0,0 0-12 15,0 0-11-15,0 0-9 0,0 0-9 0,2 0-3 16,-2 0-3-16,1 0 1 0,1-2 0 15,1-1 2-15,0 2 3 0,1 0 1 16,1-2-1-16,2 0-3 0,1-2-3 16,0 4-6-16,4-4-4 0,-2 2-5 15,0 0-4-15,2 2-6 0,-1-2-2 0,0 1-4 16,0 2-1-16,-1-2-4 16,2 2-2-16,-4-1-4 0,0 1-1 0,0 0 5 15,-2 1-3-15,-1 3 3 16,0-3 1-16,-4 4 1 0,1-2 2 0,0 3-2 15,-4-2 2-15,0 1-1 0,1 3 0 16,-2-2 0-16,-1 1-2 0,1 1-2 16,-3-3-1-16,3 3-2 0,-3-3 4 0,-1 2-2 15,-1-1 1-15,1 0 6 0,-1 0-4 16,0-3 1-16,1 4-4 0,0-2-2 16,0 0 0-16,1-1-5 0,1 0 1 15,-2 0-2-15,4-1 3 0,-3-1 1 16,3 1 1-16,0-1 0 0,1-1 1 15,2 1 1-15,-1-2 0 0,-1 1-1 16,4-1 0-16,-1 0-1 0,1-1-2 0,3 1 0 16,2-2 0-16,1 1-1 0,2-1 2 15,1-1 0-15,0 3 1 0,0 0 0 16,0-2 0-16,-1 2 1 0,-2 0-1 16,-2 0-2-16,3 0 1 0,-4 0 1 15,1 0 0-15,-2 0 0 0,-1 2 1 0,0-2 2 16,0 3 0-16,0-1 1 0,0 1 1 15,-1 1 1-15,-1 2 0 0,1 0 1 0,-2 2 1 16,2-2-2-16,-2 4-3 0,0 0 1 16,-2 0 1-16,2 0-2 0,-2 0 1 15,-1 1 3-15,-3 1 4 0,1 1 0 16,-1 0 2-16,0 0 0 0,-3-1-2 16,-1-1 0-16,0 1-2 0,-1-2 0 0,0 0 0 15,0 0 1-15,-1 0-3 16,2-3 3-16,0-2-4 0,0 1 2 0,2-1-2 15,-1-2-2-15,3-2-1 0,-3 1-1 16,4-1-1-16,-1 0-1 0,-1-2-3 16,2 0-1-16,0-2-2 0,1-2-2 15,-2 1-5-15,3-2-8 0,-1 0-8 16,1-1-13-16,-2 0-21 0,-1 2-30 16,2-2-47-16,-1 2-62 0,0 0-115 15,0-1-181-15,-1 4-122 0,-2-3-43 16,3 4 10-16,-3 0 46 0,2 1 116 15</inkml:trace>
  <inkml:trace contextRef="#ctx0" brushRef="#br1" timeOffset="52560.991">30229 7812 6 0,'-3'-2'286'0,"2"0"66"16,-1 1 24-16,2 0-20 0,0-1-42 15,-2 1-59-15,2 1-63 0,0 0-58 16,0-2-53-16,0 2-27 0,0-1-19 16,0 1-7-16,0 0-7 0,0 0 0 15,0-2-3-15,0 2-3 0,0 0 0 16,0 0-2-16,0 0-4 0,0 0 1 0,0 0 0 15,0 0 2-15,0 0 0 16,0 0-2-16,0 0 3 0,0 0-3 0,0 0-2 16,0 0-1-16,0 0 2 0,0 0 1 15,0 0 6-15,0 0 5 0,0 0 9 16,0 0 1-16,0 0 5 0,0 0-2 16,0 0 0-16,0 0-5 0,0 0-5 15,0 0-5-15,0 0-4 0,0 0-5 16,0 0-2-16,0 0-2 0,0 0-1 15,0 0 0-15,0 2 2 0,0-2 2 0,0 0 4 16,0 0 3-16,0 0 4 0,0 0 4 16,0 0 4-16,0 0 2 0,0 0 0 15,0 0-2-15,0 0 0 0,0 0 0 16,0 0-5-16,0 0-6 0,0 0-3 16,0 0-2-16,0 0-2 0,0 0-3 15,0 0-2-15,0 0-1 0,0 0 1 0,2 0-1 16,-2 0 2-16,0 0 0 0,2-2 1 15,-2 2 4-15,0 0 0 0,0 0-1 16,0 0 2-16,-2 0-2 0,2 0-1 16,0-1-2-16,-2 1 2 0,2 0-1 15,0 0 0-15,0 0 1 0,0 0-1 16,0 0-3-16,0 0 0 0,0 0 0 16,0 0-3-16,0 0 0 0,0 0-2 0,0 0 1 15,0 0 1-15,0 0 1 16,0-2 1-16,0 2 2 0,0 0 3 0,-1 0 1 15,-2 0 2-15,3-2-5 0,0 2 2 16,0 0-1-16,0 0-2 0,0 0 0 16,0 0-2-16,-1-3 3 0,-1 3-3 15,2 0-1-15,-2 0-1 0,1 0-2 16,-1-2 0-16,2 2 2 0,-3-2-2 0,1 2 2 16,-1-1-2-16,1 1 1 0,-1-2-1 15,0 1 1-15,0 1 0 0,-3 0-1 16,3 0 0-16,-1 0 0 0,-2 0 2 15,1 0-2-15,0 1 1 0,-2 1 4 16,0-1 1-16,-1 3 1 0,2-1 2 16,-3-1 1-16,4 1 1 0,-3 2-4 15,3-2 3-15,0 1-2 0,-1 1-1 16,2-1 0-16,0 1 1 0,1-1-1 0,-2 1 0 16,2 2 3-16,0 1 1 0,1 0 3 15,-4 1 0-15,5 2 1 0,-2 3 1 16,1-1 2-16,0 0-5 0,-1 3-3 15,3-1 0-15,-2 0-3 0,1 0 0 16,1-2-1-16,0 0 2 0,1-1 2 16,1-2 2-16,0 0 3 0,-1-2 2 15,3 0 3-15,-1-1 1 0,1-1-2 0,1 1 2 16,0 0-1-16,1-3-7 0,-1 0 1 16,1 0 0-16,3-1-1 0,0-1-2 15,0 0-1-15,2-2 2 0,-3 0-6 16,3-2 1-16,2-3-3 0,-2 0-1 15,0-2 0-15,1 2-1 0,-2-3-1 16,2-1-1-16,-4 2 1 0,0-2-1 0,-1 1 2 16,2-1-1-16,-4 1 1 15,-2 1 1-15,2-1-2 0,-2-1 2 0,-3 1 2 16,2 2-3-16,-4-3 1 0,2-2-2 16,-3 2-1-16,0-3 0 0,-1 1-4 15,1 0 2-15,-2 0-3 0,1-1-1 16,-1-1-4-16,0 0-2 0,2 1 1 15,-2-2-5-15,2 2 0 0,0-2-2 16,1 1-1-16,1 3-2 0,-2 2-10 0,0 1-7 16,1 3-11-16,-1 2-22 0,0 6-38 15,-4 1-59-15,-1 2-144 0,-6 3-186 16,0 1-91-16,-5 2-31 0,-3 1 13 16,1 3 48-16</inkml:trace>
  <inkml:trace contextRef="#ctx0" brushRef="#br1" timeOffset="52929.2391">29834 8165 74 0,'5'0'507'0,"0"-2"81"15,1 0 46-15,0-1 28 0,-1 2-126 16,1-3-179-16,-1 2-115 0,2-1-62 16,-2 1-40-16,0-1-25 0,2 0-30 0,-2 2-22 15,1-2-19-15,-1 0-13 0,1 1-8 16,-3 1-6-16,2-1-3 0,-2 0-5 15,-1 2-3-15,-1-1-2 0,-1 1-2 16,2 0-2-16,-2 0-5 0,0-1-5 16,-2 1-11-16,1 0-16 0,-1 1-28 15,-1 0-43-15,1 1-60 0,-1-2-97 16,0 0-172-16,0 0-144 0,3 0-59 0,3-2 1 16,3 1 39-16,2 0 90 0</inkml:trace>
  <inkml:trace contextRef="#ctx0" brushRef="#br1" timeOffset="60606.8589">29912 8151 102 0,'-2'-2'300'15,"2"2"46"-15,0-1-1 0,0-1-25 16,0 0-43-16,0 2-56 0,0 0-57 0,0-1-43 15,0-1-38-15,0 2-22 16,2 0-4-16,-2-1 6 0,0 1 11 0,0-1 8 16,2 1 14-16,-2 0 12 0,0 0 2 15,0-3-4-15,0 3-7 0,0-3-12 16,1 3-10-16,-1-2-17 0,0 1-7 16,0-1-7-16,0 2-7 0,0-2-3 15,0 1-3-15,0 0 0 0,0-1-2 16,0 1 5-16,-1-1 3 0,1 1 5 0,-2-1 2 15,2 1 5-15,0-1-1 0,-2 1-3 16,1-1-5-16,-1 0-7 0,2 1-7 16,-1 1-5-16,-1-1-4 0,2 1-5 15,0-2-1-15,-2 2-3 0,2-1-2 16,-1 1-2-16,1 0-2 0,-2 0-2 16,2 1-2-16,0 1 0 0,-1-1 0 15,-1 2-2-15,2-1 2 0,0 1 0 0,-2-2 0 16,2 2 3-16,0-1 1 0,0 1-1 15,0-2 2-15,0 0 0 0,0 1 1 16,0-2 5-16,2 0 0 0,-2 0 4 16,0 0-3-16,2-2 1 0,1 1 0 15,0-2 1-15,0-1-5 0,2-1-2 16,-2 0 3-16,3 0-1 0,-3-1 1 16,-1 2-1-16,1-3 2 0,-1 3 2 0,-1 0 1 15,-1 0 2-15,0 1 0 0,-1 1 0 16,-1-1-2-16,-1 3-3 0,-2 0-1 15,-1 0-5-15,0 2-5 0,-1-1 0 16,-1 3 0-16,2-2 0 0,-2 1-1 16,2 2 0-16,1-2 1 0,2 1 0 15,-2 1 0-15,3-3-1 0,-1 1 2 0,-1-1-4 16,4-1 0-16,-2 0 1 16,4 1 0-16,-2-1 1 0,4-1-2 0,-1 1 4 15,2-1-1-15,-2 0 0 0,2-1 0 16,0 1 0-16,0-1 3 0,1-1-1 15,0 1 0-15,-2-2 1 0,-1 1 0 16,0 1-2-16,0-1 1 0,-1 2-1 16,-1-5 1-16,-1 5 0 0,0-5 1 15,0 2 2-15,0-1-3 0,0 4 5 16,-1-4-2-16,-1 3-1 0,2-1 0 0,-3 0-1 16,1 2 1-16,-1 2-3 0,0 0 0 15,0 0-1-15,-2 1 0 0,1 2-3 16,0 0 0-16,1 0 1 0,0-1-1 15,1 1 0-15,1-3 2 0,-1 1 4 16,2 0-2-16,0-1 2 0,0-1-1 16,0-1-2-16,0 2 0 0,0-2 3 15,0 0-2-15,2-2 1 0,-1 2-2 0,1-3 0 16,0 1-1 0,-1 0-4-16,2-4-8 0,-3 3-4 0,2 1-10 15,-2 0-23-15,0-1-43 0,2 1-69 16,-2-1-110-16,-2 1-197 0,0 1-148 15,-1 0-59-15,-3 1-2 0,-4 0 47 16,-4 1 100-16</inkml:trace>
  <inkml:trace contextRef="#ctx0" brushRef="#br1" timeOffset="77421.5491">14447 10478 225 0,'-2'-2'368'0,"0"2"45"0,1 0-24 16,-2-2-52-16,-1 2-70 0,0-1-75 15,-1 1-65-15,4-2-43 0,-1 2-17 16,0-2-5-16,1 2-2 0,1-1-4 15,-2 1-4-15,2-1-6 0,0-1-10 16,0 1-11-16,2-2-5 0,-2 1-4 0,0 1-4 16,1-1-2-16,-1 1-2 0,0-1 0 15,0 2 0-15,0 0-1 0,0-2-1 16,0 2 5-16,0-1 1 0,0 1-1 16,0 0 1-16,2 0-1 0,-2 0-2 15,2 0 0-15,-2 0-1 0,0 0-3 16,0 0-1-16,0 0-2 0,0 0 2 0,0 1-3 15,0-1 0-15,0-1 9 0,0 1 4 16,0 0 5-16,0-1 4 0,1-1 5 16,-1 2 3-16,0-1-1 0,0-1 0 15,0 1 1-15,0 1-4 0,0-2 0 16,0 2-7-16,0-1-3 0,2 1-4 16,0 0-4-16,-2-2-1 0,0 2-4 15,0-1 1-15,0 1-1 0,0 0-1 0,0 0 0 16,0 0 2-16,0-2 3 15,0 2 0-15,0 0 3 0,0 0 3 0,0 0 1 16,0 0-1-16,0 0 0 0,0 0 2 16,0 0-2-16,0 0 1 0,0-3 1 15,-2 3 2-15,0 0-2 0,2-2 1 16,0 2-1-16,0 0-1 0,0 0-1 0,0 0-3 16,0 0-2-16,0 0-1 0,0-2-2 15,0 2 2-15,0-1-4 0,0 1 0 16,0-2-1-16,0 2-3 0,0 0 3 15,0 0-1-15,0 0-2 0,0 0 0 16,-1 0-2-16,1 0-1 0,0 0-8 16,0 0-8-16,0 0-19 0,0 0-40 15,-2-2-97-15,-1 1-236 0,0-1-125 16,-7 0-56-16,-4-1-19 0,-5 1 23 16,-10-3 87-16</inkml:trace>
  <inkml:trace contextRef="#ctx0" brushRef="#br2" timeOffset="87821.1638">469 10393 384 0,'3'-2'462'16,"-3"2"44"-16,-3 0-28 0,3 0-71 16,0 0-103-16,0 0-104 0,3 0-61 15,-3-1-34-15,0 1-14 0,1-1-13 16,1 1-8-16,0 0-11 0,-2-2-10 0,1 2-5 16,-1 0-2-16,2-1-2 15,-2 1-1-15,0 0 4 0,2 0 0 16,-1 0 0-16,-1 0 6 0,0 1 4 15,0-1 4-15,0 2 1 0,0-2-1 16,-1 0 0-16,1 1-9 0,0 0-10 0,0 1-9 16,0-1-7-16,0 1-7 15,0-2-6-15,1 2-2 0,-1-1-1 16,0-1 0-16,2 2-2 0,1-2 0 16,0 0 3-16,-1 0-1 0,1 0 2 0,0-2-1 15,0 2 1-15,-2-1 0 0,1-1 3 16,0 0 0-16,-1 1-1 15,-1-3 0-15,2 1 0 0,-2-2-1 16,-2 0-1-16,2 1-3 0,-1-2 1 0,1 2-2 16,-2-1 0-16,0 1 1 0,1-1 3 15,1 2 3-15,-3 1 0 0,2 2 2 16,-1-3-1-16,2 3 0 16,-2 0-5-16,1 3-1 0,-2-3-3 15,-2 4-3-15,3-1 7 0,-1 0-3 0,1 1 0 16,1-1-4-16,-3 2 0 15,3-1 0-15,-2 1-8 0,3-1 4 0,0 1 1 16,0-2 2-16,3 0 2 16,-2 1 0-16,3-3 1 0,-3 3 1 15,4-3 0-15,-3 1 1 0,3-2-1 0,-2-2 6 16,0 2 2-16,3-1-1 0,-3-1 5 16,0-1 2-16,-1 1 2 0,1 0-2 15,-1-1 1-15,-1 1 1 0,1-1-2 16,-2 2 0-16,-2-1-2 0,1 0-2 15,-1 1-2-15,2-2-4 0,-3 3-2 16,1-1-5-16,1-1-1 0,-1 1-4 16,-1 1 0-16,3 0-3 0,-3 0-4 15,0 0-9-15,1 0-11 0,2-2-13 16,0 2-32-16,0 0-54 0,-1 0-109 16,-1-1-187-16,1-1-175 0,-1 1-83 15,-1-1-19-15,1 2 29 0,2-3 100 16</inkml:trace>
  <inkml:trace contextRef="#ctx0" brushRef="#br2" timeOffset="88669.7317">755 10065 186 0,'2'-3'388'0,"-2"1"70"0,0-2 10 15,0 1-45-15,0 0-66 0,0 1-76 0,0 1-67 16,-2-3-53-16,2 4-33 16,0-3-17-16,-3 3-10 0,3-2-10 0,-2 0-10 15,2-1-6-15,-3 1-9 16,1-1-6-16,0 1-8 0,0 2-4 16,0 0-2-16,1-2-3 0,1 1-5 0,-2-1 1 15,1 2-2-15,-1 0-3 0,0-2-3 16,1 2-8-16,1 0-2 0,-2 0-7 15,1 2-3-15,-1-2-2 16,-1 3-4-16,1-1 0 0,1 0 1 16,-3 3 1-16,3 2 1 0,-2-4-1 0,0 4 1 15,3 0 0-15,0 1-2 0,0-1-3 16,0 2 0-16,0 0-3 16,1 0 0-16,1 0 0 0,2 1 2 15,-2 0 0-15,1 0 2 0,-1-1-2 0,1 0 2 16,0 0-3-16,0 0 2 0,2-2-1 15,-2 2-1-15,1-1 2 0,2 1-3 16,-3-3 1-16,2 2 0 0,-2-3-1 16,0 2 1-16,2-3 0 0,-2 2 4 15,3-3 4-15,-3 0 0 0,2-1-1 16,0-2 0-16,0 2-1 0,1-4-3 16,0 2-4-16,-1-3 0 15,1-1 0-15,-1 0 0 0,0 0 0 0,0-2 0 16,-1 1 2-16,1-2-15 0,-4 1 5 15,1 0 4-15,0 0 2 0,-2-1-1 16,0 0 1-16,0-1 13 0,-2 1-5 16,-1 0-5-16,0-1-1 15,-3 1-1-15,3-2 1 0,-2 1-2 0,0 1-1 16,0 0-1-16,0-3 0 0,-2 3 0 16,2-1-2-16,-2 1-1 15,3 1-2-15,-3-2 2 0,0 1 1 0,2 2-1 16,0-3 0-16,0 1 5 0,0 2-1 15,2 0-2-15,-2-2-4 0,1 3-5 16,-1-1-6-16,2 1-10 0,-2 0-12 16,2 1-18-16,-2 1-34 0,2-1-57 15,0 0-119-15,-2 0-176 0,4 2-126 16,-1-2-51-16,4 3 0 0,1-2 39 16,1 2 117-16</inkml:trace>
  <inkml:trace contextRef="#ctx0" brushRef="#br2" timeOffset="89381.2094">880 10009 237 0,'-2'-1'472'16,"1"-1"56"-16,-1 1 20 0,2-3-48 16,0 3-116-16,0-3-128 0,2 1-77 15,1-2-44-15,2 2-15 0,0-2-16 16,2-2-14-16,0 2-13 0,2 2-12 16,-1-4-6-16,3 2-10 0,-3 3-8 0,2-1-4 15,-1 1-5-15,-1 0-7 16,0 1-4-16,-2 2 2 0,-1 1-3 15,1 0-2-15,-3 1 1 0,-1 2 0 16,-1 2-4-16,-1-2-1 0,0 4 1 0,-1-1-2 16,-1-2-5-16,1 2-1 0,-1-1 1 15,-1 1-3-15,-1-1 0 0,2 0-1 16,0 1-1-16,1-1-2 16,-1-3 1-16,-1 2-2 0,3-2 1 0,-2 1 0 15,2-2-1-15,-1 0 0 0,-1 0 0 16,2-2 0-16,0 2-2 0,0-2-1 15,0 1 2-15,0-2 0 0,2 2 0 16,-1-2 1-16,1-2 0 16,3 2 0-16,-2-2 1 0,3 1-2 0,-1 0-1 15,-1 1 2-15,3-2 0 0,-2 2 0 16,0 2 0-16,0-1 3 0,0 0 2 16,0 3 3-16,0 0 1 0,-2 1 2 15,0 2-1-15,2-2-2 16,-1 4-1-16,0-1 0 0,-1 1 3 0,0-1 3 15,-1 1 3-15,-2 0 2 0,0 0 4 16,-2 0 0-16,0 1-3 0,-1-1-3 16,0-1-2-16,-3 0-2 0,0-2-2 15,1 0-2-15,-2 0 0 0,3-2-1 16,-4 1-1-16,2-2-2 0,-1 0-4 16,1-3 0-16,-2 1-3 0,2-1-1 15,-2-1-3-15,3 1-7 0,0-2-9 16,-1 1-15-16,1 1-27 0,1-2-48 15,-1 1-71-15,-2-1-138 0,3 1-206 16,-1-1-107-16,0-1-38 0,4 0 13 16,5 0 58-16,-1-1 133 0</inkml:trace>
  <inkml:trace contextRef="#ctx0" brushRef="#br2" timeOffset="89999.6209">1180 10036 52 0,'-3'-3'433'0,"0"1"73"16,-3-1 45-16,3 1-25 0,1 0-83 16,-1 1-135-16,1-1-107 0,1 2-59 15,-1 0-34-15,0-2-21 0,1 2-11 16,1-1-9-16,1 1-3 0,1-2-1 15,3 1-2-15,0-2 0 0,2 0-2 16,3 0-3-16,1-3-7 0,3 2-9 16,-3-2-4-16,2 3-3 0,-4 1-3 0,1-1-2 15,-2 3-3-15,1 3 0 0,-3-3-3 16,-1 5-4-16,0-1-3 0,0 2 0 0,-2 2-6 16,-2-1 0-16,1 2-2 0,-2-2 0 15,0 5 0-15,-2-2-1 0,1 0-4 16,-2 2 0-16,0-1 3 0,0 1-2 0,-1-2-2 15,1 0 1-15,0 2 3 0,1-4 2 16,-3 3-1-16,2-2 1 0,-1 1 1 16,-1-2 2-16,-1 2-1 0,1 1-2 15,-2-1 2-15,0-1-2 0,2 1-5 16,-1 0 0-16,1 0-2 0,0 0 0 16,2-1 0-16,0-2-1 0,-2 1 0 15,4-3 1-15,-1 1 1 0,2-1 4 16,2-1 2-16,-1-1 2 0,4 0 3 15,-1-1 0-15,3-1-1 0,2-1-3 0,2 0 3 16,-1-1-3-16,1-1-2 0,1-1 2 16,0 1-1-16,-1 0-1 0,1-1 0 0,-2 1-2 15,2-1 0-15,-4 0-1 0,0 2-1 16,-1-1 1-16,0-1-2 0,-2 1 0 16,0-1-3-16,0 1-1 0,-2-1-4 0,0 1-6 15,-3 0-7-15,2-1-10 0,-2 1-12 16,0-3-20-16,3 3-31 0,-3-3-47 0,4 0-73 15,1-1-138-15,-3-1-169 0,4-1-100 16,1-1-32-16,2 0 20 0,4 0 62 16,0 1 140-16</inkml:trace>
  <inkml:trace contextRef="#ctx0" brushRef="#br2" timeOffset="90701.095">1673 10000 284 0,'-4'-6'499'0,"0"0"57"16,1 0 33-16,2 1-66 0,-1 0-150 16,0 1-128-16,1-1-76 0,-2-2-38 15,3 2-23-15,-3 3-6 0,1-3-17 0,1 1-14 16,-3 1-16-16,1 0-10 0,0 0-10 16,-2 0-14-16,2 0-3 0,-3 0 0 15,0 0-4-15,-1 2-4 0,1-2 1 0,-2 1 0 16,0 1-2-16,2-1 0 0,-1 2-1 15,1-3 1-15,1 2 0 0,-1 0-2 0,0 1 2 16,3-2-2-16,-2 2 3 0,0 2-3 16,0-1 0-16,1 0-7 0,-1 2 1 0,0 2-1 15,0-2 1-15,2 3 1 0,-2-2 1 16,2 2 5-16,-1 0-3 0,2 0 0 0,1 1 2 16,-1 1 0-16,2-1 1 0,2 2 2 15,-1 1 1-15,2-1 0 0,3 1 0 16,-1 0-4-16,0 0 2 0,1 0-2 0,1 1 1 15,0-2-1-15,0-2 0 0,1-1 2 16,-2 0 0-16,2 0 3 0,0-4 5 0,-2 1 0 16,2-3 2-16,0 0 0 0,0-2-2 15,0-1-2-15,-2-3-2 0,3 0-4 0,-1 0-3 16,2-2-2-16,1-4 0 0,-2 2-3 16,-1 0-3-16,1-2 2 0,-2 0 1 15,-1 1 1-15,-2 1 2 0,2 0 1 0,-4 3 3 16,1-1 3-16,0 4 1 0,0-1 4 15,-3 2 2-15,1 2 3 0,1 0 0 0,-2 2-4 16,0 2 1-16,0 0-3 0,0 2 0 16,0 4 3-16,2-1 2 0,-1 4 10 0,1-2 3 15,1 3 8-15,-1-1 5 0,3 1 2 0,-2 2 5 16,3 2 1-16,-2-5-8 0,1 3-1 16,0-1-5-16,0 0-7 0,0-2-7 15,0 1-7-15,0-3 0 0,0 1-6 0,0-1-4 16,-2 0 0-16,2-1-3 0,-3-2-8 15,1-1-9-15,-1 1-8 0,-1-4-17 0,1 2-20 16,-2-2-23-16,-2 1-22 0,1-3-31 16,-1 1-62-16,-1-2-119 0,-2-3-206 15,0 0-148-15,-1-3-64 0,0-3-9 0,4-3 47 16,2-2 117-16</inkml:trace>
  <inkml:trace contextRef="#ctx0" brushRef="#br2" timeOffset="95191.0912">493 7965 44 0,'3'-2'390'16,"0"2"78"-16,0 0 34 15,-3 0-31-15,3 2-55 0,-3-2-99 16,2 1-112-16,-2-1-67 0,0 0-40 15,1 2-20-15,-1-2-11 0,2 0-5 0,0 1-1 16,-1-1-3-16,-1 0 2 0,2 0 1 16,-1 0 1-16,1 0 1 15,1 0-2-15,-1-1-3 0,-1 1-3 16,3-2-8-16,0 1-5 0,-1-1-8 16,0-1-6-16,-1 0-1 0,1 2-1 0,-1-1 2 15,-1 1 4-15,1-1 4 0,-2 1 5 16,0 1-4-16,0-2-1 15,-3 2-2-15,-2 2-9 0,2-1-11 16,-2 2-4-16,-3 0-3 0,4 2-4 16,-1-1-5-16,0 1 1 0,0 1-1 0,-1 0 0 15,3-3 0-15,0 4 0 16,1-1 2-16,2-2 0 0,0 1 2 16,2 0 2-16,-1 0 2 0,3-3-1 15,0 1 1-15,-1-1 5 0,-1-2 3 16,1 0 2-16,0 0 3 0,0-2 0 0,1 1 1 15,-3-1-1-15,1 2 0 0,-2-2 0 16,0-1 2-16,0 1-1 16,-2 0 0-16,1-1 2 0,-1 2-28 15,2 1-16-15,2 0-23 0,1 0-40 16,0 0-64-16,0 0-121 0,2 0-196 16,-2 0-155-16,0 0-71 0,2 0-10 15,-2 0 41-15,2-1 110 0</inkml:trace>
  <inkml:trace contextRef="#ctx0" brushRef="#br2" timeOffset="95946.597">812 7720 55 0,'-3'-5'439'0,"-1"1"80"0,0 0 44 15,-1 3-17-15,0-2-69 0,2 3-137 16,-3 0-114-16,3 0-74 0,-3 0-41 16,1 0-29-16,0 0-23 0,0 3-18 15,2-1-9-15,-2 3 0 0,0 0-3 16,1-1-1-16,-1 0 6 0,2 2-1 15,1 2 0-15,1-2 0 0,1 1-1 16,0-2-2-16,1 2-3 0,4 1-4 16,-2-3-3-16,5 2-2 0,0 1-5 15,0-1-1-15,2 0-3 0,0 1-5 16,0 1 3-16,2 0 0 0,0 1 1 16,-1 3 1-16,0-4 4 0,-2 4 0 0,1 0 2 15,2-1-4-15,-4 0-5 16,0 1 2-16,0-1-5 0,0-2-2 15,0 0 0-15,-3-1-1 0,1 0 1 16,-3-1 0-16,2 0 6 0,-2 1 4 16,-3-2-1-16,-3-2-4 0,1 2 3 15,-4-1-6-15,0-2-3 0,-1 1-6 16,-1-2-1-16,-2 0 3 0,0-2-5 16,0-1 3-16,0 0 2 0,0 0-1 15,2-1 5-15,-1-1 0 0,2-1 0 16,1 0 0-16,3 0 2 0,-2-1-1 15,3-1-1-15,-1 0 2 0,3-3 0 16,0 1 0-16,3-3-2 0,-1 0 4 16,4 2-1-16,-1-2 0 0,0-2 2 15,1 2 3-15,2-2-1 0,-3-1 2 16,0 1 2-16,-1-1-2 0,1 1 0 0,-3 1-2 16,2-3-1-16,-1 1 1 15,-3 1-4-15,0 2-1 0,0-3 0 16,-3 3 0-16,3 0-4 0,-4 0 0 0,2-2-1 15,-1 4 0-15,-2 0-6 0,2 1-7 16,-2-1-10-16,2 2-16 0,-2 2-28 16,-1-1-55-16,3 0-95 0,-2 1-183 15,2 0-162-15,1 3-76 16,1-2-20-16,1 0 30 0,1 3 84 0</inkml:trace>
  <inkml:trace contextRef="#ctx0" brushRef="#br2" timeOffset="96414.9119">998 7677 186 0,'0'0'404'15,"2"0"75"-15,-2 0-1 0,0 1-30 16,2-1-52-16,-1 0-72 0,1 0-83 16,1 0-54-16,0 0-30 0,2 0-18 15,4-1-20-15,-2-1-14 0,2 1-16 16,2-2-10-16,-1 1-7 0,1 1-10 16,1-1-9-16,-2 1-9 0,1 1-2 15,-2 0-6-15,-1 1-5 0,0 1 1 16,0 1-1-16,-2 3-1 0,-1 0-4 15,0 4-2-15,-2 0-4 0,0 2-4 16,1 1-1-16,-1 0-5 0,1 2-2 16,-1 0-1-16,2 2-1 0,-3-2-2 15,1 1-2-15,0 1 1 0,0 0-2 16,-1-2 0-16,0 0 0 0,1-1-1 16,0 0 1-16,-2-1-1 0,1-1 0 15,-1 0-2-15,-1-2-3 0,0 0-1 16,0-1-3-16,0-3-6 0,0 0-7 15,0-1-12-15,-1 0-22 0,1-1-33 16,-2-4-43-16,-2 3-64 0,-1-6-111 16,2 3-169-16,-2-4-119 0,0-2-40 15,-1 2 11-15,0-2 44 0,-1 1 111 16</inkml:trace>
  <inkml:trace contextRef="#ctx0" brushRef="#br2" timeOffset="96644.0646">1087 7928 149 0,'3'-7'533'0,"-1"2"73"16,1 0 43-16,-1 2 24 0,1 0-154 15,0 0-188-15,0-2-107 0,1 1-61 16,0 1-35-16,2-2-29 0,-1 2-28 16,0-1-17-16,1-1-20 0,2 2-12 15,-2-2-9-15,2 0-6 0,-1 2-1 16,0-1-5-16,0-1-1 0,-1 1-8 15,0 0-6-15,1 0-12 0,2-1-20 16,1-2-24-16,-2-1-41 0,4 0-46 0,-2 1-93 16,1-1-140-16,-2 0-157 0,1 1-70 15,-4-2-7-15,2 4 28 0,-7 2 86 0</inkml:trace>
  <inkml:trace contextRef="#ctx0" brushRef="#br2" timeOffset="97366.5462">1321 7747 102 0,'1'-4'483'0,"1"1"68"16,-2-2 41-16,1 2 0 0,1 0-115 0,0-1-164 15,-2 2-96-15,3-1-57 0,-1 1-33 16,1-3-26-16,0 2-18 0,0-1-24 0,2-2-16 15,3 2-18-15,0-2-5 0,1-1-6 16,0 4 0-16,1-2-6 0,0 1-2 0,-1 1 5 16,2 0-1-16,-1 1 1 0,-2 2 0 15,1 2 3-15,-1-1 1 0,-2 2 2 16,1 2-1-16,0 1-3 0,-2 0 0 0,0 1-2 16,0 3-2-16,0-3-2 0,-2 3 2 15,3-1-2-15,-3 3 0 0,0-1-4 16,-1 1 2-16,1 2 2 0,0-2-1 0,-3 1 0 15,2 0-1-15,-2 2 2 0,0-2-1 16,0 3-1-16,-2-3-1 0,1 1 2 0,-3 1-3 16,1-3 1-16,0 2-1 0,-2-2-2 15,-1-1-1-15,0 1-1 0,1 0-2 0,0-1-1 16,-3 1 0-16,2-2 1 0,-2 2-2 16,2-4 1-16,-1 2 2 0,0-2-2 0,2-1 2 15,-2-2-2-15,1 1 1 0,1-1-1 16,-1-1-3-16,3-2 1 0,-2 1-4 0,2-3-2 15,0 0-1-15,0 0 0 0,-2 0-1 16,3-3 0-16,2 1-1 0,-1-2 3 0,1 0 3 16,1 0 3-16,1-1 4 0,4 0 3 15,1-2 3-15,1 1 3 0,2 0-1 16,2 1 6-16,0-2 0 0,-1 2 4 0,1 0 3 16,0 1 0-16,-1 1 1 0,-1-1 0 15,2 1-2-15,-4 1-1 0,2 1-1 16,0-1-1-16,-1 2 0 0,-1 0-1 0,1 0-2 15,-1 2-1-15,0-1-6 0,0 1 3 16,1 1-3-16,-3 1-1 0,1-4 2 0,1 5-1 16,1-2 2-16,-4 1-3 0,1 1-3 15,1-3 0-15,-1-1-1 0,0 3-1 0,-1-3-2 16,-2 0-3-16,2 1-1 0,0-2-6 16,-2-2-7-16,3 1-8 0,-3 0-14 15,0-1-21-15,-1-1-36 0,-1-1-61 0,-1-1-115 16,-1-2-175-16,1 0-138 0,-2-2-59 15,2 2-2-15,0-2 42 0,2 0 112 16</inkml:trace>
  <inkml:trace contextRef="#ctx0" brushRef="#br2" timeOffset="98052.0258">1860 7732 270 0,'0'-6'447'15,"0"0"68"-15,2 1 1 0,-2 0-44 16,1 1-82-16,1-3-88 0,-2 1-79 0,0 2-50 16,0-2-27-16,-3 1-16 0,1 1-17 15,0-1-15-15,1 1-16 0,-2 1-16 0,-1-1-13 16,1 0-14-16,0 3-6 0,0-2-6 16,-3 1-13-16,1 1 0 0,0-1-3 15,-1 2-4-15,1-2 0 0,-1 2 0 0,-2 0 4 16,0 0-3-16,2 2 0 0,-1-2-1 15,-2 2-1-15,1-1-3 0,0 1-1 0,0 1 1 16,-1 0 0-16,1 1 5 0,0-1-4 16,0 2 0-16,0-1-3 0,2 1 0 15,-1 1-1-15,1 0-3 0,0 0 2 0,3 2 2 16,-1 0 2-16,3 1-1 0,-1 0 1 0,4 2-3 16,1-1 3-16,0 1-3 0,5-3 0 15,-2 4 1-15,4-5 2 0,-2 0 0 16,3-1-1-16,0 0 2 0,-1-1 1 15,0-2 0-15,2-2 0 0,-3 1-3 0,2-2 1 16,0-2 2-16,-1 1-3 0,-1-4 0 0,-1 1-1 16,0-1-1-16,1-1-1 0,-4-1-1 15,1 0-1-15,1-3-1 0,-2 0-2 0,1-1-2 16,-3-1 2-16,0 2-1 0,0-3 0 16,-1 4 4-16,-2-1 4 0,1 3 1 15,1 1 3-15,-2 1 4 0,0 2 4 0,0 2 1 16,0-1 2-16,0 4 1 0,-3 2 2 15,3 1 0-15,-2 5 0 0,2 0-3 0,0 2-2 16,-1-1 0-16,2 1-1 0,-1 2 2 16,2 0-1-16,-2 2 1 0,3-1 1 15,-1 1 0-15,1 1-1 0,0-1-1 0,2 3-2 16,-1-3-4-16,-1 0-2 0,1 1 2 16,2-3-4-16,-3 3 0 0,2-4-2 0,-3 1 4 15,3 0-2-15,-1-4-2 0,-3 1 1 16,3-3 0-16,-3 0-1 0,1-3-1 15,1 0-2-15,-3 0 0 0,2-2-2 0,-2-1-6 16,1-2-6-16,-1 0-11 0,0 0-15 16,0-3-28-16,0-2-55 0,-1 1-105 0,1-4-213 15,-2 0-172-15,-1-4-77 0,0 0-25 16,-1-1 33-16,3 1 92 0</inkml:trace>
  <inkml:trace contextRef="#ctx0" brushRef="#br1" timeOffset="112019.8575">15084 11661 197 0,'-4'0'436'0,"3"-2"50"0,-2 1 15 16,-2-1-64-16,4 1-108 0,-3-1-119 16,3 2-77-16,-1 0-41 0,1 0-16 15,-3 2-7-15,4-2-8 0,-1 1-9 16,1 1-7-16,-2-2-5 0,2 1-8 0,0 1-1 16,0-2 0-16,2 0 2 0,-2 1 1 15,0-1-7-15,1 2 10 0,-1-1 5 16,0-1 3-16,2 2 2 15,0-1-2-15,-2-1 3 0,1 2-8 0,2-1-9 16,1-1-5-16,0 2-4 0,1-2-3 16,1 0 2-16,2 0-4 0,-1 0-3 0,2 0-3 15,-1 0-3-15,2 0 2 0,-1 0-4 16,0 0 2-16,3 0-1 0,-2 0 0 16,3 0 0-16,-2 0-5 0,3 0 2 15,-2 0-2-15,0 0 1 0,1 0-3 16,-4 0 0-16,4 0 0 0,-4 0 0 15,4 0 0-15,-4 0 0 0,1 0 0 0,2 3 1 16,0-3 0-16,-1 0 0 16,3 0 0-16,0 0 0 0,2 0 1 0,-2-3 1 15,5 3-3-15,-3-2 0 0,5 1-1 16,-3-2 1-16,2 0 0 0,-2 0 0 16,1-2 0-16,-3 2 0 0,3 0 1 15,-4 1-1-15,2 0-3 0,-4 0 3 16,0 1 0-16,0-1 0 0,-1 2 4 15,2-1-3-15,-2 1 0 0,4 0 0 0,-2-2 0 16,4 1-1-16,-1-1-3 0,2 2 0 16,1-5-2-16,0 5-4 0,2-2 2 15,-2-1-2-15,-1 3 4 0,2-2 0 16,-2 1 2-16,-3 1 7 0,1 0 0 16,-4-1-2-16,1 1 3 0,-2 0 0 0,2 0-1 15,-1 0 0-15,4-3 1 16,-4 3 1-16,4 0-2 0,1-3 0 0,1 2-2 15,0 0 2-15,3-1-2 0,2 0-1 16,-2 1-1-16,0-1 0 0,2 2 1 16,0 0-5-16,-4 0 3 0,-1 2 0 15,-2-1 2-15,-2 1-1 0,-1 0 0 16,-5-1 4-16,1 0-4 0,-2-1 0 16,-2 3 2-16,0-3 0 0,1 0 2 15,-1 0-3-15,3 0 4 0,1-3 0 16,0 2-12-16,4-2 7 0,0 1 0 0,2-1 2 15,1 2-1-15,1 0 1 0,0-2 8 16,2 3-5-16,-2-3-4 0,0 3-1 16,-1 0-1-16,2 0-2 0,-3 0 0 15,1 0-1-15,-2 0-1 0,0 0 0 16,0-2 1-16,-1 2-1 0,0 0-1 0,2-1 3 16,-2 1-1-16,2-2-1 0,1 2 8 15,2-1 3-15,1-1 1 0,2-1 2 16,-1 2 1-16,5-1 2 0,-5 1-4 15,2-1-2-15,1 2-1 0,-1-1-3 16,-2 1 1-16,1 0-1 0,2 0-2 16,-1 1 1-16,-2-1 0 0,1 2 4 0,0-2-3 15,0 0-2-15,1 0 1 16,0 0 0-16,-1 0-1 0,2-2 0 0,-1 2-1 16,2-1 0-16,0-1-2 0,2 2-1 15,-2-1 0-15,3 1-1 16,-1-2-1-16,-1 2 1 0,-1 0-2 0,0 0 0 15,-3 2-1-15,2-2 1 0,-5 1 0 16,2-1 2-16,-5 2 2 0,1-2 3 16,-3 0 1-16,0 1-1 0,-1-1 4 0,1 0 0 15,1-1 1-15,0 1-2 0,0 0 2 16,3 0 3-16,0 0-4 0,2-2-8 16,1 2 4-16,-2 0 2 15,1 0 1-15,2 0 0 0,0 0 2 0,-1 0 9 16,1 0-6-16,0 0-2 0,1 0-3 15,0 0-1-15,3 2-1 0,0-2-1 0,0 0 2 16,0 1-2-16,0-1-2 16,1 0 2-16,1 0-1 0,-1 0-2 0,2 0-1 15,1 0-1-15,0 0 0 0,1-1-4 16,1 1-6-16,0 0 2 0,1-2 5 16,2 2 2-16,-1 0 1 0,1 0 6 15,0 2 13-15,0-2-1 0,-2 1 0 16,2 1-2-16,0-1 3 0,-1 1-2 0,1-2-3 15,-2 1-2-15,2-1 0 16,0 2-3-16,-1-1-2 0,0-1-2 0,2 0-2 16,-2 0 0-16,1 2-2 0,2-2-3 15,-1 0 1-15,1 0-2 0,0 0 0 16,1-2-3-16,-1 2 3 0,-1 0 2 16,2-1 4-16,-2-1 2 0,1 2 4 15,-2-1 4-15,1-1-1 0,0 1 2 16,2-1-2-16,-2 1-3 0,-1-1-1 15,2-1-1-15,-2 1 0 0,1 1-4 0,-2-2-1 16,0 0 3-16,-4 0-4 0,-4 0 1 16,1 1-1-16,-4-1 4 0,-1-1-2 15,-3 3-1-15,-3-2 2 0,-2 2 0 16,-5-2 1-16,-1 3 0 0,0-3 2 16,-3 3 1-16,-1-1-1 0,0 1 1 0,-3-1-1 15,1 1-2-15,-2-2-7 16,0 2-13-16,-2-1-25 0,1-1-55 0,-3 0-112 15,-4 0-229-15,-2-1-135 0,-6 0-61 16,-5 3-15-16,-6-2 34 0,-4 1 102 16</inkml:trace>
  <inkml:trace contextRef="#ctx0" brushRef="#br1" timeOffset="114474.5275">14748 11461 186 0,'0'0'350'0,"0"-1"45"16,0-1 12-16,4 0-27 0,-3 2-48 0,4-1-66 16,2 1-71-16,0-1-62 0,1 1-44 15,2 0-27-15,2-3-20 0,-1 3-9 16,2 0-7-16,1-3-2 0,1 3-2 16,-1-2-2-16,0-1 3 0,2 0 4 15,-5 2-4-15,3-2 2 0,-1 0 2 16,1 1 4-16,-1-1-2 0,-1 2 2 15,2-3 2-15,1 2 0 0,2-1-1 16,-1-2-4-16,1 2-2 0,2-2-9 0,-1 0-2 16,2 1-4-16,-1-3-3 0,2 1-1 15,1-1-4-15,0 2 2 0,-1-2-5 16,-1-2 0-16,0 1 2 0,1 1-2 16,0-3 1-16,-1 2-1 0,-1 0 4 15,2 0-2-15,-3 0-1 0,2 2 0 0,-1-2 0 16,-2 2 1-16,5-1 0 0,-1-1 0 15,1 0 1-15,-2 1-2 0,2-2-1 16,0 1 0-16,-1 0 2 0,1-3-2 16,0 2 0-16,-2-1 0 0,0 2 0 15,0-2-3-15,-2-1 1 0,1 2 1 16,0 0 1-16,-2-1 0 0,4 1 0 16,-5-2 3-16,3 2-2 0,-1-1-1 15,0 1-1-15,1-3 1 0,-3 4 0 0,1-1 0 16,-1 0 1-16,0 0 7 0,1 0 1 15,-3 0-1-15,3 1 3 0,-4-1 0 16,4 1-1-16,0-1-5 0,0 0-2 16,0 0 0-16,1 0-2 15,-1-1-1-15,2 1 0 0,0-3 0 0,-3 5 0 16,3-2 1-16,-3-1-1 0,-1 2 0 16,1-2 1-16,-2 3 0 0,2-2 0 0,0-1-2 15,-2 2 1-15,4-1 0 0,-2 1 0 16,1 0 0-16,2-2-1 0,-2 2 0 15,4-2 0-15,-1-1-1 0,-1 0 2 16,0 1 0-16,-1 0 2 0,1-1 0 16,-1 2 1-16,-3 1-1 0,0-1-1 15,-3 1-1-15,-1 0 0 0,0 1 0 16,-2 1 1-16,-1 0 1 0,1 0 0 16,-2 0 1-16,-1 0-1 0,4-2-2 0,1 3 0 15,-2-3 0-15,3 1-1 0,5-2-1 16,-3 2 2-16,3-2-2 0,4 2 6 15,-4-2 0-15,5 0 0 0,-1-1 0 16,0 2 3-16,-1-1-3 0,-1-1-1 0,-1 3-1 16,-1-2 0-16,-1 3 2 15,-2-1 0-15,-1 1 2 0,-4 0 1 0,4 1 2 16,-4 1-3-16,4-1 2 16,-2 0-3-16,2 0 0 0,2-2 0 0,1 2 1 15,1 0 0-15,2-2 1 0,2 1 6 16,0-1-4-16,0 0 2 0,0 3-3 15,1-1-2-15,0 0-1 0,0 0-5 16,-2 0 4-16,-2 0-2 0,-1 3 3 0,1-3-2 16,-2 2 1-16,2-1 0 0,0 1-3 15,-2-1 2-15,2 1 0 0,-1 1 2 16,4-1 0-16,1 0-1 0,-1 0 3 16,2-1 0-16,2 3 3 0,2-2-1 15,0 3 0-15,1-1 4 0,-1-1-2 16,-1 2-1-16,1 0-1 0,-4 0-5 15,2 0 0-15,1 0 0 0,-3 2-4 0,-2-1 1 16,1 1 0-16,2-1 3 16,-5 2 0-16,1 0 3 0,1 2 0 0,-2-2 3 15,2 1-1-15,-1 1 6 0,1-2 5 16,1 1 2-16,1 1 4 0,-1-1-1 16,1 0 2-16,0 0-4 0,-1 1-6 15,0 0-4-15,-1 0-2 0,0-1-5 16,2 2 0-16,-2-2-2 0,1 3-1 0,2-1 0 15,1-1 1-15,-1 2 2 0,0 0-3 16,3 0 3-16,-2 0-2 0,2 1-2 16,-2-1 1-16,26 9 4 15,-26-8-2-15,0-1 1 0,0-1 3 16,-1 1-2-16,1 1 1 0,-2-2-3 16,2 2 1-16,0-1-2 0,0 1-1 0,4-1 2 15,1 1 2-15,-2-1 1 16,4 1 5-16,-2-1 3 0,1 2 2 0,3-1 0 15,-4 2-2-15,-2-2-12 0,0 1 0 16,1-2-1-16,-1 2-3 0,1 0-3 16,0-2 1-16,-1 5 10 0,1-3-5 15,1-1-1-15,0 3 1 0,0-2 3 16,1 0 1-16,1 1 3 0,0-1 5 16,2 1 3-16,-3 0 4 0,3-1 1 0,-3 0-1 15,3 0 3-15,-3 1-4 0,1 1-3 16,3-1-2-16,-2 1-5 0,3 2-3 15,2-2-3-15,-2 1 0 0,2-1-3 16,1 1 0-16,1 0-1 0,-2 0 0 16,0-1-1-16,1 1 0 0,0-1-2 15,-3 1-2-15,2-2-1 0,0 2 2 16,1 0 2-16,-1-1 3 0,1-1 3 16,0 1 1-16,0-2 1 0,-1 0-1 15,2-1-2-15,-1-1-2 0,3-2 1 16,-4 2-3-16,1-3 1 0,-3 1-1 0,1-1 0 15,-6-1-2-15,1 0 0 0,-4 0 0 16,-2-1 0-16,-6 1 0 0,2-2-1 16,-1 1 1-16,-1-1-2 0,1 2 0 15,-1-1-1-15,2-2-3 0,-1 3 1 16,1-3 0-16,-3 2-2 0,-1 0-6 16,-3-2-10-16,-2 0-21 0,-5 0-42 15,0 0-83-15,-7-2-165 0,-4 0-220 0,-9-1-107 16,-8-3-43-16,-8 1 8 0,-8-2 66 15,-7-1 157-15</inkml:trace>
  <inkml:trace contextRef="#ctx0" brushRef="#br1" timeOffset="115727.4184">17580 10430 141 0,'1'0'397'0,"-1"0"66"0,3 0 9 0,-3 0-34 15,2 0-75-15,0 0-102 0,-2 0-88 16,0 0-54-16,1 2-32 0,2 1-18 15,-1 0-12-15,-1 3-2 0,1 3-3 16,-1 0-5-16,3 2-2 0,-4 1 0 16,1 0-6-16,1 1-3 0,-2 2 0 15,0-1-6-15,0-2-4 0,0 2-2 16,0 1-5-16,1-1-4 0,-1 0-4 16,4 2-4-16,-3-1-2 0,1 1-3 0,1 0 0 15,-1 0-1-15,1 0 1 0,0 2 1 16,0-2 2-16,-2 2 3 0,3 0-1 15,-4 2 1-15,1-3-1 0,1 0 0 16,-1 0-3-16,-1 0 1 0,2 2 0 16,0-3 0-16,-2 2 0 0,0-2 1 15,0 2-1-15,1-1-1 0,-1 1-1 0,0-3-1 16,3 1 0-16,1 0-2 0,-3-2 0 16,4 0 0-16,-2 1 0 0,-2 0 0 15,3-1 1-15,-1 0-1 0,0 1 1 16,-1 0-1-16,-1 0 2 0,-1 0-1 15,0 2 0-15,0-2 0 0,0 0 2 16,-1 2 1-16,-3 0 1 0,3-2 2 0,-1 0 0 16,1-1 2-16,-1 3-2 0,2-3 2 15,0 1-2-15,2-1-1 0,-1-2-2 16,2 1 0-16,1 1 0 0,-1-2 0 0,2-1-1 16,1 0-2-16,-5 1-1 0,4-3 0 15,-2 0 1-15,0-1 1 0,-1 0 0 16,0 0 0-16,-2 0-2 0,0-1 2 15,0-1-1-15,0 0 6 0,-4 0 9 16,3-1 7-16,-2 2 3 0,1-1-4 16,-1 2 0-16,0 0-7 0,0 0-10 0,1 1-5 15,1-1-1-15,-1-1 1 16,2 1 3-16,0-2 0 0,2 1-3 0,-1-2-1 16,5-3-5-16,-1 1-9 0,0 1-16 15,1-4-25-15,1-1-37 0,-1-2-67 16,-5-4-142-16,-1 0-188 0,-1-2-86 15,-4-2-32-15,1 2 10 0,-1-1 54 16</inkml:trace>
  <inkml:trace contextRef="#ctx0" brushRef="#br1" timeOffset="117209.4054">17232 12106 130 0,'0'-1'129'0,"0"1"-10"16,-2 0 8-16,2 0 19 0,-2 0 17 15,2 1 12-15,-2-1 7 0,0 2 5 16,1-2-4-16,1 0-13 0,-2 1-17 15,2-1-22-15,0 0-26 0,0 2-27 16,0-2-21-16,0 0-22 0,0 0-15 0,0 0-13 16,0 1-6-16,0 1-4 15,0-2-7-15,0 1-4 0,2-1-1 0,-2 1 0 16,0 1-1-16,0 0 1 0,0-2-8 16,0 1-21-16,0-1-36 0,0 0-55 15,0 0-62-15,-2-1-64 16,0 1-73-16,2 0-21 0,2 1 16 0,1-1 42 0</inkml:trace>
  <inkml:trace contextRef="#ctx0" brushRef="#br1" timeOffset="118434.2256">17192 12066 197 0,'-3'-3'359'0,"2"-1"45"0,-1 3 1 15,2-2-14-15,-2 2-43 0,2-2-78 16,0 3-75-16,2-3-61 15,-2 3-37-15,2 0-16 0,-2 0-7 0,0 0-6 0,1 0-3 16,1 0-4-16,-1 0-2 0,3 0-2 16,2 0-4-16,-3 0-2 0,2-2-6 15,3 2-4-15,0-3-3 0,-1 1-6 16,4 0-2-16,1-3-2 0,-2 1-3 16,3-1-1-16,3-2-1 0,-2-1-5 15,2-1-4-15,-2 1-4 0,2-4-2 16,-2 2-4-16,2 0 2 0,-2-1-3 0,0-1 0 15,-1 0-3-15,1 2 1 0,-3-2 0 16,1 1-2-16,-2-1 1 0,0 0-1 16,0 1 1-16,-4-4 0 0,3 3 0 15,-2 1 0-15,-1-1 0 0,1 0 0 16,-2 1-1-16,0 2-2 0,-1 1 1 16,-1 3 4-16,-2-2 2 0,1 2 3 15,0 2 8-15,-2 3-4 0,0-2-2 0,0 1-3 16,0 1-5-16,-4 1-1 0,3 1-7 15,-1-2 3-15,-3 3 4 0,4 2 0 16,-3 0 4-16,-1-1-2 0,1 3 0 16,0 1 3-16,-1-1-5 0,1 3 1 15,1 2-1-15,-2 2 2 0,0-1 0 16,1 2 1-16,0 1 2 0,2-2 2 16,0 1-1-16,1-2 4 0,2 1-1 15,1-2-1-15,1 0 4 0,2-3 0 0,1 0-1 16,0-1 1-16,2-1 4 0,0 1-2 15,3-3 0-15,-1-1 0 0,-1-1-1 16,4-2 1-16,-4-1-5 0,3 0 0 16,0-3-2-16,-1 1 0 0,-1-3-2 15,1-3 0-15,-2 1-2 0,1-3-2 16,1-1-3-16,-2-1-5 0,-1-3-4 16,3 0-4-16,-5 0-4 0,3-2 0 0,-5 1 2 15,2-1 2-15,1 2 4 0,-4 0 5 16,0 3 6-16,-1 0 4 0,-1 3 6 15,1 0 2-15,0 1-1 0,-2 4 1 16,1-2-4-16,-1 3-1 0,0-1-6 16,0 4 0-16,0-3 0 0,0 6-1 0,-1-3 1 15,-1 5 4-15,0 2 0 0,1 1 7 16,-1 1 6-16,1 2 6 0,1 3 3 16,3-1 1-16,-2 2-7 0,3-1-1 15,0 1 2-15,2-2-3 0,1 1-3 16,1-2-2-16,-2-2 8 0,3 1-6 15,3-3-5-15,-3 0-1 0,4-2-4 16,-4 0-6-16,2-1-7 0,0-2-16 16,-3-2-22-16,0 1-40 0,-1-2-55 15,0 1-79-15,-4-2-126 0,2-1-178 0,-2-1-89 16,-3 0-25-16,4 0 27 0,-4-1 65 16,0 1 124-16</inkml:trace>
  <inkml:trace contextRef="#ctx0" brushRef="#br1" timeOffset="121791.6094">16122 10960 122 0,'0'0'361'0,"-1"0"69"16,1 0 6-16,0 0-38 0,-2 2-65 15,2-2-88-15,0 0-78 0,0 0-60 16,0 1-40-16,-2 1-22 0,2 1-18 16,0 0-6-16,-1 1-2 0,1 1-4 0,0 1-1 15,0 2-1-15,0 1 4 0,0 2 1 16,0 0 1-16,0 1 2 0,0 3 1 15,0 0 0-15,1 1-3 0,-1 1-2 16,0 1-3-16,0 0-2 0,0-1 0 16,-1 2-5-16,2 0 0 0,-1-1-2 15,0 2 1-15,0-2-1 0,0-2-2 16,0 1 2-16,2-1 4 0,-2 1-2 0,2 0 1 16,-2-3 3-16,1 1-3 0,1-1-1 15,-1 2-3-15,-1-2-2 0,4-1 0 16,-4 1-4-16,1-1 0 0,-1 0 2 15,5-1 0-15,-4 3 0 0,1-2 2 16,-2 0 1-16,0 1 0 0,0 1-1 0,0-2 1 16,0 1-2-16,0-2 2 15,0 0-1-15,-2 0-2 0,2-2 2 0,-1 1-2 16,1-3 0-16,0 2 0 0,-3 0 0 16,1-1 0-16,2 0 1 0,-1-1 0 15,-1 2 0-15,0 0 0 0,2-1 1 16,0-1 0-16,-1 1-1 0,1 0-1 15,0-1 2-15,1-2-4 0,-1 0-1 16,0-2-11-16,2-1-10 0,0 0-18 0,-2 0-32 16,-4-3-70-16,3-1-130 0,-2-1-142 15,-2-1-71-15,-2-1-26 0,4 1 13 16,-3 0 57-16</inkml:trace>
  <inkml:trace contextRef="#ctx0" brushRef="#br1" timeOffset="122823.3011">15721 11872 67 0,'-4'-1'241'0,"3"-1"16"0,1 2 7 16,-3-1 3-16,3 1-13 0,-2 0-21 15,-1 0-28-15,3 0-25 0,-1 0-21 16,1 0-24-16,0 0-17 0,0 0-12 16,0 0-16-16,0 0-14 0,0 1-14 0,1-1-6 15,-1 0-2-15,5 0-3 0,-2 0 5 16,2 0 3-16,1 0 2 0,2-1-5 16,3 1-5-16,-2-1-8 0,4-1-9 15,0-1-11-15,0 1-9 0,0 0-4 16,-1-1-7-16,-3 3 3 0,4-2-3 15,-4 0-1-15,-2 1 1 0,0 1-2 16,0-2 0-16,-2 1-1 0,-2 1 3 0,-2 0 0 16,3 0 2-16,-4 0 1 0,1 0 3 15,-1 0-1-15,0 0-1 0,-1 0 2 16,-3 0 1-16,1 0-4 0,-2 0-1 16,-3 0-2-16,1 1-1 0,-1-1 0 15,-2 2-5-15,-2-1 2 0,1 1 1 16,-1 0 1-16,2-2 2 0,-2 0 2 15,3 3 0-15,0-1-1 0,0-2 1 0,1 0 0 16,2 2-3-16,0-1 0 0,1 1-1 16,0-2-1-16,4 2-1 0,-2-2 3 15,1 1-5-15,0-1-4 0,1 0-7 16,1 0-12-16,-3 1-18 0,3 1-44 16,-5-1-74-16,4 0-137 0,-3 1-152 15,1 0-74-15,2 1-23 0,1 0 14 16,0 0 67-16</inkml:trace>
  <inkml:trace contextRef="#ctx0" brushRef="#br1" timeOffset="123479.7431">16074 11761 243 0,'0'-5'370'15,"-2"3"52"-15,0-1-18 0,2 0-46 16,0 3-70-16,0 0-70 0,-1-2-65 0,1 4-45 15,-4-2-35-15,3 3-19 0,-1 0-7 16,1 1-2-16,-1 1-2 0,0 0-3 16,1 2-1-16,-2 1-2 0,3-1-3 15,0 1 1-15,0 0-4 0,3 1 0 16,-2 2-3-16,1-1-2 0,0 1-4 16,1 2 0-16,-2-1-2 0,3 2-4 15,-3-2-1-15,3 4-1 0,0 0 0 16,-3-3 4-16,3 2-4 0,-3-2-1 0,2-1-5 15,-1 1 2-15,1-4-5 0,0 1-5 16,1-3 0-16,-1 1 0 0,1-4 0 16,-1 2-1-16,-1-3-1 0,0 0-4 15,1-1-5-15,-2 1-8 0,1-3-9 16,0 0-15-16,-1 0-16 0,-1 0-25 16,0-3-30-16,0 3-47 0,0-2-69 15,0-1-95-15,-1-1-106 0,1 1-35 16,1 0-1-16,1 0 36 0,3 1 70 0</inkml:trace>
  <inkml:trace contextRef="#ctx0" brushRef="#br1" timeOffset="123893.0156">16301 12001 253 0,'-2'-1'437'16,"2"-2"58"-16,-1 3-2 0,1-4 290 16,0 4-554-16,0 0-88 0,0 0-51 15,0 0-32-15,0 0-18 0,0 0-9 16,-2 0-1-16,0 0-1 0,2 0 2 15,-1 0 6-15,-3 0 3 0,3 3 4 16,-2-2 3-16,2 0 0 0,-1-1-1 16,0 2-5-16,2-2-6 0,-1 0-5 0,1 0-4 15,0 0-4-15,0 0-2 16,0-2 2-16,1 1 0 0,1 0 1 0,0-2-2 16,-1 3 3-16,-1-2 0 0,3 0 0 15,-3 1 0-15,0 1 2 0,0-2-3 16,-3 2-3-16,2 0-8 0,-1 0-9 15,0 0-15-15,-1 0-15 0,2 0-26 0,-4 2-34 16,3-2-40-16,-3 1-80 16,4-2-144-16,-3-1-154 0,0 0-64 0,7 1-14 15,-2-2 21-15,4-1 67 0</inkml:trace>
  <inkml:trace contextRef="#ctx0" brushRef="#br1" timeOffset="124581.3611">16511 11791 62 0,'2'-6'388'0,"-2"1"67"15,0 0 44-15,0 1-49 0,-2-4 179 16,0 3-458-16,2 2-64 0,0-1-34 15,0 1-16-15,0 0-11 0,0-2-7 16,0 2 0-16,-1 0-7 0,-1 2-3 16,-1-2-6-16,0 1-5 0,-3-1-4 15,1 1 0-15,-1 1 0 0,1 1 5 0,-3 0 4 16,-1 1 3-16,1 3 3 16,1-1 4-16,-2 1-4 0,3 2 0 0,-3 0-6 15,5 2-4-15,0-1-5 0,3 3-4 16,-2-1-5-16,3-2-1 0,3 2-1 15,-2 0-2-15,1-2 1 0,1 2-2 16,-1-1 4-16,3 1-2 0,-2-1 0 16,0-3 3-16,2 2 1 0,2-3 1 15,-2 1 1-15,3-3-1 0,0 0 0 0,1-2-3 16,1 0-1-16,-2-3-3 16,3 2 0-16,-1-3 0 0,-2 1-1 0,1 1 1 15,-3-3 1-15,1-1 1 0,-1-1 2 16,-1 3 2-16,1-1-1 0,-5 0 4 15,3 0-3-15,-4 2 3 0,1-1-3 16,1 1-5-16,-2 0-1 0,-2 0 0 16,2 3 0-16,-1-2-1 0,-1 2 1 0,0 2 4 15,1 1 3-15,-3 0 1 16,4 1 3-16,-2 4 4 0,0-1 1 0,2 2 1 16,0-1 2-16,2 3-2 0,-2-1-2 15,0 2 1-15,0-1-4 0,0 2-2 16,0-1-2-16,0 0-2 0,0 0 0 15,0 0-5-15,0-2 1 0,0 1-1 0,0-1-1 16,0 0 1-16,2 2 0 16,-2-5-1-16,0 2-2 0,0-2-5 15,0-2-2-15,0 1-6 0,0-2-9 0,0-1-10 16,0-1-14-16,0 1-28 0,0-3-36 16,0 0-47-16,-2 0-98 0,2-3-129 15,0-4-109-15,2 0-44 0,2 0 3 16,-3-3 35-16,4-2 93 0</inkml:trace>
  <inkml:trace contextRef="#ctx0" brushRef="#br1" timeOffset="125006.6455">16653 11791 205 0,'-2'-4'432'0,"0"2"60"15,-1-3 15-15,3 1-54 0,0 3-104 0,0-2-107 16,0 2-84-16,3-2-49 0,1 3-27 16,-1 0-16-16,2-3-4 0,0 2-6 15,1 1-4-15,-1-1-2 0,4-1-4 16,-2 2-4-16,-2-2-5 0,-1 4-3 16,1-2-6-16,1 3-3 0,-3-2-4 15,1 2-3-15,-1 0-4 0,-2-1-1 16,3 1 1-16,-3 1 2 0,2 1 6 0,1 0 1 15,-3 3 4-15,1 2 0 0,-1 0 0 16,4 1 0-16,-4 0-7 0,1 2-2 16,0-1-4-16,1 0-2 0,-2-2-5 15,1 1 0-15,0-1-4 0,-1-2 3 16,2-1-2-16,-1 0-1 0,0 0-3 16,-1-1 0-16,1-2 0 0,0 1-4 15,-2-2-5-15,2 0-4 0,-2 0-8 0,0 0-9 16,0-1-12-16,0 2-18 0,-2-1-20 15,2 0-31-15,-4 0-32 0,3-1-73 16,-3 0-106-16,1-1-121 0,2-1-75 16,-3-1-22-16,3 1 15 0,-1-2 65 15</inkml:trace>
  <inkml:trace contextRef="#ctx0" brushRef="#br1" timeOffset="125290.8367">16694 11918 99 0,'0'-2'429'0,"-1"-1"70"0,2-1 44 16,1 1-29-16,0 1-79 0,2-1-116 0,0 0-85 16,3 1-52-16,0-1-23 0,1 1-26 15,1 0-21-15,2-1-21 0,-1 1-21 16,-1-1-17-16,4 0-20 0,-4 0-9 15,1 0-8-15,-1-1-9 0,-1 1-4 16,-1 0-11-16,-4 1-10 0,0 0-19 16,-1-1-26-16,0-1-35 0,0 3-49 0,-1-2-64 15,-1 2-115-15,0-2-160 0,0 0-76 16,0 2-14-16,0 1 19 0,2 0 57 16</inkml:trace>
  <inkml:trace contextRef="#ctx0" brushRef="#br1" timeOffset="128365.9087">18360 10568 96 0,'-3'0'152'15,"1"0"-44"-15,-1 0-60 0,3-3-71 16,-1 2-65-16,1 1-41 0,0-1-17 16</inkml:trace>
  <inkml:trace contextRef="#ctx0" brushRef="#br1" timeOffset="129061.3756">18382 10643 236 0,'-1'-5'347'0,"-4"0"30"0,4 0-13 16,-1 3-33-16,2-1-53 0,-1 1-67 15,1-1-59-15,0 2-38 0,0-2-30 16,0 3-18-16,0-2-11 0,0 1-6 16,-2 1-2-16,2-2-6 0,-2 2-3 0,1 2-2 15,-2-2-2-15,-1 0-1 16,3 1-1-16,-3 1-1 0,1-1-2 0,2 1-5 15,1 0-5-15,0 3-5 0,0 1-6 16,0 3-1-16,0 2 0 0,1 2 0 16,1 2-1-16,1 0 1 0,0 3 0 15,1-1 1-15,-1 1 2 0,2 0-1 0,-2-1-3 16,0 4 4-16,1-1-9 0,-1 1 1 16,-1 1-2-16,0 1 0 0,-1 0 0 15,1 1 0-15,1 1 4 0,0-2-1 16,1 0 0-16,-1 1-1 0,2-2 0 15,-3-1 1-15,1-1-1 0,1 2 0 16,-3-1 1-16,1-1 0 0,0 4 0 16,-2-4 4-16,0-1 1 0,0 2 3 0,0-1 0 15,0 1-1-15,1-1 0 0,-1 0-3 16,3-1 1-16,-1 2-5 0,0-3 2 16,-1 1-2-16,2 1 0 0,-3-2 0 15,4 0 2-15,-4 0 4 0,2-2 1 16,-2-1 4-16,0 0 2 0,0 0 0 15,0 0 0-15,-2-1-3 0,2-1-2 16,-4-1-4-16,3-1-5 0,-1 0 0 16,1-2-1-16,1 1-3 0,0-3-5 0,0-1-8 15,1 0-13-15,1 0-17 16,1-3-38-16,1 0-61 0,-4-1-120 0,2-2-166 16,-2-2-78-16,2 2-33 0,-2 0 12 15,0 0 51-15</inkml:trace>
  <inkml:trace contextRef="#ctx0" brushRef="#br1" timeOffset="130046.0353">18484 11996 169 0,'-4'1'404'0,"3"0"50"16,-1 2 4-16,1-1-64 0,1 0-92 15,0-2-114-15,0 3-87 0,3-1-46 16,0-2-23-16,0 0-8 0,4-2 5 16,-2-1 4-16,2-1 9 0,-1 1 7 15,-1-2 7-15,-2 3 9 0,1 0 3 16,-3-1 4-16,3 0 5 0,-4 0-1 15,0 3-4-15,0-1-4 0,-2 1-7 0,0 1-11 16,-1-1-8-16,0 1-7 0,0 1-6 16,-1-1-13-16,1 1 0 0,2-2-1 15,-1 2-3-15,-1-2-4 0,3 1-1 16,0-1 6-16,-1 0-5 0,1 0-5 16,0 0-1-16,-2 0-2 0,2 0 3 15,0 0 2-15,-1 2 2 0,1-2 3 0,0 2 0 16,-2-2 3-16,2 0-3 15,-2 3-6-15,2-3 1 0,0 0 1 0,-1 0 2 16,1 0 1-16,0-3 1 0,0 3 7 16,0-2 3-16,0 0-1 0,-2-1 1 15,0 1 3-15,1 1 2 0,-1-2 1 16,1 3-5-16,-3-1 0 0,1 1-7 16,2 0-4-16,-4 1-3 0,0-1-4 15,2 3 1-15,0-2-1 0,0 1 1 0,0 1-1 16,3-3 0-16,-4 2-2 0,4-2 2 15,0 2-2-15,0-2 3 0,0 0-3 16,0 0 0-16,4 0-1 0,-4 3 2 16,3-3 1-16,0 0-4 0,0-3 3 15,2 3 2-15,-2 0 0 0,3-2-1 16,-3 0 2-16,1-1 0 0,-4 1 0 16,1 1 0-16,-1-2 0 0,0 2-1 0,-1-2-2 15,1 3 0-15,-4-3 0 0,1 3-2 16,-3-2 2-16,3 2-1 0,-2-1-1 15,2 1 0-15,0 0-1 0,0 0-2 16,-1 0-6-16,1 1-10 0,0-1-16 16,-1 2-25-16,0 1-37 0,3-3-46 15,-1 4-72-15,1-3-113 0,-1 1-130 0,0-2-92 16,1 1-28-16,2 1 16 16,1-2 58-16,3 0 114 0</inkml:trace>
  <inkml:trace contextRef="#ctx0" brushRef="#br1" timeOffset="130961.6449">18785 11775 292 0,'-1'-2'422'15,"-1"0"45"-15,1-1-23 0,-1 3-36 16,0-3-65-16,1 3-96 0,-2-1-95 15,3-2-57-15,-1 1-27 0,1 1-24 0,0-1-15 16,-2 1-6-16,0 0-2 0,2 1-1 16,-1-3 0-16,-2 3 4 0,-1-3 5 15,1 3-2-15,-2 0 2 0,0 0 1 16,1 0-1-16,-1 0-1 0,0 0-3 16,2 0-2-16,0 0-5 0,0 3-6 15,0-3-4-15,-1 3-4 0,3-2 2 16,-3 3-4-16,0 1 3 0,-1-1 0 0,2 3 1 15,0 3 2-15,-2-4-1 0,2 3 0 16,0 2 0-16,0-2-1 0,2 0 0 16,2 1-2-16,3-2 2 0,0 0 1 15,4-1 0-15,0-1-1 0,2-2 1 16,2-3 2-16,1 1-4 0,0-2 2 16,0-2-1-16,1 0-3 0,-1-1 2 15,-1-2-1-15,-2 0-1 0,-2 0 4 16,0-1 1-16,1-1 4 0,-4 3 2 0,-2-1 1 15,1 0 2-15,-3 2-2 16,-1-2-5-16,0 2-3 0,-1-1-3 0,-3 1-3 16,0-2-1-16,-3 2-1 0,0 0-1 15,-1-1 0-15,0 1-2 0,-2 1-4 16,-1 1-4-16,5-1-11 0,-2 2-18 16,-3 2-23-16,3 1-36 0,1 0-64 0,1 0-103 15,-1-1-119-15,2 2-111 0,0-1-42 16,2 1 0-16,3 2 47 0,0-1 100 15</inkml:trace>
  <inkml:trace contextRef="#ctx0" brushRef="#br1" timeOffset="131364.9196">18764 11872 118 0,'0'0'444'16,"-2"-1"69"-16,0 1 35 0,-1 0-54 16,-2 1-93-16,0 2-144 0,0 2-107 0,-4 1-60 15,1 1-33-15,0 4-17 0,-1-1-10 16,1 4-5-16,2-2-1 0,-1 1 1 15,3 0-2-15,-1 0 1 0,5-1 1 16,-1-2 2-16,2-1 0 0,-1 0 0 16,4 0 4-16,1-3 4 0,0 0 4 15,2-1 0-15,-1-2 4 0,2 0-1 16,0 0-6-16,1-3-2 0,-1 1-5 0,1-1-4 16,1-1 2-16,0 1-1 0,-4-3-3 15,3 3 1-15,-2-3 1 0,-2 3 0 16,-1-2-2-16,1-1-2 0,-1 0 2 15,0-1-3-15,-3 1-4 0,3-2-5 16,-3-1-4-16,1-1-4 0,-2-3-3 16,0 2-3-16,0-1-1 0,0-3-2 15,-2 4-1-15,1-2-2 0,-3 2-5 16,-1 0-5-16,0-1-2 0,-2 1-6 0,2 1-4 16,0 0-7-16,1 1-6 0,-1 2-12 15,1 1-22-15,0 0-28 0,4-1-36 16,0 3-62-16,2-2-102 0,1 0-113 15,5 0-90-15,-2 0-27 0,2 0 9 16,6 0 55-16,-1-1 102 0</inkml:trace>
  <inkml:trace contextRef="#ctx0" brushRef="#br1" timeOffset="131866.2522">19061 11716 375 0,'0'-6'522'0,"0"1"48"16,-2 0 25-16,0 2-83 0,1-1-169 15,1 4-132-15,-2-3-77 0,0 2-42 16,-1 1-28-16,1 1-16 0,-3 2-10 16,2-3-5-16,-1 4-4 0,0 0 2 15,-1 0 2-15,-2 3 4 0,0-1 2 16,0 3 2-16,-1 0-1 0,2 3 0 0,-2-1-3 15,4 2-6-15,-1 0-6 0,1 0-4 16,1 1-5-16,3 0-4 0,0-1-3 16,3-1-1-16,1 0-1 0,1-2 1 15,-1 1-3-15,4-2 1 0,-2-1 0 16,2 0 1-16,0-1 2 0,3-2-3 16,-3-1 3-16,2-1-2 0,0-1-1 15,0-2-3-15,1 0-3 0,2 0 0 0,-2-2 2 16,-1 0-2-16,0-2-1 15,0 0 1-15,-3 2 0 0,2-3 0 0,-5 0 0 16,1 0 0-16,-2-1 0 0,-3-2 1 16,2 1-1-16,-2-1 0 0,-2 1-1 15,1 2-1-15,-1-2-2 0,-3 1 1 16,1 2-1-16,-2 0 1 0,-1 1-2 16,-1 0 2-16,2 1-1 0,-2 2-7 0,0 0-8 15,2 2-19-15,-2-1-32 0,0 4-54 16,-1 2-87-16,-3-2-176 0,-2 4-157 15,2 0-69-15,-6 2-13 0,2 2 26 16,-1 0 77-16</inkml:trace>
  <inkml:trace contextRef="#ctx0" brushRef="#br1" timeOffset="132617.7521">18153 11860 344 0,'4'-5'433'0,"-3"-3"33"0,2 1-14 16,1 3-47-16,-3-2-81 0,2 2-98 0,-2 1-79 16,3 0-47-16,-4-1-22 0,0 3-15 15,0-2-11-15,0 2-8 0,0 1-7 16,-2 0-4-16,0 0-6 0,1 1-4 15,-2 2 4-15,0 0-5 0,1 0 5 16,-2 2-2-16,0 2 1 0,1 0 5 16,-2 3 0-16,2 0 4 0,-3 3 0 0,1 1 4 15,1 0-4-15,0 3-3 16,3-2-4-16,1-1-2 0,1 1-5 0,4-1-4 16,2-1 0-16,2-1 2 15,0-3-1-15,4 0 0 0,3-3 1 16,-2-1-2-16,3-4 0 0,1-1-3 0,-2-1-4 15,1-4-1-15,-4-1-3 0,-4-1-5 16,12-14-7-16,-16 6-7 16,-1 0-1-16,-2-2-8 0,-2-1-6 0,-3 0-6 15,0-1-5-15,-6 1-3 0,1 0-6 16,-2 1-10-16,0 1-12 0,0 2-27 16,0 4-50-16,-2 1-111 0,4 2-185 15,-1-1-88-15,1 4-31 0,3 4 3 16,2 0 44-16</inkml:trace>
  <inkml:trace contextRef="#ctx0" brushRef="#br1" timeOffset="134606.1206">17064 10563 98 0,'0'1'334'0,"-1"-1"42"16,-1 1-4-16,0 2-41 0,2-3-76 15,0 0-77-15,4 2-51 0,-1 0-17 16,2-1-9-16,2 1-7 0,1 0 4 16,4 1 2-16,-2-3-5 0,5 2-12 15,0-2-8-15,5 0-7 0,-2 0-11 16,4-2-12-16,-1 2-11 0,1 0-9 0,2 0-6 15,-2 0-8-15,0 0-4 0,2 0-5 16,-2 0 0-16,0 0-1 0,0 2-1 16,4-2-1-16,-3 3-3 0,2-3 1 15,0 0 0-15,1-3-1 0,1 3 2 16,2-2 1-16,-3 2 3 0,3-3 0 0,-1 1-2 16,2 0 1-16,0 1-2 0,2-3-3 15,0 4 0-15,-2-3 2 0,0 2 0 16,0-2-2-16,0 0 2 0,-2 0 1 15,0-1 1-15,-1 2-2 0,0-3 0 16,-3 1-1-16,-2 0 1 0,-1 1-2 16,-4-2-1-16,0 2 1 0,-4 2-2 15,-2-2 2-15,-1 1-3 0,-4 1 1 0,1-1 1 16,0 2 0-16,0-1-3 16,-3 1 1-16,1 0-3 0,2 0-5 0,0 0-13 15,0 0-22-15,-3 0-38 0,1-2-65 16,-2 1-96-16,-1 1-114 0,-2-2-84 15,0 2-23-15,-2-3 12 0,-2 6 51 16</inkml:trace>
  <inkml:trace contextRef="#ctx0" brushRef="#br1" timeOffset="135558.7556">16543 10831 43 0,'-4'-3'373'0,"1"2"72"16,-2-1 35-16,4 1-31 0,-4-1-63 15,4 2-99-15,-1-1-95 0,1 1-68 0,-1-2-44 16,2 2-29-16,0 0-20 0,2 0-9 16,-1 0-4-16,2 2 1 0,7-1 6 15,-2 2 7-15,5 0 8 0,4-1 5 16,1 1 3-16,3 0-2 0,5-2-3 16,2 1-1-16,4-2-5 0,-1 0-6 0,6 0-8 15,-2-3-4-15,0 1-7 0,0-1-5 16,-1 2-4-16,-1-2-3 0,0 1 0 15,-1-1 1-15,-1 0-2 0,3 0 0 16,-1-1 2-16,4 2 0 0,0-3 0 16,2 0-1-16,1 2 0 0,2-1 0 15,1-1-1-15,3 2-3 0,-2-2 1 0,4 1-1 16,-5 2 4-16,0-1 0 16,0 0-1-16,0 2 2 0,0-1 4 0,-4 1-3 15,1-2-1-15,1 0-1 16,-3 0 1-16,2-2 0 0,0 1 0 0,-2-1 0 15,0-1 2-15,1 1-1 0,-4 0 2 16,0-2-2-16,-5 3 6 0,0 0-2 16,-1-3 7-16,-7 5-1 0,0-3 5 15,0 2 1-15,-1 0-1 0,-5 0 1 16,-1 0-1-16,1 0-2 0,0 2-1 0,-2-2-3 16,0 1-3-16,1 1-1 0,-2-1-1 15,1-1-3-15,-3 2-1 0,0 1-1 16,-2-2-1-16,-1 1 0 0,0-1 0 15,-2 1-1-15,1 1-2 0,-6-2-5 16,4 2-7-16,-3 0-9 0,-1 0-18 16,1 2-30-16,-2-2-37 0,0 0-60 0,-2 0-129 15,-3-2-164-15,1 2-76 0,-9 0-22 16,0 2 16-16,-5 2 47 0</inkml:trace>
  <inkml:trace contextRef="#ctx0" brushRef="#br1" timeOffset="136393.3142">16392 11122 162 0,'-1'1'343'0,"-1"-1"46"0,2 0 12 16,0 0-19-16,-1 0-42 15,1 0-70-15,1 0-62 0,1 0-47 0,3 2-42 16,0-2-30-16,5 2-18 0,1-1-12 16,4 1-3-16,2 1-7 0,3-2-6 15,0 2 1-15,3 0-4 0,4-1-1 16,2-1-3-16,1 0-2 0,1-1-5 16,4 0-5-16,2-1-5 0,0 0 0 15,0-2-4-15,-1-2-2 0,1 2-2 16,1-1-5-16,1-1-1 0,-1 1-1 0,2-1-2 15,0 2-1-15,2-2 3 0,-1 2 0 16,1-1-1-16,-1 2-2 0,3-1 3 16,-2 0-3-16,1 1 2 0,-1 0-1 15,1-3 2-15,1 2-1 0,-1 1 0 16,-2-1 0-16,1-1 2 0,-2 0-1 16,-2 0 1-16,0-1 3 0,-2 1-2 0,-1-1 0 15,-2-1-2-15,0 2-1 0,1 2 0 16,-3-3-5-16,-1 0 6 0,0 2-2 15,-1-1-2-15,-2 1-1 0,-1 1 1 16,0 0 0-16,-4-1-5 0,2 1 4 16,-4-1 0-16,-4 1 0 0,1 2 1 15,0 0-1-15,-4-2 1 0,0 1 0 16,0-1 0-16,-4 2 1 0,4-2-1 16,-5 1-1-16,0 0-2 0,0-1 2 0,-2 1-7 15,-2 1-8-15,0-2-5 16,-1 2-8-16,0 2-6 0,-1-2-14 0,-1 1-13 15,-1 1-16-15,0 0-33 0,0 0-65 16,0 1-122-16,-3-1-143 0,-2 0-67 16,0 3-20-16,-4 1 18 0,0 1 61 15</inkml:trace>
  <inkml:trace contextRef="#ctx0" brushRef="#br1" timeOffset="137112.8003">16474 11371 119 0,'-3'0'293'16,"-1"0"36"-16,1 0-13 0,1 0-23 15,1 0-30-15,1 0-46 0,0 2-37 0,0-2-24 16,3 3-15-16,-2-3-15 0,5 3-7 16,2-1-3-16,0 0-9 0,5 0-16 15,0-2-4-15,5 0-7 0,0 0-3 16,6-2-7-16,-1-1-9 0,6-1-7 15,1 1-7-15,1-2-4 0,3 2-7 16,0-1 2-16,1 1-6 0,3 0-10 16,1 1-3-16,0 2-8 0,0-1-3 15,5-1-8-15,-3 0 1 0,2 1 2 16,1 0-1-16,-1-2 0 0,0 0 5 0,-4 0-4 16,-2 1-2-16,-2-3 4 0,-2 3-1 15,-3-1 2-15,-2 0-2 0,-3-1 3 16,-1 4 0-16,0-4 0 0,-3 0-3 15,-1 0 2-15,0-1-3 0,1 2-1 16,0 1-2-16,-1-2 0 0,-2 1-2 0,0 0 2 16,0 0-2-16,-2 0-2 0,-2 1 0 15,-3-1-5-15,0 1-5 0,-2 1-7 16,-2 0-9-16,-1-1-11 0,-1 1-11 16,-2-1-15-16,-1 2-17 0,1-1-24 15,0 1-29-15,-2 0-42 0,-1 0-74 16,0 0-94-16,-1 0-98 0,-5 0-36 15,3 3 7-15,-2 0 35 0,-3 1 80 0</inkml:trace>
  <inkml:trace contextRef="#ctx0" brushRef="#br1" timeOffset="138016.4007">17507 11380 200 0,'1'-4'355'0,"-1"4"55"0,2-3-2 16,-1 1-37-16,3-1-63 0,-3 0-69 15,1-1-52-15,3 1-46 0,-2 0-40 16,0 0-27-16,5-2-15 0,0 2-7 15,1 0-3-15,5 0-1 0,-1 0 4 16,6 0-1-16,0 1 5 0,3-3-1 16,3 2 0-16,2-1 1 0,3-3-3 15,0 0-4-15,0-1-2 0,4 2-10 16,-3-3-5-16,2 1-8 0,1 1-8 0,-3 1-3 16,1 1-6-16,-2 0-1 0,-2 2-3 15,-1-1 3-15,-2 0-1 0,-3 3 0 16,1-2 0-16,-3-1 5 0,1 3 1 15,-2-3 1-15,0 1 3 0,-3 1 0 16,-1-1 1-16,0 2-4 0,0-2-2 0,-3 0-2 16,0 0 0-16,-2 1-3 0,-2-1-3 15,-1 2 2-15,0-1-2 0,-3 0-2 16,0 1-6-16,-1 1-4 0,-1 0-8 16,-1 0-13-16,1 0-11 0,-1 0-9 15,1 0-5-15,1 1-1 0,-2 1-1 16,2 1 2-16,1-1 4 0,-1 1-3 15,2 0-8-15,0 0-29 0,-2-2-73 16,3 1-142-16,-6-2-137 0,0 0-66 16,0 0-25-16,-5-2 15 0,1 1 69 0</inkml:trace>
  <inkml:trace contextRef="#ctx0" brushRef="#br0" timeOffset="155574.0697">14945 11555 743 0,'-3'-4'394'0,"-1"1"347"16,3 2-426-16,-1 0-60 0,0 1-66 16,1 0-67-16,-1-3-35 0,2 3-23 15,-1 0-15-15,1 0-11 0,0 0-8 16,0 0-6-16,0 3-2 0,0-3-7 0,1 1 0 16,2 0-3-16,-1 1-1 0,0-2-2 15,-2 0 2-15,1 1-2 0,-1 1 1 16,0-2 1-16,2 2 0 0,-2-2 0 15,2 0-1-15,-2 0 1 0,3 0-3 16,-3 3 4-16,1-3 0 0,4 0 2 16,-1 0 1-16,3-3 1 0,1 1 1 15,4-1-2-15,1-4-1 16,20-6 21-16,-12 4-13 0,-2 0 2 0,5-1 4 16,-1-2 3-16,2-2-3 0,1 2 2 15,-1-1-7-15,4-2-3 0,-2 1-4 16,-1-1-2-16,1 1-1 0,2 0-7 15,-1-1 2-15,0 1-2 0,1-1-2 16,-1 2-1-16,1-1-2 0,1 2 0 0,-2-1 0 16,2 1-1-16,0-2 2 0,0 0 3 15,0-3 0-15,2-1 0 0,-2 0-3 16,0-4 1-16,0 2 0 0,-3 2-3 16,-1-2-2-16,-1 3 2 0,-3 0 0 15,-5 3 0-15,2 2 0 0,-3 2-2 16,-3 2 1-16,-2 1 0 0,0 0 0 0,-3 3-1 15,-2 0 0-15,1 0 2 16,2 1 0-16,-5 1 0 0,1 2 0 0,2-2 0 16,-1 1 0-16,2-1 2 0,-4-1-4 15,1 0-4-15,2 2-8 0,-2-2-19 16,-4 1-25-16,-1 1-39 16,0-2-70-16,-1 1-115 0,-4 1-138 0,-2-1-102 15,-1 1-38-15,3 1 7 0,-4 1 51 0,5 2 110 16</inkml:trace>
  <inkml:trace contextRef="#ctx0" brushRef="#br0" timeOffset="156441.7524">15454 11668 48 0,'-2'0'226'0,"2"0"36"0,0-1 16 15,2-1 23-15,1-1 18 0,0 0 0 16,2-1-17-16,2 1-34 0,0-2-50 16,-1 1-59-16,2-1-50 0,1 2-29 15,-1-2-20-15,2 1-12 0,-1 1-12 16,1 1-8-16,-4-1-6 0,2-1-6 16,1-1-5-16,1 0-2 0,0-1-1 15,0-2 0-15,2-2 2 0,1-2-1 16,2-1 2-16,2-2 1 0,-1 1-1 0,3-3 0 15,-1 1 0-15,2-2-1 0,1 1 0 16,-2 1 1-16,1-1 2 0,2 2-2 16,-2-2 1-16,-2 0-1 0,3 2 0 15,-4-2 0-15,2 3 2 0,-3-2 1 16,3 0 0-16,-3 2 0 0,0-1 0 0,1 1-4 16,-3 2 2-16,1-2-2 0,0 0 2 15,2 1 1-15,1-2 1 0,-1 1 1 16,3 1-4-16,0-3-2 0,0 0 0 15,3 0-3-15,1-3 3 0,1 0-3 16,2 0 6-16,1-1 1 0,0-1-4 16,2-1 1-16,0-1-1 0,0 1-3 15,0 1-1-15,-3-2-3 0,3 2-2 0,-6 0 0 16,3 0-1-16,-5 2-2 0,2 0 1 16,-2-2 0-16,-5 5-1 0,1 1 3 15,-2 0 0-15,-2 2 0 0,-1 2 2 16,-4 1-2-16,4 2 0 0,-5 1 0 15,0 1 0-15,-4 1 0 0,2-1-2 16,1 2 2-16,-4 1-4 0,0 1-6 16,-1-3-7-16,1 2-13 0,-1-2-16 15,-1 1-26-15,2-1-24 0,-3-2-56 0,3 2-102 16,-3-2-128-16,-3 3-105 0,0 1-41 16,2 3-4-16,-6 3 40 0,1 3 102 15</inkml:trace>
  <inkml:trace contextRef="#ctx0" brushRef="#br0" timeOffset="157795.6647">16111 11550 16 0,'0'0'344'0,"2"1"81"0,-1 1 23 16,1 0-23-16,1-2-54 0,-1 3-87 0,1-3-92 15,2 0-78-15,1 0-41 0,-2-3-20 16,1-1-9-16,2 1-7 0,-1-2-3 16,1 1-2-16,0 0-2 0,-1-2-2 15,-1 0-2-15,2 3-2 0,-2-2-2 16,4-1 0-16,-5 2 0 0,5-1 0 15,-1-1 4-15,1 0 2 0,0 1 1 0,4-3 4 16,3-2 2-16,-2-1-3 0,7-1 0 16,-3-2-1-16,2-2-7 0,3 0-3 15,-1-4-4-15,2 2-3 0,-2-2-3 16,2 0-3-16,0 0 3 0,-1-1-3 16,-2-1-3-16,1 0 0 0,0 1-1 15,0-1 0-15,-3 0 5 0,3 2-1 16,2-1 0-16,-3-1 0 0,2 3 1 0,1 1-2 15,0-2-1-15,1 2-2 16,-1 1 1-16,3-2-1 0,-4 3 1 0,4-2-2 16,-2 1 0-16,-1-2 0 0,-2 1 2 15,0-1 1-15,2 0 1 0,-2 2 4 16,1 0 1-16,-2 1-1 0,1 0 3 16,-1 0-3-16,1-1-2 0,0 3-1 15,0-1-1-15,1-2-1 0,0 2-2 0,3-1-2 16,-3-1 0-16,0 2 2 0,2-5-3 15,0 1 1-15,2 1 1 0,0-3-2 16,-2 2-1-16,0-1 0 0,-1 1 3 16,-2 0-2-16,0 0-1 0,-2 1 0 15,-2 0 0-15,-2 3-1 0,-3 2-3 16,-2 1 1-16,0 1 3 0,-3 1-2 16,-2 2 2-16,1 1-2 0,-1-1-1 0,-2 2-2 15,1 1-2-15,-2 0-2 0,2 0-5 16,-2 0-7-16,1 1-7 0,-1-1-15 15,1 2-33-15,-2 1-63 0,-2-3-138 16,-3 0-164-16,-2 1-98 0,0 3-38 16,-3 1 4-16,0 3 50 0,-4 2 133 0</inkml:trace>
  <inkml:trace contextRef="#ctx0" brushRef="#br0" timeOffset="158831.3532">16846 11555 262 0,'2'-2'414'16,"-2"-1"55"-16,1 0-22 0,1 2-53 16,0-2-78-16,1 0-94 0,-2 2-88 15,3 0-54-15,0-1-28 0,1-1-15 0,-1 1-9 16,3 0-3-16,-1-4 0 0,2 4 1 15,-2-2 2-15,2-1 5 0,2-1 3 16,1 0 3-16,-3 0-1 0,1-1 3 16,2 0-7-16,-1-5-2 0,1 4-5 15,3-4-8-15,-3 3 1 0,5-2-8 0,-2-2-3 16,2 1-2-16,0-1 0 16,1-1 3-16,-1 2-5 0,1-4 5 0,1 3 2 15,1-4 1-15,-4 3 2 16,3-1 2-16,-1-1 0 0,-1 3-1 0,1-4-1 15,-2 4 0-15,2 0-3 0,-2-1-5 16,2 1-1-16,-4-2 1 0,4 1-2 16,-3-1-3-16,2 0-1 0,-2 0-8 15,3-1 3-15,0 1 3 0,-2-1 1 16,0 0-1-16,2 0-1 0,0 0 8 0,-3-2-4 16,5 2-2-16,-1 0-2 0,1-2-2 15,-2 1-1-15,4-1 1 0,-3 2 1 16,0-1-1-16,-1 0 0 0,1 0 2 15,-1 2-1-15,-1 0 2 0,0-1 1 16,-2 0 1-16,2 1 3 0,-1-1 1 16,1-1 2-16,-2 3 0 0,2-2-2 0,0 1-1 15,-2 2-2-15,2-1-1 16,-2 2 0-16,0 0 2 0,-1 0-2 0,-1 2 2 16,0-1-2-16,-1 0-1 0,0 0 1 15,2 1-3-15,-4-2 2 0,4 0 0 16,0 0 1-16,-2 1 0 0,3-1-1 15,-1 1 0-15,-1-2 0 0,-1 2 0 16,-1 1 0-16,1 2-1 0,-5 1 1 16,0 1 0-16,-1 1-1 0,-1-1-4 15,0 3-6-15,-1-1-11 0,-1 2-15 0,-1-1-18 16,1 1-30-16,-1 0-52 0,-2-1-86 16,-1 1-114-16,-3 1-128 0,1-1-56 15,-1 2-12-15,-1 3 38 0,-1 2 80 16</inkml:trace>
  <inkml:trace contextRef="#ctx0" brushRef="#br0" timeOffset="159800.0002">17442 11596 19 0,'5'-4'390'16,"-4"-1"70"-16,4 1 40 0,-2 1-39 15,-1 0-84-15,3-1-114 0,-4 2-109 16,4-1-65-16,-1 0-34 0,0 1-18 16,0-1-8-16,1 1-3 0,0-1-5 15,2-1-8-15,-2 0 0 0,2 0 5 16,-1 0 3-16,2-2 2 0,1 2 3 0,1-2 4 16,0-2 3-16,0 1 0 0,3-3 0 15,-1 2 0-15,2-2-5 16,0-2 7-16,2 0-7 0,-2-1-3 0,2 0-2 15,0 1-2-15,-1-1 0 0,0-2-1 16,0 1-1-16,0 2 0 0,0 0 0 16,-2 0 1-16,1 0-2 0,-1 2-1 0,-1-4-1 15,1 3-3-15,2-2-2 0,-1-2-5 16,-1 0 1-16,4 0-5 0,0-3 0 16,2-2 2-16,1-2-1 0,0 0 3 15,2 2 2-15,0-3 0 0,0 2 2 16,-1 1 3-16,-3 3 0 0,0 0-1 15,-1 0 1-15,0 2 2 0,0 1 1 16,0-1 0-16,-3 1 3 0,3 1-1 0,-4-3-1 16,3 3-2-16,-3 0 1 0,-2 1-2 15,1-1-2-15,-1 1-3 0,0 2-1 16,-3 1-4-16,2-1-2 0,1 1-2 16,-3 0-2-16,0-2 1 0,0 3-2 15,-1-1-2-15,1 1 1 0,0-1 1 16,-3 1 0-16,3 1 1 0,-4 1 0 15,1 0 1-15,-1 0-4 0,-1 3 1 16,-2 0-10-16,1 1-11 0,0-1-13 0,-2 1-18 16,0 2-21-16,-2 0-22 0,0 0-29 15,1 0-63-15,-4 0-105 0,2 0-128 16,-4 0-84-16,1 0-30 0,2 2 8 16,-1 3 54-16</inkml:trace>
  <inkml:trace contextRef="#ctx0" brushRef="#br0" timeOffset="160643.5617">17973 11543 325 0,'-1'-3'470'0,"1"2"52"0,0-2-17 16,0 2-57-16,0-1-117 0,1 0-133 15,-1 0-86-15,2-1-52 16,-1 0-24-16,-1 1-14 0,4 1-5 0,-4-2 5 15,1 1 5-15,-1-1 9 0,2 2 7 16,-1 1 6-16,-1-2 4 0,0 1-1 16,0-1-2-16,0 1-3 0,3 1-6 15,-1-2-4-15,-1-1-6 0,1 0-6 16,3 0-4-16,-2-1-6 0,2-1-5 0,1 0-2 16,3-4-4-16,3-1 0 0,-1 0 3 15,3 1-1-15,0-3 0 0,0 0 2 16,1 1 2-16,0-3-1 0,0 2 1 15,-1-1 3-15,-1 0 0 0,0 1-2 16,0-1-1-16,0 1 1 0,0 2-3 16,-5 0-2-16,1 1-3 0,0 0 1 0,-1 1-1 15,0 1-3-15,-3 2 0 0,4 0 0 16,-4 0-1-16,2 1 1 0,-4 1 0 16,2-2-1-16,-4 2 1 0,4-1 1 15,-4 3 0-15,2 0-1 0,-1-2 0 16,-2 3-5-16,2-3-7 0,-2 3-15 15,-2-2-14-15,2 0-25 0,-2 1-21 16,1-2-28-16,-1 2-38 0,1-1-69 0,1-1-106 16,-3 2-135-16,1-1-58 15,2 1-14-15,0 2 23 0,0 1 68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14T14:53:11.78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16255 10631 266 0,'0'-3'369'0,"0"1"54"0,0 0-9 16,-1 2-50-16,1-1-78 0,0-1-56 16,-2 0-47-16,0 1-45 0,1 1-34 15,1 0-21-15,-3-1-13 0,3 1-8 16,0 0-8-16,0 0-5 0,0 0-7 15,0 0 1-15,0-2 4 0,0 2 18 16,1-1 18-16,-1-1 15 0,2 1 14 0,-2 1 8 16,0-2-3-16,1 1-10 15,-1-1-16-15,0 1-13 0,0 1-15 0,0 0-15 16,0 0-16-16,0 0-10 0,0 0-8 16,0 0-6-16,0 0-5 0,0 1-1 15,0-1 1-15,2 2 7 16,-2-2-1-16,0 1 5 0,0-1 1 15,0 0 5-15,0 0 0 0,0 0 6 0,0 0-3 16,0 2-1-16,-2-2-2 16,2 0-4-16,0 1-4 0,0 1-4 15,0 2-1-15,2-1-5 0,0 2-1 0,-1 2-1 16,2 3-1-16,2-3-3 16,4 14-5-1,-2-9 5-15,8 18 4 0,-8-13 6 0,-1 2 1 16,2 0 4-16,0 2 2 0,-3-3-5 15,1 2 0-15,0-4-3 0,-1 1-2 0,1-2-2 16,-1-3 7-16,-2 0-4 0,0-3-3 16,1 0 2-16,-3-3-3 15,-1-3 2-15,4 1-7 0,-4-1 1 0,0-1 1 16,0-1 3-16,0-1 0 0,-4 0-2 16,1-1 1-16,-2-1-1 0,0 0-1 15,1 1-3-15,-4-1-3 0,0 2 1 16,-2-2 0-16,-2 2 0 0,1-2 2 0,-5 1 2 15,3 1 2-15,-1-2 1 0,-2 2 0 16,3 0 0-16,3 0 1 0,-2 0-2 16,4 0 2-16,-1 0 2 15,8-2-1-15,1 2 1 0,5-1 0 16,4 0 0-16,4-1 2 0,4 2-2 16,0-1 2-16,4 1-2 0,2 1-2 0,-2-1-1 15,0 2-4-15,1-1 3 16,-2 2 0-16,-1-1 2 0,-2-1 0 0,0 1 0 15,-2-2 0-15,-2 0 1 0,-2 0 0 16,-3 0 3-16,0 0 1 0,-3 0 1 16,-2-2 2-16,3 2-1 15,-5-3 0-15,3 1-1 0,-3 0 0 0,1-3-4 16,-2 1-2-16,0 1-5 0,1-2-4 16,-1-1-11-16,0 0-14 0,2 0-25 15,-2-1-43-15,2 0-66 0,-4-1-118 16,-1-1-212-16,-4 1-137 0,-2-1-54 0,0 0 0 15,-9 0 47-15,-1-2 113 0</inkml:trace>
  <inkml:trace contextRef="#ctx0" brushRef="#br0" timeOffset="623.4168">15567 10236 223 0,'-1'-3'382'0,"-4"1"55"15,2 1 17-15,0-1-43 0,0 0-77 16,1 1-57-16,1-2 162 0,-1 2-267 15,2 1-26-15,0 0-23 0,0 0-17 16,0 0-10-16,0 0-6 0,0 0-4 16,0 0-5-16,0 1-3 0,0-1-4 15,0 0-7-15,0 0-8 0,0 0-5 16,0 0 0-16,0 0-1 0,0-1-4 0,0 1-2 16,0 0-4-16,0-2-7 0,0 2-7 15,0-1-5-15,0 1-3 0,0 0-4 16,0-2-4-16,-2 2 1 0,2-1 0 15,0 1-7-15,-1 0 0 0,1-2-4 16,0 2 1-16,-2 0-4 0,2 0 0 0,-2 0 0 16,2 0 0-16,0 0-1 15,0 0 0-15,0 0 0 0,0 0-2 0,0 0-5 16,0 0-3-16,-1 0-8 0,1 0-16 16,0 2-25-16,-2-2-45 0,1 0-66 15,1 0-105-15,-2 0-195 0,0-2-153 16,2 1-60-16,4-1-3 0,0 2 44 15,5-3 97-15</inkml:trace>
  <inkml:trace contextRef="#ctx0" brushRef="#br0" timeOffset="1218.8148">15858 10063 135 0,'2'-3'345'15,"1"-4"44"-15,-2 1 1 16,1 2-35-16,1 1-74 0,-1-2-68 0,-1 1-42 16,3-1-31-16,-3 3-19 0,1-1-21 15,-1 0-21-15,1 0-16 0,0 0-14 0,-2 0-10 16,1 0-8-16,-1 0 0 15,-1 0 2-15,1 0 0 0,-4-1 1 0,3 1 3 16,-4 0 3-16,0-2 2 0,0 3 1 16,-2-3 4-16,0 0-3 0,1 3-1 15,-1-1-8-15,-2-1-4 0,5 3-3 16,-3-3-11-16,1 4-3 0,1-3-2 16,2 3-2-16,-3 0-5 0,3 0-2 15,-1 3 4-15,3-1-3 0,-2 3 1 0,-1 0 1 16,3 2 1-16,-3 0 2 0,3 2-3 15,-2 0 4-15,-2 2-3 0,4 1-2 16,-1-2 1-16,2 0-4 31,0 3 0-31,16 21 9 0,-8-28-6 0,0-1 1 16,1-3 2-16,1 1 0 0,1-3-2 16,3-3 1-16,-3 1-3 0,1-5-1 0,3-1-1 15,-6 0-1-15,4-2 0 16,-2 2 1-16,0-4-2 0,-5 4 0 0,1-4 3 15,-3 2-2-15,0 1-1 0,-4 1 1 16,0 0 0-16,0 2-3 0,-4-1-2 16,0 2-2-16,-1 0-4 0,-2 3-10 0,0 2-12 15,-1 0-16-15,0 2-28 16,1 1-42-16,-2 2-82 0,0-1-137 0,1 4-142 16,-2-1-61-16,2 2-15 0,2 3 23 15,3 1 73-15</inkml:trace>
  <inkml:trace contextRef="#ctx0" brushRef="#br0" timeOffset="1595.0721">15874 10137 58 0,'-3'-2'363'0,"-4"2"48"16,1 0 32-16,-2 0-25 0,0 2-110 0,0-1-92 16,-2 2-62-16,2 2-39 0,-1-1-27 15,0 2-22-15,1 2-10 16,2 1-11-16,-4 11 31 0,7-10-42 15,-1 2-1-15,4 1-5 0,0 2-1 0,1-2 1 16,5-1-1-16,1 2 4 0,1-3 5 16,1-1 7-16,4-2-4 0,0-1 8 15,0-2 2-15,0-2 0 0,1-1-5 16,1 0-3-16,12-4 39 16,-14 0-53-16,0 0-2 0,0-3-5 15,0 0-4-15,-4-1-1 0,3-2-1 0,-3 1-1 16,-1-4-4-16,-2 1-1 0,1-2-5 15,-2-2-3-15,-1-1-3 0,-3-1 1 16,1 1-2-16,-4 1 1 0,1 2 1 16,-3 0 0-16,-1 3-2 0,0 2-5 15,-2-1-7-15,-1 5-12 0,2-1-19 16,-2 1-21-16,2 2-35 0,1-1-58 0,0 2-100 16,4 0-143-16,-1 0-97 15,2 0-35-15,5 2 4 16,1-1 45-16</inkml:trace>
  <inkml:trace contextRef="#ctx0" brushRef="#br0" timeOffset="2072.3856">16207 10075 301 0,'0'-7'374'16,"0"-1"33"-16,-1-2 310 0,-1 7-470 0,1-1-47 0,-4 1-31 16,1 1-24-16,-1 0-20 0,-2 2-23 15,2 0-22-15,-3 4-15 0,3-1-6 16,-4 2-6-16,1 4-2 0,0 2-1 16,-1 2-4-16,3 2-4 0,-1 0-7 15,3 2-7-15,-1-2-6 0,2 3-4 16,3-3-4-16,0 2-1 0,3-3 0 15,2-2 0-15,3 0-1 0,1 0 1 16,4-4-2-16,-1 1-1 0,2-4-2 0,1 0-1 16,0-2 1-16,2-1-1 0,-4-2 3 15,2-3 0-15,0-1-2 0,-2-1 2 16,-1-2 0-16,0-3 1 0,-2 0-3 16,-2-2 0-16,-1-2 1 0,-2 1-2 15,-3-3-4-15,-1 3 1 16,-6-15 3-16,-1 16-5 0,-2 2 3 15,0 0-2-15,0 3-4 0,-2-1-13 0,2 4-15 16,-2-2-27-16,3 3-39 0,2-2-67 16,0 2-111-16,2 0-155 0,1 2-93 15,4-2-35-15,1 3 11 0,2-2 50 16,4 2 106-16</inkml:trace>
  <inkml:trace contextRef="#ctx0" brushRef="#br0" timeOffset="2727.8231">16456 9994 104 0,'1'-6'381'15,"3"-1"57"1,8-6 828-16,-7 8-1014 0,3 0-57 0,-2 0-46 15,3 3-37-15,3-1-24 0,-1-2-21 16,1 2-18-16,-1-1-17 31,2 1-16-15,30-12 93-16,-43 13-64 0,0 2 4 0,-4 0-1 16,0 0-7-16,-1 2-13 0,-3-2-11 15,0 1-6-15,2 1-3 0,-1 1-1 16,-2-2-1-16,1 2 1 0,0 0 0 15,-3 0-1-15,3 2-10 0,0-1 4 16,0 2 3-16,-1 1 0 0,0 0 2 16,2-2-1-16,1 5 10 15,0-3-7-15,1-1 1 0,2 2-5 0,1-1-1 0,1-1 0 16,1 0-2-16,0 2 1 0,3-3-1 16,0 4 1-16,0-4 0 0,2 2 7 15,1-2-4-15,0-2 1 0,1 2 1 16,-1-2-1-16,3-2 2 0,-2 1-7 15,2-2 4-15,-1 0 0 0,2 1-1 16,-2-1 2-16,-2 2-4 0,1-1 1 16,2 2 1-16,-1 0 0 0,0 3 0 15,-2 0 4-15,2 2-1 0,-4 1 0 0,1-1 0 16,2 4 0-16,-6-2 2 16,3 0-1-16,-4 1 1 0,0 1 1 0,0-4 1 15,-4 4 4-15,3-3-1 0,-6-1 1 16,2 0-6-16,-1-1 2 0,-3-1-3 15,-1 0-2-15,1 0-2 0,-5 0-3 16,1-4 4-16,-16 7-1 16,15-8-3-16,2 3-1 0,-1-4-4 15,-1 0-2-15,2 0-10 0,2 0-15 0,3-4-18 16,4-1-29-16,1 0-40 0,6-2-68 16,-1-3-133-16,2 1-163 0,4-1-72 15,1 0-21-15,1 0 19 0,3 3 56 16</inkml:trace>
  <inkml:trace contextRef="#ctx0" brushRef="#br0" timeOffset="3339.2326">16759 10080 139 0,'3'-9'345'0,"1"3"44"16,-3-2 24-16,3-2 257 15,-2 6-424-15,0-1-34 0,-1 0-28 0,3 0-28 16,-1 3-30-16,0-3-33 16,0-1-22-16,2 0-16 0,0 0-12 0,1-1-5 15,-1-1-1-15,1 1 2 0,1-2-1 16,-1 2 0-16,1-5 0 0,-2 3-3 16,2 1-1-16,-1 0-4 0,-1-1 1 0,1 3-4 15,-3 0-5-15,0 4-3 16,-3-1-6-16,2 1-2 0,-4 5-9 0,2 1-1 15,-3 5-1-15,0 3 2 0,-1 1 4 16,0 2 2-16,0 2 4 16,2 0 5-16,-3 19 26 0,3-19-25 15,2 0 1-15,0-1-2 0,0 1-3 16,2 0-2-16,0-2-2 0,-1 0-3 0,1 0 0 16,0-2-2-16,-1-3-2 0,1 2 0 15,-2-2 1-15,1-3-1 0,-1 1 0 16,0-4-1-16,0 1 0 0,-1-1-1 15,1-2 2-15,0-1 0 0,-3 1 1 16,3-2-2-16,-4-2-2 0,1 2-2 0,-2-3-4 16,0 1-3-16,0 1-4 0,-3 0 2 15,1 1-1-15,1-2 3 0,-3 2 0 16,4 0 7-16,-2 0 4 0,4 0 0 16,0 0 1-16,3 0 0 0,0-1 0 15,1 1-1-15,4-2 7 0,2 1 0 0,3 1 4 16,2-2 5-16,-1 1 3 0,4 1-1 15,-2-3 3-15,4 1-3 0,0 2 1 16,-3-3-3-16,0 1-5 0,-2 0-4 16,-4 1-3-16,0-1-11 0,-3 0-22 15,0 1-46-15,-2 1-69 0,-3-2-128 16,-3 0-219-16,-3 2-110 0,2 0-42 16,0 2 11-16,4 1 50 0,0 2 121 15</inkml:trace>
  <inkml:trace contextRef="#ctx0" brushRef="#br1" timeOffset="17955.6292">15864 11105 100 0,'0'-2'309'15,"0"1"53"-15,-6-3 656 16,5 3-769-16,-1 1-73 0,-1-1-66 16,1 1-37-16,1-3-22 0,-1 3-9 15,1 0 2-15,-1 0 1 16,0 0 3-16,2 0 1 0,-1 0 2 0,-1 0-3 16,0 0-4-16,2 0-6 0,-3 0-5 15,3 0-5-15,-6 0 14 16,5 0-24-16,-2 0-2 0,-1 3 1 15,3-2 1-15,-4 2 3 0,2-1 4 0,-1 1 3 16,1-1 4-16,2 1 2 0,-4-1 5 16,4-1 3-16,-1 1-1 0,1-1 0 15,-1 1 0-15,2 1-3 0,0-1-2 16,0 2-5-16,2-1 3 0,-1 0 1 16,2 1 1-16,2 1 1 15,-4-1 2-15,11 3 46 0,-6-2-47 16,5 1-4-16,-2-2-3 0,4 1-8 0,3 0-2 15,-2-1-7-15,5-1-1 0,0-1-3 16,-2 1-4-16,2 0 1 0,-1-2-5 16,-1 2 0-16,-2-2-1 0,-2 3 0 15,-1-3-1-15,-2 2 0 0,-3-1 2 16,-1 1 0-16,1 1 1 0,-2-1 2 16,0 0 4-16,-1-1-5 0,-1 1-1 0,2-3-2 15,-4 4 2-15,3-3-6 0,-3 3 2 16,1-3 1-16,-1 1-2 15,1-1 1-15,0 0-1 0,-1 2 1 0,-1-3-2 16,2 0-4-16,1 0-3 0,-2 3-9 16,1-3-15-16,-1 1-25 0,3-1-37 15,-1 0-49-15,-2 0-73 0,-1 0-132 0,0-1-159 16,-1-2-66-16,-2 3-11 16,1 0 26-16,0 3 64 0</inkml:trace>
  <inkml:trace contextRef="#ctx0" brushRef="#br1" timeOffset="18658.0887">15632 11238 248 0,'-5'0'383'0,"-1"1"19"0,2 0-6 16,-1 2-26-16,2-3-73 0,1 0-97 15,2 0-73-15,0 0-43 0,2 0-20 16,1 3-8-16,2-3-3 0,-1 0-4 0,1 0 4 16,0 0-2-16,-1 0-1 0,0 0-1 15,0 0 3-15,0 0-3 0,-2 0 3 16,3 1 0-16,0-1 3 0,0 0-3 15,1 1 0-15,2 1-1 0,5 1 1 16,-1-1-4-16,4 3-1 0,2-2-1 16,2 0-1-16,2 0-4 0,0 0-6 15,-1 2-6-15,1-2-6 0,-2 1-6 16,-2 1-4-16,1 0 0 0,-5-1-2 0,2 3 2 16,-3-1-3-16,1 1-2 0,-2 0 0 15,2 0-1-15,-2-2-3 0,1 1 0 16,0 1-2-16,0-2 0 0,1 1-2 15,1 1 0-15,0-2 0 0,-2 1 0 16,0-2 0-16,-2 1 0 0,-3-3 0 16,-2 4 0-16,3-4-1 0,-4 1 1 15,0 1 1-15,-2-4 2 0,0 2 0 0,1-2-3 16,-3 3 4-16,1-3-1 0,0 0-3 16,-2 0-2-16,0 2-1 0,2-2-2 15,0 0-4-15,-2 0-4 0,1 0-11 16,-1 0-11-16,2 0-19 0,0 0-26 15,-2 0-37-15,0 0-51 0,0 0-99 16,-4-2-171-16,3 2-95 0,-5 0-30 16,3 0 7-16,-5 0 40 0,0 0 99 0</inkml:trace>
  <inkml:trace contextRef="#ctx0" brushRef="#br1" timeOffset="19365.5623">15522 11290 12 0,'-5'-3'303'0,"2"2"64"0,-2-2 31 15,2 1-36-15,-2 1-59 16,2 1-62-16,-2 0-63 0,4-2-61 0,-1 2-40 15,0 0-20-15,2 0-15 0,0 2-4 16,0-2-2-16,2 3 0 0,1-2 3 16,2 1-1-16,-2 1 2 0,2-2-2 15,1 2 5-15,-1-2 5 0,1 1 6 16,2 0 7-16,0 1 1 0,-2-3 2 0,2 0-3 16,1 3-3-16,-1-1-8 0,2 2-4 15,1 0-5-15,-1 0-4 0,2 1 0 16,1 2-3-1,1 0-1-15,19 9 31 0,7-1 1 16,-23-7-35-16,5-1-3 0,-1 0-3 16,-4 3-6-16,2-3 0 0,-3 2-6 15,0 0 0-15,-2 0 0 0,0 0-3 16,-3-1-2-16,2 1 1 0,-4-4-2 0,3 3-2 16,-2-1 4-16,2 0-2 0,-3-1 3 15,2-1-1-15,0 2 0 0,-3-3 0 16,3 2 0-16,-5-3-5 0,3 2 7 15,-3-2-4-15,1 0-2 0,-2-2 0 16,0 2-2-16,-2-3 3 0,4 2-6 16,-2-1 2-16,-2-1 0 0,3-1 1 15,-1-1-2-15,1 2-4 0,-1-3-9 0,0 2-12 16,-2-2-16-16,1 3-30 16,-2-3-39-16,-1 1-48 0,-2 1-75 0,-3-2-146 15,-1 0-131-15,-5 0-50 0,0 3-3 16,-4 1 29-16,1 2 72 0</inkml:trace>
  <inkml:trace contextRef="#ctx0" brushRef="#br1" timeOffset="19998.9846">15428 11313 337 0,'-6'-3'448'0,"0"-1"40"0,-1 2-16 15,1-1-71-15,1 3-141 0,2-3-102 16,2 3-67-16,-3 0-33 0,4 0-22 16,-1 0-8-16,1 0-1 15,0 0-1-15,1 3 3 0,-1 0 7 0,5 1 6 16,-2 1 4-16,4 0 3 0,0-1 2 15,1 4 0-15,0-3-5 0,5 3 0 16,-4 1-3-16,3 0-3 0,0 3 0 16,-1 0-3-16,5 0-1 0,-3 1 1 15,2 0-1-15,0 0 0 0,2-1-2 16,-3 3-2-16,5-3-4 0,-1 0-4 0,-3 1-3 16,3-2-4-16,-1-1-3 15,-2-1-1-15,-1 0-5 0,-2-1 1 0,1 0-4 16,-5-3 1-16,-2-2-4 0,2 2 0 15,0-1-1-15,-5-1-1 0,0-1 0 16,0 1-3-16,1-2 3 0,-3 1-1 0,3-2 0 16,-3 1-1-16,1 1-3 15,-1-1-8-15,4 1-8 0,-5-1-16 0,0-1-20 16,0 2-24-16,0-2-32 0,-5-2-46 16,2 1-102-16,-3-2-147 0,-2 0-100 15,0-2-37-15,-5 2 1 0,2 0 32 16,-3-1 104-16</inkml:trace>
  <inkml:trace contextRef="#ctx0" brushRef="#br1" timeOffset="20552.3544">15232 11403 56 0,'-1'-5'269'0,"-3"0"36"0,3 2 10 15,1-1-12-15,-2 1-23 0,2-1-40 16,0 1-50-16,0 0-40 0,0 1-34 15,0 2-29-15,0-2-14 0,0 1-9 16,0 1-1-16,-3 0-4 0,3 0-4 0,0 0-4 16,0 0-2-16,0 0-6 15,0 0-5-15,3 1 0 0,-1 1 5 0,-1 3 3 16,4-1 8-16,0 5 6 0,3-1 8 16,3 2 2-16,-2 2-1 0,3 0 0 15,2 0-4-15,-2 1-3 16,4-1-5-16,-1 0-5 0,2 1-3 0,-3-1-1 15,3 0-4-15,-2-3-5 0,0 4-5 16,0-2-3-16,0-1-6 0,0-1-3 0,-1 0-3 16,-3-1-4-16,0 1-3 0,2-3-3 15,-2 1-1-15,1 0-3 0,-2 0-1 16,-4-3-1-16,1 3 0 0,0-5-2 16,-2 1-1-16,-2 0 0 0,0 0 0 15,1 0-3-15,-3-2-9 0,1 1-9 16,0 0-18-16,-2-1-29 0,0-2-41 15,-2-1-48-15,-1-1-79 0,-4-3-139 0,1 0-144 16,-6-4-50-16,0 0-5 0,-3 3 30 16,-1-3 69-16</inkml:trace>
  <inkml:trace contextRef="#ctx0" brushRef="#br1" timeOffset="21017.6694">15071 11440 127 0,'-5'-4'373'0,"1"1"48"0,0 0 8 15,3 0-55-15,-2-1-81 0,-1 2-96 0,3-1-66 16,-1 1-32-16,1 1-15 0,-1-1-6 15,2 1-3-15,-2 1 0 0,2 0 0 16,0-2 1-16,0 2 2 0,0 0 3 16,0 0 1-16,0 0 1 15,0 0 1-15,0 2-6 0,0-2-7 0,2 0-8 16,-2 1-3-16,2 1-1 0,1 2 1 0,0 2 4 16,2 2 7-16,0 2 3 0,1 1 0 15,2 3-5-15,0-2-6 0,1 2-8 16,2 1-8-16,-1-1-9 0,1 2-4 15,1-2-6-15,0 1-6 0,-3-2-4 16,2 1-5-16,-1-3 1 0,-2 1-4 16,-1 0-2-16,-1-4-2 0,-1 1-2 15,-1-3-1-15,-1 0-1 0,0 0-2 0,-1-3-2 16,-1 0-5-16,1-1-7 0,-2 1-12 16,1-3-21-16,-1 0-33 0,0 0-58 15,0 0-80-15,5-3-152 0,-4-2-191 16,4-1-86-16,14-8-665 15,-1 9 738-15,0 0 155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14T14:54:31.69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15028 10952 207 0,'-3'3'423'0,"0"-3"52"16,0 2 13-16,0 1 508 15,3-3-847-15,0 0-38 0,3-3-29 16,-2 3-12-16,3 0-5 0,-3 0-1 16,1 0 0-16,1 0-2 0,-1 3 2 15,2-3 2-15,0 2-1 0,0 1 2 0,1 0 1 16,-2-2-1-16,2 2 0 0,-4 0 0 16,3 0 0-16,-3 0-3 0,2 0 1 15,1 3-2-15,2 0-5 0,-3-1-6 16,2 5-5-16,-1 1-11 0,3-1-5 15,2 2-6-15,-1 2-11 0,2-3-1 0,-1 1 0 16,4 3-2-16,0-4-4 0,-3 1 0 16,3 0 1-16,-2 0-2 0,0 0-4 15,-1 1 2-15,-2-1 2 0,-1 1 0 16,-2-1 1-16,-2 2 3 0,1-2-2 16,-4 3-3-16,0-1-2 0,0-3 1 15,0 1 0-15,0-2-2 0,0-2-2 16,0 1 5-16,0-4-3 0,0 1 0 0,1-2-2 15,-1-1 0-15,2-1 1 16,-2-2-1-16,0 0 1 0,0-2-1 0,0-1 1 16,-2 0-1-16,1-1 1 0,1 4 0 15,-2-4-1-15,0 1 0 0,1 0 0 16,-2 1 0-16,-1 1 0 0,1 0 0 16,-1-2 3-16,1 3 0 0,-1 0 2 15,3-3 1-15,-2 3-2 0,1 0-2 16,0 0 1-16,2 0-3 0,0 3 0 15,0 1-1-15,4-1 3 0,-1 3 1 16,2-2 3-16,4 1 4 0,-1 2 3 0,0-5 4 16,1 3 1-16,4-2 0 0,0-2-1 15,-1 1-3-15,-1-2 2 0,1 0-4 16,-2 0-7-16,-2-2-2 0,0 1 0 16,1 1 0-16,-4-2-7 0,-2 1 0 15,1-1 1-15,-3 2-4 0,3 0-9 0,-4-3-9 16,1 1-13-16,1-2-21 15,-1 0-39-15,1 0-66 0,-2-1-122 0,-2-2-217 16,-1-1-137-16,-3 2-58 0,-6-2-2 16,-5 1 48-16,-5-2 118 0</inkml:trace>
  <inkml:trace contextRef="#ctx0" brushRef="#br0" timeOffset="533.361">14368 10699 377 0,'-3'-1'536'15,"-1"-1"57"-15,1 2 37 0,-2-2-81 16,0 2-172-16,-2 2-124 0,1 0-77 0,-1 1-46 15,1-1-25-15,1 5-17 0,-1-2-9 16,3 2-11-16,0 1-6 0,1-3-5 16,0 0-5-16,2 1-2 0,0-2-4 15,0-1-2-15,0-1-2 0,2 1-6 16,-2-2-2-16,2 1-4 0,-2-2 0 16,0 1-4-16,0-1-4 0,0 0-1 15,0-1-4-15,1 1-4 0,1-3-3 0,-2 0-4 16,1 1-2-16,4-1-1 0,-4 0-1 15,1 0-2-15,-1 2-2 0,-1-2-1 16,0 3-7-16,0-2-7 0,0 1-12 16,2 1-17-16,0 0-25 0,-2 1-28 0,1 1-49 15,4-1-74-15,0-1-144 16,0-1-187-16,2 1-86 0,1-2-29 0,0 2 23 16,0 0 61-16,5 2 151 15</inkml:trace>
  <inkml:trace contextRef="#ctx0" brushRef="#br0" timeOffset="1181.7907">14641 10601 107 0,'-1'-7'439'0,"-1"0"62"16,0 0 39-16,-1 2-27 0,0-2-105 15,0 3-138-15,0 0-84 0,-1-1-46 16,-2 1-27-16,3 1-12 0,-2-1-12 0,2 2-7 16,-2-1-6-16,2 1-11 0,-2 1-8 15,-1 1-8-15,2-2-6 0,0 2-9 16,-2 2-6-16,1-2-3 0,-1 1-4 16,-2 2-3-16,2 0-1 0,-1 0-2 15,1 2-1-15,-2 0-1 0,2 2-2 16,1-2-3-16,0 4 0 0,0-1 1 15,1 0-2-15,-1-1 1 0,4 2 1 0,-1 0 0 16,1-1-2-16,-3 2 3 0,4 1 0 16,0-1 0-16,4 1-2 0,-3 1-1 15,1 0 1-15,4-1-1 0,-3 1 2 16,2 0 3-16,1-2-1 0,2 2 2 16,3-3 1-16,-3 1 0 0,3-2 0 15,3 1 2-15,-1-1 4 0,1-4-2 0,0 1 0 16,0-2-1-16,1-1 0 0,-1-2-2 15,-3 0-4-15,0 0 1 0,2-2-4 16,-4 0 0-16,3-3-5 0,0 0-2 16,-2 0 0-16,2-3-2 0,-6 2 0 15,2-3-1-15,0 2 4 0,0-2 0 16,-3 0 0-16,0-1 1 0,-1 2 1 0,0-1 1 16,-4-1-3-16,0 1 1 0,-2 1 2 15,-1-1 0-15,-2 0 2 16,0 1-2-16,-2-2-3 0,0 3 1 0,1-3-2 15,-2 3-1-15,-1-2-4 0,1 1-4 16,-1 0-7-16,5 3-7 0,-4-1-16 16,3 1-24-16,1 2-33 0,0 1-48 15,4-1-59-15,0-1-95 0,0 1-143 16,5 1-133-16,0-2-45 0,4 0 8 0,1 0 40 16,1 3 93-16</inkml:trace>
  <inkml:trace contextRef="#ctx0" brushRef="#br0" timeOffset="1725.1539">14938 10551 213 0,'-1'-2'502'16,"-1"-1"64"-16,-1 0 38 0,0-1-28 15,3 1-154-15,-4 0-152 0,3 1-91 16,1-1-53-16,1 0-30 0,-1 2-21 15,4-1-11-15,-3 1-13 0,2-2-5 0,2 1-9 16,2 1-4-16,-1-1-5 0,2 1-5 16,0 1-4-16,1 0-4 0,0 0-4 15,1 0-2-15,0 1-1 0,-3 1 2 16,1-1 1-16,-3 1 5 0,0 2 6 16,-2 0 4-16,-1 3 6 0,-2 0 1 15,-3 2-1-15,-2 2-2 0,-2-1-3 16,1 2-6-16,-2-1-4 0,0 1-3 15,0 0-3-15,0-3-2 0,-1 4-2 16,1-2-6-16,2-1 1 0,-2 1 1 0,2-1-1 16,-1-1 2-16,2 0-2 15,1 0 7-15,2-2-1 0,0 0 2 16,1 1 0-16,1-3 3 0,1 0 1 0,3-1 1 16,0 1-2-16,1-1 1 0,2-2 0 15,2 1-1-15,-3 0-7 0,2-2 1 16,0 1-2-16,3-2-2 0,-1 1-3 0,-1-1 0 15,2 2 2-15,-1-2-1 16,-2 1-1-16,-3-1-3 0,1 0 2 0,-2 1-1 16,-2-1 0-16,1 2-3 0,-1-2-1 15,-1 0-4-15,-1 0-9 0,4 0-9 16,-4 0-20-16,0 0-30 0,1 0-49 0,1-2-66 16,-1 0-105-16,3-4-164 0,-3-2-135 15,4-2-49-15,-1 2 9 0,3-4 46 16,-1 3 100-16</inkml:trace>
  <inkml:trace contextRef="#ctx0" brushRef="#br0" timeOffset="2316.5487">15185 10546 36 0,'-3'-4'454'0,"0"-1"88"0,1 1 56 15,0 2 6-15,1-1-86 0,-1 0-155 16,0 2-119-16,1-1-75 0,-1 2-48 15,1 2-33-15,1-1-20 0,-2 2-16 16,-1 2-9-16,3 1-7 0,-1 1-8 16,-1 0-6-16,1 3-6 0,1-1-5 0,-2-1-2 15,0 2-1-15,1-1-3 0,-2 0-1 16,1 0 0-16,0 0 2 0,1 0 0 16,1-1 2-16,-2-1 5 0,4 0 1 15,-2-1 1-15,1 0 2 0,1 0 1 16,0 0-2-16,1 0-2 0,0-1 4 0,0 1 3 15,0-3 2-15,2 2 3 0,-1 0 2 16,1-2 0-16,2 1 0 16,-1-1-4-16,2-1-3 0,-2 0-4 0,1 1-5 15,-1-1-3-15,-1 0-4 0,2 1 3 16,-2-3-4-16,-2 2 0 0,4-2-1 0,-4 0 0 16,0 1-1-16,0-1-2 0,2 0 0 15,-2-1 0-15,0-1-2 0,0-1-1 16,1 1-1-16,0-3-1 0,0-2 0 15,1 2 0-15,-1-2 0 0,-3 0 2 16,3 0-1-16,-4 1 2 0,1-2 0 16,-1 2 2-16,0-1 0 0,-1-3 4 15,1 5-1-15,0 2 1 16,-2-1 0-16,2 1 2 0,-2 1-1 0,2 0 3 16,0 1-1-16,-1-1 0 0,1 4 0 15,-4-1-2-15,4 3 0 0,-4 3 0 16,3 1-2-16,1 2-1 0,-2 0-1 15,0 1-1-15,2-1 2 0,-1 0-1 16,1 2 4-16,0 0 0 0,0-1 3 16,0 0-1-16,0-2 0 0,1 1-4 15,-1-3-5-15,0 3-8 16,2-5-8-16,0 2-17 0,-1-2-20 0,-1 0-36 0,2 0-53 16,1-2-70-16,1-2-119 0,0-1-159 15,-1-3-123-15,2 0-40 0,1 0 17 16,1-4 54-16,2 0 114 0</inkml:trace>
  <inkml:trace contextRef="#ctx0" brushRef="#br0" timeOffset="2890.936">15441 10618 425 0,'0'-4'547'0,"-4"1"57"0,0 1 32 15,3 4-83-15,-3 1-163 0,1 1-128 16,-2 4-79-16,2 1-48 0,-5 11 39 15,2-7-121-15,1-1-14 16,2 0-13 0,-3 11 10-16,2-11-23 0,1-2 0 0,3-1 1 0,-1-2 1 15,2 1 4-15,1-2 4 0,3-2 3 16,0 1 2-16,1-5-1 16,3 2 1-16,1 0-4 0,-1-2-1 0,4 0-2 15,-2 0 1-15,0-2-1 0,2 2 0 16,-4 0 0-16,1 0-3 0,1 0-1 15,-5 0-2-15,-1-2-2 0,0 2-2 0,1 0-3 16,-3 0-1-16,-2 0-1 0,3 0 0 16,-4-2-3-16,3 1 0 15,0-3-2-15,2-4-1 0,0 0-1 16,-4 1 1-16,4-2 0 0,-2 2 1 16,2-5 1-16,-4 4 2 0,1-1 3 15,-1 1 0-15,1 1 3 0,0 1 2 16,-1 1 3-16,-1-4 47 15,0 8-42-15,0 1 2 16,0 1 4-16,0 4 2 0,-1 2 1 0,1 1-1 16,0 2 2-16,-2 0-6 0,2 2-2 15,0 0-2-15,2-2-3 0,-2 2-3 16,0-2-2-16,1 1 3 0,-1-3-5 16,2 4-16-16,-2-5-3 0,2 0-9 15,-2-2-19-15,0 1-21 0,0-2-31 0,0-1-41 16,0 0-94-1,-2-1-178-15,0-2-210 0,1-2-101 0,-3 1-35 0,1-2 21 16,3 1 77-16,0-2 175 0</inkml:trace>
  <inkml:trace contextRef="#ctx0" brushRef="#br1" timeOffset="16922.0998">21634 10785 203 0,'-2'0'421'0,"-4"-2"548"16,6 0-530-16,-1 2-92 0,-1-1-114 16,0 1-78-16,2-2-51 0,0 2-31 15,0 0-12-15,0 0-11 0,0 0 2 16,0 0-1-16,0 0-1 0,0 0 8 0,0 0 6 15,0 0 9-15,-1-2 6 0,1 2 7 16,0 0 5-16,0 0-1 0,0 0-3 16,0 0-6-16,0 0-4 0,0 0-6 15,-2 0-9-15,2 0-5 0,0 0-8 16,-1 0-5-16,1 2-7 0,-2 0-6 16,0 1-6-16,1 0-5 0,-1-1-2 0,1 0-3 15,1 1-3-15,-4-3 2 0,4 3-1 16,0-3 1-16,0 1-1 0,0-1 0 15,0 0 1 1,4-1 31-16,-4-2-31 0,0 3-5 16,1-4 0-16,2 1-2 0,-1 0-3 15,0-2 2-15,-2 3 3 0,1 0 4 16,-1 1 3-16,0-1 3 0,-1 2 3 16,1 0-1-16,-2 0 1 0,0 3-5 15,1-1-4-15,-1 0-4 0,1 1-1 0,-1 1-4 16,0-1-2-16,2-2-2 0,-1 0 3 15,1 2 0 1,0-3 4-16,0 0-6 0,0 0-1 0,0 0-5 16,0 0-6-16,0-3-5 0,0 3-11 15,-2-1-16-15,2 1-15 0,0 0-28 16,2 0-49-16,-1 0-69 0,-1 0-114 0,4-1-179 16,-3-1-140-16,2-3-52 15,1 2 7-15,0 1 51 0,3-1 111 0</inkml:trace>
  <inkml:trace contextRef="#ctx0" brushRef="#br1" timeOffset="17667.6001">21944 10608 359 0,'-4'-3'495'15,"3"1"54"-15,-1-1 11 0,2 0-67 16,-1 2-154-16,-1-1-122 0,-1 1-80 16,3-1-45-16,0 1-32 0,0-1-17 15,0 1-9-15,0 1-1 0,3-2 3 16,-1-1 3-16,-2 1 6 0,0 0 8 0,1-1 5 15,-1 0 3-15,0-1 1 0,-1 1-2 16,1 1 0-16,-5-1-6 0,5-1-4 16,-3 1-7-16,3 1-5 0,-1 2-5 15,-3-2-4-15,1 1-5 0,1-1-4 16,-1 2-6-16,2 0-1 0,-3 0-1 16,0 0-4-16,-2 2 2 0,1-1 1 0,-2 3-2 15,-1 1 0-15,0 1 0 0,-1 3-2 16,1 3-1-16,0-3-2 0,-1 3-1 15,4 0-2-15,0 1-1 0,2-1-1 16,3 2-1-16,0-2-1 0,5 0 1 16,1 1 5-16,4-1 2 0,1 0 4 15,2-2 1-15,2-1 3 16,0 0-1-16,2-2 0 0,-3-2-2 16,19 2 13-16,-18-5-10 0,-3-2-1 0,1-2-2 15,0-2-2-15,-3-2-2 0,2 0 1 16,-3-2-3-16,4 2 1 0,-5-4 1 15,0 3 1-15,-4-1 0 0,4-1-1 16,-5 2 1-16,0 0 0 16,1 1 0-16,-3 0 0 0,-1 2 2 0,0-2-2 15,-1 1 1-15,-1-2-1 0,0 1-1 16,-1-2-1-16,0 2-2 0,-3-1 1 0,1-1-2 16,-1 1-2-16,-1 1 0 0,-1-2-4 15,-2 2 1-15,2 0-3 0,-4 1-2 16,2-2-1-16,2 2-1 0,-1 1-2 15,0 0-10-15,0-3-65 16,6 5 23-16,-1 0-27 0,3 2-31 0,1 2-27 16,0 0-37-16,0 3-85 0,0 1-155 15,0 2-130-15,-2 2-49 0,2 1-5 16,0 4 29-16,-2 1 85 0</inkml:trace>
  <inkml:trace contextRef="#ctx0" brushRef="#br1" timeOffset="18136.6766">22031 10803 108 0,'-4'-1'472'0,"-2"-1"66"0,2-1 37 16,0 2-32-16,0-2-105 0,-3 3-170 16,2-3-109-16,-1 3-62 0,2-1-30 15,0 1-17-15,1 1-9 0,0-1-8 16,0 3 5-16,1-3 4 0,-1 0 7 15,1 3 7-15,-1-2 6 0,-1 2 6 16,1 0-3-16,-1-1-1 0,1 3-3 16,0-3-6-16,0 1-3 15,-1 1-10-15,1 1-5 0,2 1-6 0,-5 1-4 0,3 2 3 16,-4 1-3-16,4 2 1 16,0 0-1-16,-1 1-3 0,1-1-4 0,3 1-5 15,0-3-1-15,3 1 0 0,1 0 0 16,-1-1 1-16,3-4 2 0,1 2-2 15,3-2-1-15,-2-2-1 0,2-1-1 16,-1 0-1-16,3-1-1 0,-3-4 2 16,3 1 0-16,12-10 12 15,-9 4-14-15,-3-4-1 0,2 1-2 0,1-4-1 16,0-1-3-16,-2-1 0 0,0-2-4 16,-2-1-2-16,-1 0-3 0,-3 1 0 15,-2 2-1-15,-4 1-1 0,-1 1-2 16,-3 4-1-16,-2-1-5 0,-4 4-5 0,1-1-13 15,-1 4-16-15,-2-1-22 0,1 2-38 16,4 2-59-16,1-1-109 0,-1-1-176 16,4 1-142-16,2 2-59 0,2-3-5 15,6-1 43-15,0 3 101 0</inkml:trace>
  <inkml:trace contextRef="#ctx0" brushRef="#br1" timeOffset="18652.0244">22370 10645 317 0,'2'-2'523'0,"-2"-2"60"0,0 1 38 16,0 0-59-16,-2 0-158 0,1-1-141 15,-1 2-78-15,1-1-46 0,1 0-31 16,-4 2-18-16,3-1-15 0,-1 2-14 16,-2 0-11-16,-1 3-10 0,0 2-4 15,-1 0-7-15,-2 3-6 0,-1 3 1 16,1 2-2-16,0 1 2 0,0 1-1 0,-2-1 4 16,6 4 1-16,-3-2 0 0,6 2 0 15,1-2-2-15,0-1 1 0,3 2-3 16,2-4-1-16,1 1-1 0,3-1-1 15,-1-3 1-15,3 0-2 0,2-2-1 16,0-2-2-16,1-3 0 0,0 2-3 16,3-5-1-16,-1 0-3 0,0-5-3 0,0 2-2 15,-1-6-1-15,-2 2-4 0,0-3 0 16,1-2 0-16,-4 0-4 16,7-18-7-16,-11 14 8 0,-2-1 0 15,-3 0 1-15,-1 0 2 0,-3-2 2 16,-2 1-2-16,-1 3-1 0,-3-1-4 0,-1 2-2 15,0 2-8-15,0 2-6 0,2 2-11 16,0 1-18-16,1 2-32 0,2 2-52 16,1 0-81-16,2 2-150 0,-1-1-201 15,5 1-95-15,1-1-28 0,3 1 22 16,0 1 74-16,4-2 148 0</inkml:trace>
  <inkml:trace contextRef="#ctx0" brushRef="#br1" timeOffset="19328.4753">22592 10585 212 0,'-2'0'542'16,"2"-3"66"-16,-3-1 681 15,3 1-819-15,3 0-186 0,2 1-106 0,3 0-56 16,1-1-32-16,3 2-20 0,1-2-12 15,2 2-13-15,0-3-11 0,2 1-10 16,-2 1-7-16,0 2-4 0,-1-2-4 16,-5 1 0-16,3-1 0 0,-5 0 5 0,-2 1 6 15,0 1 4-15,-4-1 5 0,-1-1 3 16,0 1 1-16,-3-1-4 16,-2 2-3-16,0 0-5 0,0 0-4 0,-4 0-6 15,0 2 0-15,-2 1-2 0,1-1-3 16,-1 3 1-16,0-3-3 15,0 3 1-15,-9 7-1 0,10-7-3 16,2 2-2-16,2 0 1 0,-2 0-1 16,2 0 1-16,1 1 0 0,0 0 0 15,0-1 0-15,4-1 1 0,-4 0 0 0,4 1 0 16,1-3 4-16,0 2 1 16,1-2 6-16,4 1 3 0,-2-2 3 0,0 0 2 15,4 0-1-15,-1 0-2 0,0-2-5 16,5 1-2-16,0-1-1 0,-1-1-3 15,2 2-1-15,1-2-3 0,0 1 0 16,-4 1 1-16,2 1-3 0,0 1 3 16,-3 0 1-16,0 3 1 0,1 2 1 0,-1-1 2 15,-3 2 2-15,0 0-1 16,2 2 1-16,-6-1 1 0,3 1 0 0,0-2 2 16,-4 0-1-16,0 2 3 0,-2-4-2 15,-1 1 0-15,-1-1 0 0,-3-1-2 16,1 0-2-16,-2 0 1 0,-3-2-4 0,1 0-2 15,2-2-4-15,-3 1-4 16,3-4-5-16,0 0-7 0,0 0-8 0,-2-3-8 16,3 1-7-16,-1-1-9 0,-1-1-9 15,4-1-18-15,0 3-20 0,2-3-35 16,3 0-58-16,3 0-96 0,1-2-170 16,0-2-143-16,5-2-56 0,0 1-1 0,0-2 41 15,5 0 96-15</inkml:trace>
  <inkml:trace contextRef="#ctx0" brushRef="#br1" timeOffset="19660.6988">22985 10672 392 0,'2'-3'576'16,"-2"0"56"-16,-2-6 653 0,2 5-874 0,-1-1-152 15,1 0-87-15,1 1-45 0,-1-2-29 16,0-1-20-16,2 4-13 0,1-3-11 15,-1 0-7-15,2-5 34 16,-1 7-45-16,-1-2-2 0,0 3-3 16,-1 1-2-16,1-1 1 0,-1 1 3 15,-1 2 8-15,0 5 7 0,2-3 5 0,-2 4 8 16,0 2 4-16,2 3-3 0,-2 1 2 16,1 2-4-16,-1 0-3 0,2-1-6 15,0 2-5-15,-2-2-6 0,1 2-4 16,2-1-7-16,-1-1-4 0,0 1-5 15,2-2-6-15,-3 1-2 0,1-2-5 16,1 0-14-16,-1-2-20 0,-1-2-31 16,-1-1-38-16,2 1-58 0,-2-2-125 0,-2-1-269 15,-1 1-168-15,-5-4-69 16,-2-1-17-16,-2 0 32 0,0-1 111 0</inkml:trace>
  <inkml:trace contextRef="#ctx0" brushRef="#br1" timeOffset="24262.7468">23289 10752 251 0,'-5'-2'450'0,"4"1"54"16,-4-1 5-16,1 2-54 0,1 0-102 16,-1-1-116-16,2 1-81 0,1 0-40 15,1 0-24-15,-2 0-11 0,2 0-6 16,0 0-1-16,0-2-3 0,0 2-3 16,2 0-4-16,-2 0-6 0,1 0-2 15,-1 0-6-15,2 0-4 0,2 0-2 0,-1 0-3 16,2 0-2-16,2 2-2 47,1-2-2-47,104 0 134 15,-102 0-160-15,2 0 1 16,-3 0-4-16,9 0 6 0,-12 1-10 16,1-1-2-16,1 3 0 0,-7-3 5 15,3 0 5-15,-2 0 3 0,-2 0 2 16,-2 2 0-16,2-2 2 0,-4 1-3 15,3-1-1-15,-4 0-3 0,0 2 0 16,-2-2-2-16,1 1-3 0,-3 1 0 16,-1-2-1-16,1 0 1 0,-4 1-3 0,2-1 3 15,0 0 1-15,-2 2-3 16,2-2-1-16,-3 0-1 0,5 1 0 0,-1-1 1 16,1 2-2-16,2-2 1 0,3 0 0 15,-3 0 0-15,5 0 0 0,-1 0-1 16,-1 0-1-16,2 0 1 0,2 0 0 15,-1 0 4-15,1 0-1 0,1 0 3 16,1 0-3-16,2 0 4 0,1 0 4 16,3 0 0-16,2-2 1 0,2 1 0 15,1 1 5-15,3-3-3 0,-2 1-3 0,3 1-1 16,-4-1-3-16,3 1-1 0,-5-1-1 16,-1 2-3-16,-3-1-1 0,-1 1 0 15,-1-2-1-15,0 2-1 0,-2 0 0 16,-1 0 1-16,0 0-1 0,-1 2 2 15,-1-2 0-15,0 0-1 0,0 0 1 16,-1 1 0-16,-4-1 0 0,-2 0 1 16,-1 2-1-16,-2-1-1 0,-2 1 1 0,1-1 1 15,-3 1 2-15,3-1-2 0,-1 1 0 16,0 1 6-16,3-2-3 0,-1 1-2 16,2-1 0-16,4-1-3 0,-1 1 0 15,2-1-3-15,-1 2-1 0,3-2-1 16,-2 0-3-16,3 0-2 0,-2 0-5 15,2 0-7-15,0 0-15 0,0 0-30 16,2 2-51-16,-2-2-85 0,4-2-183 0,0-1-195 16,0-1-89-16,1-2-26 0,3 0 24 15,5 0 73-15,-1 0 180 0</inkml:trace>
  <inkml:trace contextRef="#ctx0" brushRef="#br1" timeOffset="25465.5561">23951 10660 325 0,'0'-5'477'16,"-1"2"49"-16,1-2 9 0,-4 1-71 15,1-3-124-15,1 2-122 0,-1 0-65 16,-1 3-38-16,1-1-24 16,1 0-12-16,-1 0-8 0,1 0-7 0,-1 2-6 0,2-1-1 15,-4 1-1-15,1 1-6 16,1 0-5-16,-3 1-4 0,2 1-8 0,-5 2-6 16,3 2-11-16,-5 1 0 0,2 4 2 15,-1-2-1-15,-1 3-1 0,3 0 0 16,-1 2 5-16,2-1 1 0,1 2 0 15,3 1 2-15,1-2 3 0,4 3 2 0,1-2 0 16,3-1 1-16,1 1 1 0,2-2-1 16,4-1 1-16,-2 0-1 0,2-3-1 15,1-2 0-15,0-1 0 0,2-2-1 16,-2-4-1-16,3 0-1 0,-2-4-2 16,0-2-2-16,0-1-7 0,-1-2-1 15,-1-3-5-15,-3 0-5 0,0-1-4 16,-4-3-2-16,-1 0 1 0,0-1-2 15,-3-1 2-15,-2 2 2 0,-2-1 5 0,1 2-1 16,-4 2-1-16,1 1-2 0,1 2-3 16,-2 3-8-16,4 2-12 0,-1 1-16 15,1 3-32-15,1 1-49 16,0 5-82-16,0-3-178 0,1 3-199 0,2 2-91 16,2 1-29-16,2 2 20 0,3 2 69 15,-2 0 173-15</inkml:trace>
  <inkml:trace contextRef="#ctx0" brushRef="#br1" timeOffset="25598.6411">24256 10822 540 0,'3'2'646'0,"1"-1"60"15,-3-1 42-15,-2-1-67 0,-1-1-253 16,0 1-159-16,-2-2-91 0,0 1-55 0,1 1-37 16,2-2-28-16,-3 3-21 15,1-2-20-15,1 2-19 0,0 0-25 0,2 0-34 16,2 0-58-16,-2 0-92 0,2 0-163 15,0 0-201-15,-1-3-99 0,3 1-30 16,-3 0 26-16,2-1 74 0,-1-1 156 16</inkml:trace>
  <inkml:trace contextRef="#ctx0" brushRef="#br1" timeOffset="26485.2353">24367 10624 54 0,'0'-1'442'16,"-2"-1"84"-16,2-1 54 0,-2 3-24 15,2-1-71-15,0-1-133 0,-1 1-114 16,1 1-68-16,0-2-40 0,0 2-21 16,0-1-18-16,0 1-11 0,1 0-10 15,1-2-11-15,1 2-10 0,1-1-3 16,0 1-5-16,3 0-7 0,-1-2-3 0,3 2 0 16,-2 0-5-16,1 0-9 0,1 0-3 15,-1 0-2-15,-2 2-7 0,2-2-2 16,2 0-3-16,-4 0 0 0,0 1-1 15,2-1 0-15,-3 2 1 0,1-2 2 16,-1 1 6-16,-2 1 4 0,-3 2 5 16,0-1 9-16,0 2-1 0,-3 0 1 0,-2 4-5 15,-2-1-5-15,-1 1-4 0,0 2-7 16,0-1 0 0,-21 20 1-16,22-20-1 0,0 2 0 0,2-4-2 15,-1 3 4-15,1-2-1 16,-1 1 1-16,3-2-1 0,-2 2-3 0,4-3 1 15,1 2-2-15,0-1 2 0,0-3 1 16,3 2 4-16,2-2-1 0,4-2 1 16,0 0 1-16,3-2-3 0,2 1-3 15,-2-2-4-15,2 0 0 0,-1 0-1 16,0 0-2-16,-1-2-1 16,-2 2 0-16,-1-1-1 0,-1 1-2 0,-3 0-10 15,2 0-13-15,-3 0-28 0,1 0-53 16,-2 0-85-16,-2-3-163 0,-1-2-209 0,0 1-101 15,0-2-34-15,2 1 19 0,1-3 71 16,1-1 158-16</inkml:trace>
  <inkml:trace contextRef="#ctx0" brushRef="#br1" timeOffset="27150.6808">24637 10580 235 0,'3'-2'505'0,"0"-1"65"0,1 3 41 16,-3 0-32-16,1 3-143 15,-1 1-150-15,-1 1-90 0,0 2-54 0,0 2-35 16,-3 0-32-16,2 2-22 0,-1-1-19 16,0 0-12-16,-1 2-7 0,2-2-5 15,-3 0-1-15,2-1 3 0,0 0 0 16,0-1 4-16,-2-1 2 0,2-1 3 0,-1-2 4 15,1 0 2-15,1-1 2 0,1 0 5 16,1-1 1-16,1 0 3 0,3 1-2 16,-1-3 0-16,6 2-5 0,-1-1-2 15,2 1-5-15,0-1-4 0,0 1-1 16,-1-1-2-16,1 2-3 0,-2-1 0 0,0-1-1 16,-2 2-4-16,-1-1-1 15,-1 1-2-15,0-2-1 0,-2 1-1 0,1-1-2 16,-1 1-1-16,1-2 2 31,-1 0 1-31,9-3 28 0,-11 0-24 0,2 0-2 16,-1-2-3-16,1 1-1 0,-1-1-1 15,-1-1 1-15,-1 1 0 0,3-3 1 16,-1 0 0-16,-1 0 3 0,-1 0-2 16,3-1 1-16,-3 0 0 0,0-2-1 15,0 2 1-15,0 1 1 0,0-1 0 0,0 2 1 16,0 1 1-16,0 2 2 0,0 1-1 15,0 1 0-15,-1 2 8 16,-1 3-8-16,1 1-2 16,-4 15 7-16,5-9-10 0,0 1 1 15,0 1-2-15,0 1 3 0,3-1 1 0,-1 1 3 16,-1-1 3-16,2 1 1 0,-1-1 1 16,1 0-3-16,-1-3-2 0,0 4-1 15,-1-4-2-15,1 0-3 0,-1 0-1 16,1-1-1-16,1-1-2 0,-1-1-3 15,-1 0-9 1,4 7-97-16,-4-8 27 0,1-2-51 16,0-2-77-16,-1-1-150 0,-1-1-213 15,3-2-106-15,-3-2-34 0,2-2 17 16,1 0 68-16,0-4 147 0</inkml:trace>
  <inkml:trace contextRef="#ctx0" brushRef="#br1" timeOffset="27804.1195">24931 10643 218 0,'4'-5'517'16,"0"-3"74"-16,-1 4 51 0,-1-1-26 0,-1 1-127 15,-1 1-156-15,0 3-99 0,0 1-62 16,-3 2-42 0,-6 22 96-16,4-15-194 0,3 2-7 15,-1 1-9-15,0-1-4 0,1 1-3 16,-1 2-1-16,3-5 2 0,-3 0 0 15,3 1 3-15,0-4-2 0,0 1 6 0,0-3 2 16,3 0 2-16,-1-1 4 0,1-2 1 16,3-1-3-16,3 1 0 0,-2 0-5 15,4-2-3-15,-1 0-1 16,2-2-3-16,8 0 5 0,-10 2-11 16,-2 0-1-16,2-1-1 0,-1 1-2 15,-1-2-11-15,-3 2 3 0,1 0 3 16,1-2 4-16,-3 2 0 0,3 0 4 15,-4 0 11-15,-2 0-7 16,3-2-3-16,0 1 1 0,-2-1-7 16,0-1-2-16,-1 0 1 0,4-6-3 15,-4 3 3-15,-1 0 0 0,3-3 0 32,-3 1 4-32,7-23 6 0,-6 19-3 0,1 0 0 15,1 0 0-15,-1-1-1 0,-1 4 4 16,-1-1 3-16,0 3 5 0,0 1 3 0,0 2 4 15,0 1 0-15,0 3-1 0,-1 1-4 16,-1 2 2-16,-1 3 2 0,1 2 0 16,2 2 7-16,-1 1 6 0,1 2 3 15,1-1 6-15,1 0 1 0,1 3 1 16,0-1-1-16,2 0-4 0,1 0-5 16,-1 0-3-16,1 0-9 0,1 0-7 0,-1 0-3 15,0-1-6-15,-1-4-1 0,1 2-7 16,-4-2-8-16,3-2-12 0,-3 0-16 15,1-2-21-15,-2 0-18 16,1 0-166-16,-4-5 38 0,1 0-122 16,-1-5-220-16,-1-2-144 0,1 0-59 15,2-2-3-15,4-1 49 16,2-1 125-16</inkml:trace>
  <inkml:trace contextRef="#ctx0" brushRef="#br1" timeOffset="28078.2991">25310 10708 275 0,'-6'-2'545'0,"-2"1"66"16,5-1 45-16,3 0-23 0,0 0-173 15,3 1-151-15,5-3-91 0,0 3-49 16,2-2-32-16,2 2-25 0,-1-2-14 15,2 1-18-15,-1 1-13 0,1-2-12 0,1 1-4 16,-2 1-9-16,0-1-9 16,1-1-9-16,-2 2-4 0,1-2-8 0,-2 0-9 15,-2 0 4-15,3 1-4 0,-5-3-1 16,1 5-3-16,-3-3-5 0,1-1-9 16,-1 3-17-16,0-1-19 0,-3 2-31 15,-1 0-41-15,0 2-61 0,-4-1-105 16,-1 3-191-16,-3-1-138 0,-1 2-53 0,-4 0-1 15,0 2 40-15,-1 2 104 0</inkml:trace>
  <inkml:trace contextRef="#ctx0" brushRef="#br1" timeOffset="28280.4343">25383 10776 512 0,'-1'9'612'16,"1"-1"63"-16,0-1 54 0,1-2-63 16,4 0-229-16,-2 0-132 0,3-1-71 0,2 1-44 15,0-4-33-15,3 2-18 0,2-1-16 16,0-2-12-16,2 1-19 0,-2-1-16 15,3 0-16-15,-2 0-18 0,0-1-19 16,-3 1-23-16,-1-2-26 0,1 1-31 16,-2-1-36-16,-2-1-44 0,0 0-77 15,-2-1-139-15,-2-1-252 0,2 0-117 0,-1-2-45 16,-1 2 4-16,2-3 57 0,0 1 140 16</inkml:trace>
  <inkml:trace contextRef="#ctx0" brushRef="#br1" timeOffset="32569.3364">25944 10553 125 0,'3'-2'389'0,"2"2"76"16,-2-2 13-16,1 1-31 0,-3-1-60 16,3 0-80-16,-3 2-88 0,-1-1-60 15,3 1-26-15,-3 0-15 0,0-1-6 16,0 1-6-16,0-2-8 0,0 2-11 16,0-1-12-16,0 1-14 0,-1-2-13 0,-1 1-11 15,2 1-8-15,-1 0-6 0,-1-2-1 16,0 2-2-16,-1-1-2 0,0 1-1 15,-2 0 1-15,2 0 0 0,-2 1 1 16,-3 1-2-16,0 1 2 0,0-2 2 16,-1 2-2-16,1 0 0 0,0 2-4 15,-2-1 0-15,1 2-5 0,1 1-3 0,0-2-1 16,0 2-3 0,-1 1 0-16,4 3-2 0,0-2 3 0,2 2 1 0,2 1-1 15,1 0 1-15,1 2 2 0,2 0 3 16,4-1 3-16,-1-1 0 0,3 0 7 15,0-2 1-15,0 2 1 0,3-4 0 16,-2 0 0-16,1-1 0 0,0-2-2 16,0-2-3-16,1 0-1 0,-2-2-2 15,2-1-3-15,-3 0-2 0,2-1-6 32,0-2 0-32,27-18 0 0,-29 13 1 0,-4-1 1 15,2 0-2-15,-4-2 4 0,0 0-1 16,-1-3 1-16,-2 1-2 0,-2 1-1 15,1-2 4-15,-3 1-5 0,1-1-1 0,-2 2-2 16,2 0 1-16,-2 2-1 0,2 0 0 16,-3 0 1-16,3 3-1 15,1 2-2-15,1-1-2 0,-1 2-6 0,0 1-6 16,1 1-9-16,-1 2-16 0,-1 0-25 16,1 2-38-16,1 1-55 0,-1 3-93 15,2-2-158-15,-1 1-170 0,1-1-74 16,1 2-12-16,2 1 34 0,2 2 82 0</inkml:trace>
  <inkml:trace contextRef="#ctx0" brushRef="#br1" timeOffset="32830.5104">26205 10730 39 0,'8'5'514'0,"-2"-2"87"15,-3 2 53-15,1-4 38 0,-3 2-115 0,-1-3-203 0,-1 2-131 16,-1-1-72-16,2-1-45 0,-2 0-26 15,2 0-21-15,-1 0-14 0,1 0-12 16,0 0-13-16,0 0-3 0,0 0-5 16,0 0-4-16,0 0-6 0,0-1-5 15,0 1-1-15,0-2-4 0,0 2-4 16,0 0-7-16,0 0-5 0,0 0-9 0,0 0-15 16,0-1-22-16,0 1-39 0,1-2-60 15,-1 2-89-15,0-3-161 0,0 0-170 16,0 0-86-16,2-2-20 0,1-2 32 15,2 2 76 1,0 0 161-16</inkml:trace>
  <inkml:trace contextRef="#ctx0" brushRef="#br1" timeOffset="33586.0173">26385 10521 366 0,'2'-2'520'0,"-2"1"58"0,0-2 24 0,0 3-70 15,0-2-150-15,0 1-132 0,-2 1-79 16,2-2-47-16,0 2-37 0,0 0-23 16,2 0-12-16,0 2-4 0,1-2-7 15,1 1 5-15,3 1 7 0,1-2 4 16,1 1 1-16,2 1-4 0,0-1-2 15,3 1-5-15,-1-1-7 0,0-1-6 16,-1 3-6-16,1-2-5 0,-2 1-4 0,-1 0-2 16,-1 1-2-16,-1 0 1 15,1 0-2-15,-2 1 1 0,-1 2 2 0,-1 0 2 16,-2 2 3-16,2 1 0 0,-4 4-3 16,-1-2 1-16,0 2-2 0,-1 2-6 15,-1 1-5-15,-1 1-2 0,0-2-1 0,1 2-2 16,1-3 0-16,-1 1-1 15,1-3 3-15,-1 1 1 0,2-3-1 0,0 1-3 16,-2-2 3-16,2-1-2 0,-1 0-1 16,-1-1-1-16,2-3-4 0,-3 1-2 15,3 0-6-15,-2-3-8 0,1-1-13 16,-1 1-21-16,1-2-33 0,-1 0-47 16,-2-3-64-16,0 1-111 0,-2-5-169 15,1-3-134-15,-3 3-47 0,-1-3 4 16,1 3 49-16,0 0 103 0</inkml:trace>
  <inkml:trace contextRef="#ctx0" brushRef="#br1" timeOffset="33804.1606">26459 10693 347 0,'4'-4'570'0,"-1"1"62"0,0-2 38 16,0 2-35-16,1-1-195 0,-1 1-159 0,2-2-91 15,2 2-50-15,0 0-32 0,-1 0-23 16,2 1-23-16,3-1-14 0,-2 1-12 15,1 0-8-15,1 1-7 0,-2 1-4 16,1-2-4-16,2 2-4 0,0-2-3 16,-3 2-1-16,2 0-3 0,-3 0-1 15,0 0-5-15,0-3-7 0,-4 2-17 16,3 0-26 0,-4-1-52-16,5-8-786 0,-6 5 301 0,-1-1-62 15,1 0 10-15,2 2 38 0,3-2 97 16</inkml:trace>
  <inkml:trace contextRef="#ctx0" brushRef="#br1" timeOffset="34388.5513">26937 10551 159 0,'0'0'486'0,"2"-2"68"0,-1-1 43 16,-1 0-32-16,0 0-106 15,-1 0-162-15,-1 0-99 0,1 0-53 0,-1 0-33 16,0 0-25-16,1 0-23 0,-1 2-10 16,-3-1-14-16,2 1-12 0,-2-1-7 15,0 2-7-15,0 0 0 0,-2 0-3 16,2 2 1-16,-1-2 2 0,-1 3 4 15,-2-2 6-15,0 2 2 0,-1 0 2 0,-1 2 0 16,0 1-2-16,1 1-2 0,1 2-6 16,1 0-3-16,3 0-3 0,-1 3-2 15,4-3 0-15,-2 2-4 0,4-1 3 16,3 1-5 0,0-2 3-16,5 11 3 0,-2-13-2 0,1 0-2 15,2 1 3-15,-1-2-2 0,0-2 2 16,0 1 0-16,4-3-2 0,-2 2 0 0,2-4 0 15,0 0-2-15,-1-2 2 0,1 0-3 16,1-2 2-16,-2 0 0 0,0-4-3 16,-1 1 1-16,-1-2-1 0,-1 0 0 15,-2-1 0-15,-1 0-3 0,-2 1 0 16,-1 2 0-16,-2-2 0 0,-2 2-3 16,-2 2-7-16,-3-1-5 0,-1 3-6 15,-1 1-10-15,1-1-20 0,0 1-23 16,0 2-32-16,2 2-51 0,1 1-94 0,-1-3-145 15,2 3-154-15,0 0-66 0,0 0-12 16,4 3 32-16,0 0 84 0</inkml:trace>
  <inkml:trace contextRef="#ctx0" brushRef="#br1" timeOffset="34739.7862">26959 10671 29 0,'0'1'459'15,"-3"2"82"-15,-2-1 45 0,0 1-14 16,-5 0-78-16,-13 6 38 0,11-3-398 15,0-1-31 1,-21 22 135-16,24-19-170 0,3 1-5 16,2 2-6-16,1-1-3 0,2-2-4 15,2 4-3-15,2-3-7 0,1 1-3 16,1-2-1-16,2 1-2 0,1-2 0 0,0 1-1 16,0-3-2-16,4 0-1 15,-2-3-4-15,2 0-2 0,-2 1-2 0,1-3-6 16,3 0 2-16,-4 0-5 0,1-3-2 15,-2 1-2-15,-1-3-1 16,4-5-1-16,-9 2-7 0,0 1-1 16,-2-2-1-16,-2-1-4 0,-2 1-1 15,0-3 1-15,-1 2-1 0,0 0 1 0,-1 1-1 16,-2 0 3-16,1 1-4 0,-2-2 0 16,0 3-8-16,2-1-9 0,-2 1-14 15,2 2-21-15,1 0-39 0,2 2-60 16,1 2-88-16,2-2-147 0,2 0-171 15,4-2-75-15,-1 2-10 16,6 0 33-16,0 0 82 0</inkml:trace>
  <inkml:trace contextRef="#ctx0" brushRef="#br1" timeOffset="35272.1441">27248 10537 216 0,'3'-4'491'16,"-3"-1"61"-16,2 2 38 0,-2-1-46 15,0 1-120-15,-2 0-148 0,2 1-88 16,-3 1-52-16,2-1-32 0,-4 2-25 16,2 0-16-16,-2 0-17 0,0 2-6 15,-1 1-7-15,1 0-3 0,-4 1 0 0,3 2-1 16,-1 2-2-16,-1-1-1 0,-3 3 1 15,5 1-2-15,-2 2 2 0,1 0-4 16,0 2-1-16,2-1-4 0,2 0-3 16,1 1 0-16,2 0-2 0,2 0-1 15,0-1-1-15,2-3 0 0,4 4 2 0,-2-5 1 16,2 0 3-16,0-1 0 16,3-3-1-16,-3 0 0 0,3-1-1 0,-1-1 1 15,-1-3-4-15,-1 1 0 0,0-4 0 16,1 1-1-16,-2-3-3 0,-1-1 0 15,2-1-3-15,-2-1 2 0,-1-4-2 16,1 1-2-16,-1 0 1 0,0-2-1 16,-2 3 2-16,-1-1-2 0,2 0 2 15,-4 1-1-15,2-1 2 0,-4 2-1 0,2 0-2 16,-4-1-1-16,-1 3-2 0,0-1 0 16,0-1 0-16,-3 2-2 0,-1-1-1 15,1 1-2-15,0 1 0 0,0-2 0 16,-1 1-4-16,1 2-7 0,0-1-8 15,3 2-11-15,-1-1-16 0,1 1-28 16,2 1-35-16,2 2-57 0,1 0-89 16,0-2-134-16,1 2-160 0,2 0-67 0,5 0-6 15,-2 2 35-15,4-2 84 0</inkml:trace>
  <inkml:trace contextRef="#ctx0" brushRef="#br1" timeOffset="36534.9871">27523 10531 253 0,'0'-1'475'16,"0"-1"68"-16,0 2 16 0,0-2-42 15,0 1-95-15,-1 0-123 16,-1-1 78-16,2 2-247 0,-3 0-20 16,3 0-20-16,0 0-18 0,-1 0-14 0,-1 0-12 15,1 0-9-15,-1 2-7 16,0-1-1-16,-1 0-6 0,-2 1-2 0,2 1-1 16,1-1 1-16,-2 2 1 0,-2 2-1 15,1 0 4-15,-2 1 7 0,1 5 1 16,1 0-1-16,-4 1-4 0,4 0-3 15,-1 0-6-15,1 1-5 16,0 0-7-16,-4 13 1 0,7-17-6 16,1 0-1-16,-1-1 0 0,2-1 2 15,-1-1 1-15,1-2-1 16,1 2 1-16,1-2 6 0,-1-3-6 0,1 1 3 16,0-3-4-16,2 1 0 0,1-1-3 15,-2-1 1-15,3-2-1 0,-4 1 0 16,3-1 2-16,-2 1 1 0,1 2 0 15,-2-3-5-15,-2 1 1 0,2-1 0 16,-2 2-2-16,0-2 0 0,-2 3-1 0,2 0 5 16,0-3-1-16,-2 2 0 15,2 0 1 1,-2-1-1-16,2 1-1 0,-2-1-3 0,2 0 1 0,0 1-1 16,-1-1 1-16,1 2 1 0,-2-2-2 15,2 2 4-15,0 0-1 0,-2 0 0 16,2 0 0-16,0 0-1 0,-1-2 2 15,-1 2-2-15,0-1 0 0,2-1 0 16,-3 2-2-16,0-3-1 0,1 2 1 16,-1-1-2-16,-2 1-2 0,1-2 1 0,2 0-2 15,-1 1 1-15,0-1-3 0,1 2-1 16,2-1-1-16,-1 1 3 0,-1-2 2 16,2 0 1-16,0 1 2 0,0-1 4 15,0 0 2-15,0 0 0 0,0 1 3 16,0-3-1-16,0 2 1 0,0-1 0 15,0 0-4-15,0 0 2 0,-1-1-1 0,1 1 1 16,-2-1 2-16,2-1-1 0,-2 2 3 16,1-1 0-16,-1 0-2 0,2 1 2 15,-3-2 1-15,3 2-1 16,0-1 2-16,0 1-1 0,0-2 4 0,3 2-3 16,-3 0-1-16,2 0-3 0,-1 0-1 15,1 1 1-15,0 1-3 0,-1 2-1 16,2-2 0-16,-1 1 1 0,1 1 1 0,2 0 2 15,1 0 5-15,2 0 1 16,0 0 3-16,2-2 2 0,2 2 2 0,1 0 0 16,1-2-1-16,-1 1 0 0,2 1-2 15,-2-1-4-15,1 1-1 0,-3-2-1 16,1 1-1-16,-2 1 1 16,6-3 3-16,-11 3-9 0,1-2-2 15,-1 2 2-15,-2 2 0 0,-1-2 1 16,-1 3 3-16,1 0 3 0,1 1 1 0,-1 1 2 15,-1 4 0-15,1-1 1 0,-2 2-3 16,2 0-1-16,-1 2 2 0,1 2 0 16,-2-2 0-16,4 5 0 0,-4 0 3 15,2-3 0-15,-1 1 0 0,-1 1 1 16,2 0 0 0,-2 27 17-16,0-31-23 0,0 0-4 15,0-2 1-15,2-1-2 0,-2-1 0 0,0-1 0 16,0-1-1-16,0-1-3 15,0-2-6-15,0 0-6 0,0 0-9 0,0-2-19 16,0-1-17-16,0 0-27 0,0-3-44 16,0 0-72-16,-2-3-125 0,0 0-199 15,-1-1-135-15,-1-1-52 0,-1 0 4 16,0 2 56-16,0 0 124 0</inkml:trace>
  <inkml:trace contextRef="#ctx0" brushRef="#br1" timeOffset="36809.1691">27560 10774 282 0,'-2'0'562'0,"0"0"68"15,2-1 43-15,-1-1-26 0,-1 2-171 0,2-2-171 16,0 2-100-16,0-1-54 0,0 1-30 16,0 0-23-16,0-1-19 0,0 1-14 15,0-2-10-15,2 2-9 0,-1 0-2 16,3 0-3-16,1 0 6 0,-1 0 0 15,3 0-1-15,0 0 1 0,1-1-2 0,0-1-1 16,0 1-5-16,2-2-7 16,-4 1-6-16,2 1-6 0,1-2-5 0,-2 1-8 15,-3 1-7-15,1-2-9 0,-2 0-21 16,1 1-21-16,-3-1-38 16,5 2-73-16,-4-1-137 0,-1-1-265 0,1-1-133 15,-2-1-56-15,2 3-7 0,-4-1 51 0,0 0 131 16</inkml:trace>
  <inkml:trace contextRef="#ctx0" brushRef="#br1" timeOffset="40106.226">18028 10210 283 0,'-1'-4'465'0,"1"3"56"15,-2-2 12-15,1 1-55 0,1 0-108 0,-2 2-124 16,2 0-76-16,-2 2-46 0,2 3-29 15,0 0-17-15,2 3-9 0,0 0-4 16,1 3-3-16,-2 1-1 0,1 2-3 16,0 0-1-16,-1 2-4 0,2-1-2 15,-3 3-5-15,4-1-3 0,-4 3-6 16,0 1-7-16,1-2-6 0,-1 3-6 16,0-1-5-16,0-2-3 0,0 1-3 0,0-3-2 15,0-1-1-15,-1-1-1 0,1-2-1 16,0-3 3-16,-4 2 3 0,4-3 0 15,-1-1 4-15,-1-2 1 0,1 0 1 16,-3 0 0-16,3-3-1 0,-2 0 0 16,1-1-1-16,-1 1 1 0,-2-3 0 15,2 0 1-15,2-2-1 0,-4 1 1 0,2-2-1 16,-1 0 0-16,0-2-2 16,-1-1 1-16,0-1-2 0,1 0 4 0,-3-1-5 15,2-1-1-15,0-1-3 0,1 3 0 16,-4-2 0-16,5 3-4 0,0-1 3 15,-2 1 1 1,-3-2 7-16,6 5-9 0,1 1 0 0,1 0-4 16,0 2-2-16,1 0-1 0,-1 2 0 15,3 3 1-15,1-2 3 0,-1 3 10 16,0 1-3-16,0 1-1 0,2 1-1 16,4-1-1-16,-1-1-3 0,0 0-5 0,5 0 4 15,-4 1 3-15,-1-3 3 0,3-3 2 16,-1 1 1-16,-2-3-2 0,2 1 1 15,-1-2-1-15,-1 1 2 0,-2-3 0 0,1 1 2 16,-2 2 1-16,0-5-4 16,0 3 3-16,-2-1 1 0,2-2-2 0,-2 0 0 15,1 1-2-15,0-2 3 0,-3 0-2 16,3-3-1-16,-3 2-3 0,2-2-4 16,1 0-1-16,-1-4-2 15,-1 6-2-15,-1 2-4 0,1 1-7 16,-2 1-15-16,-2 0-32 0,1 1-58 15,-1 0-111-15,-1-1-204 0,1-2-178 16,2-1-85-16,2-1-23 0,-1-2 31 16,6-2 98-16</inkml:trace>
  <inkml:trace contextRef="#ctx0" brushRef="#br1" timeOffset="41378.1092">18278 10031 205 0,'0'0'281'0,"-1"-3"-1"0,-3 3-31 15,3-2-45-15,-1 2-47 0,1 0-42 16,1 0-31-16,0 0-5 0,-2 0 27 0,2 0 36 16,0 0 29-16,0 0 23 0,0 0 15 15,0 2-2-15,0-2-26 0,0 3-31 16,-2-3-25-16,2 0-18 0,0 0-14 16,0 0-12-16,0 2-9 0,0-2-9 15,0 0-11-15,0 0-5 0,0 0-6 16,0 0-5-16,0 0-2 0,0 0-1 15,0 0 2-15,0 0 1 0,0 2 0 0,0-2 2 16,0 1 2-16,0-1-3 0,0 0 0 16,0 0-5-16,0 0-4 0,0 0-5 15,0 0-5-15,0 2-3 0,0-2-6 16,0 2-3-16,0-2-4 16,0 0 1-16,0 3-2 0,0-3 1 15,2 0 5-15,-2 0 2 0,2 2 1 0,-1 0 1 16,1-2 2-16,-1 1-1 0,1 1 0 15,0 0-2-15,-1-1 1 0,-1-1 5 16,2 2 1-16,-1-2 3 0,-1 0 0 16,0 0 3-16,0 0 0 0,0 0-3 15,0-2 1-15,2 2-2 0,0-1-3 16,-2-1-2 0,0 2 1-16,0-7 21 0,0 7-27 0,-2 0-3 15,2 0 2-15,0-3-7 16,-2 3-1-16,-1-4-5 0,2 4-6 0,-3-1-8 15,0 1-13-15,-1 0-18 0,-4 0-30 16,2 1-50-16,-2-1-72 16,1 2-130-16,-11 0-818 0,14-2 475 15,2 0 14-15,4-4 56 0,3 3 125 16</inkml:trace>
  <inkml:trace contextRef="#ctx0" brushRef="#br1" timeOffset="41878.445">18395 9869 71 0,'0'-5'419'16,"0"-1"79"-16,0-1 49 0,2 3-37 16,-2 1-77-16,0 0-111 0,1 2-102 15,-1-1-58-15,4 1-31 0,-3-1-12 16,6 0-5-16,-2 1-1 0,4 1 1 15,0-2-9-15,5 0-8 0,1-1-12 16,3 0-11-16,0-1-10 0,1 1-16 16,0 1-7-16,-2-1-4 0,0-1-9 0,-2 4-4 15,-3-3-7-15,0 1 0 0,-4 2-3 16,1 0-6-16,-1 0 5 0,-3 5 0 16,-2 0 2-16,0 2 2 0,-1 2-3 15,-1 2-2-15,-2 1-4 0,1 2-4 16,-2 0-3-16,0 1-2 0,1 2 0 15,-1-2-1-15,2-1 2 0,0 0 1 0,0 1 2 16,0 2-1-16,0-5 1 16,0 2 3-16,0-1-1 0,2-1-1 0,-1 0 1 15,-1 0 0-15,0-1-2 0,0 1 0 16,0-4-2-16,0 2-4 0,0-3-2 16,-1 0-6-16,1 0-4 0,-2-2-8 15,2-2-13-15,0-1-19 0,0 1-32 16,0-3-44-16,0-3-52 0,0-1-85 15,-1-2-131-15,-3-1-156 0,3-2-72 16,-6 2-9-16,4-2 32 0,-4 2 73 16,2 0 137-16</inkml:trace>
  <inkml:trace contextRef="#ctx0" brushRef="#br1" timeOffset="42120.6082">18557 10001 118 0,'1'-5'474'0,"-1"0"75"0,2 2 51 0,2 0-14 15,-2 0-96-15,1 1-153 16,2-1-98-16,1 1-57 0,2-1-36 0,3-1-27 16,0 1-20-16,3 1-15 0,1-1-13 15,-3-1-13-15,4 1-10 0,-3 1-5 16,-1 0-11-16,9-3 9 16,-12 4-30-16,-2-1-4 0,-4 1-4 0,2 0-1 15,-2 1-2-15,-1 0-3 16,-1 0-5-16,2 0-10 0,-2-2-17 0,1 2-23 15,0-1-34-15,-1 1-46 0,-1-2-71 16,0-1-110-16,2 0-151 0,-1 0-117 16,1-1-38-16,1-1 10 0,2 1 53 15,0-1 111-15</inkml:trace>
  <inkml:trace contextRef="#ctx0" brushRef="#br1" timeOffset="42574.9113">18871 9833 179 0,'0'-5'466'0,"0"-3"61"16,0-2 558-16,0 3-674 0,0 3-137 15,-2-1-88-15,0 2-50 0,2 1-30 16,0-1-18-16,-2 1-15 16,0 1-13-16,-1 1-11 0,-2 0-5 0,0 0-5 15,1 1-1-15,-5 1 0 0,2-1 6 16,-1 1 1-16,0 0 5 0,0 0 0 0,-3 3 0 15,5-2-1-15,-2 4-5 0,-3 3-5 16,3 0-3-16,1 2-8 0,3 1-4 16,-1 0-6-16,2-1-4 0,2 3-1 15,2-3-5-15,3-2 0 0,1-1-2 16,0 0 1-16,3-3-1 0,0-1-1 0,4 0 2 16,1-3-1-16,1-2 3 0,-2-2-2 15,1-3 2-15,13-6 11 16,-12 3-12-16,-3-1 1 0,2-1-2 15,-5-1-2-15,0-1 3 0,-2 0-5 16,0 2 0-16,-3-1-4 0,-3 1-1 0,-1 1 0 16,-2 1-5-16,-2 3-1 15,-3 2-6-15,2-1-4 0,-2 4-10 0,-5 2-18 16,4 0-27-16,1 1-35 0,-3 2-45 16,3 2-61-16,0-2-86 0,1 3-119 15,0-1-127-15,1-1-53 0,2 3 1 16,4 0 41-16,0 2 86 0</inkml:trace>
  <inkml:trace contextRef="#ctx0" brushRef="#br1" timeOffset="42913.1368">18871 9956 382 0,'5'9'521'0,"-4"-4"57"0,1 5 40 15,-4-2-81-15,1 1-172 0,-1 3-120 16,-1 0-69-16,-3 2-44 0,3-2-31 16,-1 1-20-16,3-1-11 0,-1 0-10 15,2-2-12-15,-1 2-5 0,2-3-4 0,-1-1-2 16,3 0-3-16,-1-1 0 15,1-2 2-15,1-1-2 0,0-1 7 0,1 0-3 16,1-3 0-16,2-2-4 0,3 0-2 16,0-4-5-16,5 0-7 0,-4-3-7 15,6-1-1-15,-2-5-3 0,-1 2-4 16,-2-2-2-16,-2 0 0 0,-2-2 0 16,0 2-1-16,-5 2 2 0,0-1 2 15,-4 3 3-15,-2 1 0 0,-3-2 4 16,0 4-4-16,-3-1-4 0,-2 4-5 0,-2 0-7 31,-2 3-7-31,-17-6-106 0,23 7 31 0,1-1-46 16,4 2-61-16,1-3-96 0,-1 2-139 15,3-2-151-15,3 0-52 0,1 0 1 16,0 0 43-16,3 1 92 0</inkml:trace>
  <inkml:trace contextRef="#ctx0" brushRef="#br1" timeOffset="43359.4364">19241 9861 29 0,'1'-6'442'0,"3"0"82"16,-4 0 53-16,1 0 2 15,-1 1-84-15,0 1-141 0,0 1-108 0,0 0-69 16,-1 1-41-16,-1 2-28 0,-1 0-24 15,-2 3-18-15,0 2-14 0,-2 2-8 16,0 2-5-16,-3 3-2 0,1 3-3 16,1 0-1-16,2 2 0 0,-1-1-1 15,4 1-3-15,0-2 0 0,0 2-2 0,6 0 1 16,0-3-3-16,2-2-4 16,1 1-1-16,3-2-3 0,1-3 1 0,2 1-3 15,0-4 0-15,2-2 0 0,-1 0-3 16,0-3-3-16,-1-1-1 0,1-1-3 15,-2-3-2-15,-1-3-1 16,13-23-10-16,-16 18 7 0,-2 0 1 16,-1-4 2-16,-3 2 3 0,-1-2 3 15,-4 2 1-15,3 1-3 0,-6-1-1 16,1 4-2-16,-2-1-4 0,-3 3-7 16,1 2-11-16,1 2-16 0,-2-1-25 15,1 3-38-15,4 2-59 0,-2-1-94 16,0 1-157-16,3 1-169 0,1 0-72 15,-1-2-13-15,3 2 34 0,2 0 82 16</inkml:trace>
  <inkml:trace contextRef="#ctx0" brushRef="#br1" timeOffset="43691.661">19359 9783 451 0,'8'-7'595'0,"0"3"64"0,0 0 44 0,-2 1-71 15,-1 0-208-15,0-1-145 0,3 2-86 16,1-1-54-16,1 2-35 0,3-3-26 15,0 3-16-15,0-1-16 0,5 0-11 16,-4 2-9-16,2-3-6 16,-4 3 0-16,-1 3-2 0,-1-3 0 0,-4 4 2 15,1 1 2-15,-1 0 0 0,-5 1 2 16,-1 2 4-16,0 2-3 0,0 2-3 0,-1 1-3 16,1-1-5-16,-5 2-2 0,4 0-4 15,-1 1-5-15,0 0-3 0,2 2-2 16,-1-4 0-16,-1 0 1 0,2 1-1 15,0-1 2-15,0-3 1 0,-1 2 2 16,1 0 1-16,0-4 0 0,-2 1-1 16,0 0-3-16,2-3-5 0,0 0-3 0,-1 0-11 15,1-4-8-15,-2 3-17 0,2-3-24 16,-1-2-39-16,1 0-66 0,-2-2-104 16,0-3-172-16,-1-3-167 0,2-1-72 15,-4-1-8-15,4 1 43 0,-1 0 97 16</inkml:trace>
  <inkml:trace contextRef="#ctx0" brushRef="#br1" timeOffset="43873.7777">19499 9956 314 0,'-4'2'566'16,"1"0"76"-16,2-2 50 0,1 1-19 15,-4-1-193-15,4 0-157 16,2 2-95-16,11-2 188 16,-4-2-320-16,1 2-15 0,-1-3-15 0,4 1-13 15,-4-1-13-15,4 1-13 0,-2 0-10 16,-1-1-12-16,-2 1-14 0,1 1-17 15,-1-2-22-15,-3 2-34 0,-2-2-56 16,2 0-95-16,-5 0-185 0,0-1-191 16,-4 0-87-16,0 0-25 0,-3 2 28 15,-3 1 83-15,0 1 186 0</inkml:trace>
  <inkml:trace contextRef="#ctx0" brushRef="#br2" timeOffset="50383.4018">361 11646 178 0,'0'-5'440'16,"0"1"51"-16,0 0 23 0,0-1-58 15,0 0-121-15,2 0-136 0,-2 2-77 16,3-1-40-16,-3 1-22 0,2-1-7 15,-2 1-1-15,3 0 6 0,-3 1 11 16,2-1 12-16,-1 2 10 16,-1-1 5-16,2 1 2 0,-2-1-4 15,0 2-9-15,0 0-8 16,0 0-10-16,0 0-9 0,-2 3-7 0,2-1-9 16,-1-1-9-16,1 2-9 15,0-1-3-15,1 1-6 0,1 0-6 16,-2-1-2-16,4 1 0 0,-2-1 8 15,3 0-3-15,-1-1-3 0,1-1-1 16,0-1 5-16,-2-1 0 0,2 0-8 16,-2 1 5-16,2-3 4 0,-4 1 1 15,1-2 0-15,-1 2-1 0,-1-3 3 16,0 2-1-16,-1-1 2 0,1 0 4 16,-2 3 2-16,1-1 3 0,-1 0-5 15,0 3-1-15,1-2-1 0,-2 4-5 16,0-2-4-16,1 3-4 0,-1 0-2 15,2-1-3-15,-1 2 0 0,2-1-1 16,0-2-1-16,0 2 5 16,0-1 1-16,0-1 2 0,0 1 3 15,2-1 0-15,-2-1 6 0,1 0-3 16,1 0 5-16,-2 0 2 16,1-3 4-16,1 2-2 0,1-1-1 0,0-1-2 15,-3 0-8-15,1 0-2 0,1 0-8 16,-4 0-9-16,1 0-11 0,-2 0-16 15,0 2-10-15,1 1-20 0,-1 0-29 16,2 3-53-16,-3 0-131 0,-2 0-217 16,3 1-141-16,-1-1-63 0,3-1-13 15,2-1 36-15,1-1 129 16</inkml:trace>
  <inkml:trace contextRef="#ctx0" brushRef="#br2" timeOffset="50976.8043">436 11338 208 0,'0'-3'515'0,"-2"0"62"15,1 1 37-15,1-3-31 0,0 3-136 16,0 1-162-16,0-3-96 0,1 4-49 16,-1 0-26-16,2-3-19 0,-2 3-15 15,3-1-9-15,0 0-13 0,0-1-3 16,2 2-6-16,3-3-3 0,0 1-4 16,4 1-10-16,1-3 1 0,1 4-5 15,-1-3-2-15,3 1-4 16,-4-1 0-16,1 2-2 0,1-1 1 0,-4-1-1 15,-2 2-2-15,1 1 1 16,-3-2 2-16,1 2 2 0,-4-1 1 0,2 1 3 16,-1 1 3-16,-1 1 2 0,2 1 2 15,-3 1 1-15,1 1 0 0,-1 3-3 16,-1 4-6-16,1-2-4 0,-2 3-9 16,2 1-3-16,-1 2-6 0,-1 1-4 15,0 0-3-15,0-3 5 0,0 3 1 16,2-2-2-16,-2-1 2 0,0 1 1 15,0-2-1-15,0-1-6 0,0-2-2 16,0-2-1-16,0 0-7 0,1-1-8 16,-1-2-8-16,0 0-9 0,0 0-13 15,2-3-12-15,-2 1-15 0,3-1-19 16,-2-2-35-16,1 0-53 16,-2-2-526-16,0-1 123 0,-2-1-66 15,-2 0-8-15,2 0 39 0,1 0 92 0</inkml:trace>
  <inkml:trace contextRef="#ctx0" brushRef="#br2" timeOffset="51176.9324">570 11485 343 0,'-3'-2'566'0,"0"-1"61"16,0-1 39-16,0 1-43 16,4 1-175-16,1-4-155 0,2 4-94 0,1-3-46 15,1-2-28-15,3 2-27 0,1-1-21 16,0 0-17-16,1 0-12 0,0 0-13 15,0 2-8-15,-1-2-6 0,0 4-5 16,0-3-7-16,-2 0-3 0,0 2 1 16,-2-1-5-16,1 4-6 0,-3-3-7 15,1 2-7-15,-2-2-18 0,3 3-33 16,-2-1-46-16,-1-1-85 16,0-2-661-16,-1 1 223 0,-1 0-37 15,2-1 11-15,2 0 68 0,2 0 133 16</inkml:trace>
  <inkml:trace contextRef="#ctx0" brushRef="#br2" timeOffset="51646.25">923 11246 17 0,'-3'-3'438'0,"-2"-2"74"15,3 0 40-15,-1 2-12 0,0-1-80 16,1 1-145-16,1-1-111 0,-1 2-60 15,2-1-26-15,-2 0-15 0,2 0-9 16,0 0-6-16,-3 1-9 0,3 2-6 16,-4-1-4-16,2 2-5 0,-3 1-9 15,2 1-11-15,-3 0-7 0,1 3-1 16,-3 0-4-16,4 1-2 0,-3 2-2 16,4-1 0-16,-2 0-3 0,2 0-4 15,1 1-4-15,-1-1-4 0,3 1-2 16,0 0-3-16,0-2-1 0,3 2 2 15,-1-2 4-15,3 0-1 0,1 0-2 16,1-5 2-16,0 1-4 0,3 0 2 16,-2-3-5-16,1-2 4 0,2-1 1 15,-1 0 2-15,-1-2 2 0,1-3 1 16,-2 0 1-16,-2 0-3 0,-1 0 2 16,-1 2-2-16,-1-2-1 0,-1 1-5 0,-2-2-2 15,-2 3-3-15,1-1-4 0,-4 0-8 16,4 2-6-16,-2 2-10 15,-2 1-19-15,3 2-35 0,-3 0-55 16,2 2-92-16,-3 1-157 0,0 2-190 16,-1 2-86-16,3-2-18 0,-1 1 24 0,2 1 82 15,1 1 154-15</inkml:trace>
  <inkml:trace contextRef="#ctx0" brushRef="#br2" timeOffset="51957.4536">897 11337 424 0,'-3'6'516'0,"0"1"49"0,2 1 41 0,-1 1-90 16,0-3-148-16,1 4-100 0,1-3-56 15,0 3-31-15,0 0-29 16,3-2-30-16,-1 1-25 0,1 0-19 16,3 0-15-16,-1 0-14 0,1-2-6 15,2 0-7-15,-2 1 1 0,4-1-5 16,-1-3-1-16,-2 0 0 0,2-1 1 16,-1-1-2-16,-2-1-4 0,1-1 1 0,-1-1-3 15,2-2-1-15,-4 0-7 0,1-2 0 16,0 0-2-16,-3 0-3 0,1-2-5 15,0-3 1 1,0-11 1-16,-2 11-7 0,1-2-1 0,-4 0 1 16,1-1-2-16,-2 4-2 0,-2-1-5 15,-1 3-3-15,-2-1-4 0,-3 4-6 16,0-1-5-16,-2 2-5 0,1 0-12 16,0 2-17-16,3 1-31 0,1-2-39 15,0 2-49-15,3 0-81 0,2 0-139 16,0 0-171-16,5-1-66 0,1 1-12 15,3-2 31-15,1 2 74 0</inkml:trace>
  <inkml:trace contextRef="#ctx0" brushRef="#br2" timeOffset="52388.7463">1139 11266 324 0,'-8'-6'526'0,"2"1"58"15,1-2 44-15,-9-2 375 0,8 6-709 16,3 0-76-16,-2 0-51 0,1 2-35 16,1 2-32-16,-3 2-29 0,2 2-20 15,-1 3-14-15,0 1-9 0,-2 1-4 16,3 3-5 0,-1-1-4-16,-3 19 3 0,7-17-12 0,1 3-6 15,0-2 2-15,3 1 2 0,0-2 0 16,3 1 3-16,-1-2 2 0,3-2 2 15,-2-1 5-15,13 5 20 16,-11-11-17-16,3-1 0 0,0-3-1 16,-3-3-3-16,4-1-3 0,-2-2-2 0,0-1 0 15,-2-2-4-15,1-2-1 16,-4-1-1-16,1 1-1 16,-3-4 0-16,1-13 1 0,-4 14-4 15,0 1-6-15,-4 0 3 0,1 1 0 0,-3 0 0 16,-1 3-2-16,0 0 1 0,-1 2-4 15,1 2-12-15,1-1-33 0,1 4-45 16,-1-3-70-16,1 3-120 0,2 0-193 16,0 1-140-16,0-2-54 15,4 3 3-15,3-1 48 0,-1-2 110 16</inkml:trace>
  <inkml:trace contextRef="#ctx0" brushRef="#br2" timeOffset="52812.0255">1294 11185 196 0,'-6'-3'475'0,"0"1"58"0,1 2 34 16,0-2-35-16,2 0-138 0,-1 1-115 15,3-1-73-15,1 2-39 0,1-1-16 0,3 1-11 16,0 0-13-16,9 0 81 0,-2 0-118 16,0 1-7-16,3 1-8 0,1 1-7 15,0-1-5-15,0 0-5 0,2 1-1 16,-1-1-3-16,1-1 0 0,-4 2-1 0,3-1 0 15,-4 2 1-15,0-1 3 0,2 2 2 16,-5 1 0-16,2 1 7 0,-3 1 3 0,-3 2-1 16,1 1-5-16,-1 2-7 0,-2-2-5 15,0 1-9-15,-1-1-9 0,-2 1-10 16,0 3-7-16,0-1-6 0,0-2-4 0,0 0-4 16,0 2-2-16,0-2-1 0,0 0-1 15,0-2-2-15,-2 1 0 0,2-1-3 0,0 1-4 16,-3-2 0-16,3-2-9 0,-1 1-13 15,1-3-23 1,-2 0-18-16,-6 7-284 0,5-9 197 0,-2-1-32 16,0-2-60-16,-2-2-101 0,0-1-162 15,1-2-125-15,-2-3-48 0,0 1 9 0,4 0 61 16,-1 0 113-16</inkml:trace>
  <inkml:trace contextRef="#ctx0" brushRef="#br2" timeOffset="52996.1487">1449 11369 25 0,'-3'-4'529'0,"-3"1"97"16,1 0 57-16,2 2 45 0,-1-2-96 0,3 1-204 0,-1 2-138 16,4-1-70-16,-1-1-24 0,3 0-13 15,1 1-3-15,2 0-2 0,1-2 0 0,2 0-4 16,2 0-13-16,1 1-18 0,1-1-19 16,2 1-22-16,-3-3-20 0,2 2-21 15,0 2-18-15,-3-2-11 0,1 0-13 0,-5 2 0 16,3 0-19-16,-5-1-21 15,1 2-33-15,-1-1-44 0,0-1-248 0,-4 2 106 16,-1-2-76-16,-2 1-136 16,-1 0-229-16,-4-2-95 0,3-2-26 0,-2 2 9 15,0 0 72-15,-1 2 157 0</inkml:trace>
  <inkml:trace contextRef="#ctx0" brushRef="#br2" timeOffset="55460.8004">1909 11260 229 0,'1'-3'317'15,"-1"1"8"-15,0 0-18 0,0 0-24 16,0 1-39-16,0 1-37 0,-1 0-20 16,1 0-15-16,-3 0-12 0,3 1-12 0,-2 1-19 15,0 0-17-15,2-2-14 0,-1 0-5 16,1 0 3-16,0 2 4 0,0-2 3 0,0 0 2 15,0 0-5-15,-2 0-2 0,2 0-11 16,0 3-7-16,0-3-7 0,2 0-3 16,-1 0 0-16,3 2-2 0,2-1-3 0,2 1-2 15,3-1-3-15,2 1-6 0,2-1-8 16,1 1-8-16,3-1-5 0,22-2 19 16,-17-1-27-16,-2 1-5 0,1-2 3 15,0 0-3-15,-1 1-2 0,-3-3-3 16,2 0-4-16,-4 2 1 0,-3-1-2 15,-1 0 1-15,-2 0 2 16,13-5 25-16,-20 9-29 0,0-3 1 16,-1 3-3-16,0 0-1 0,-1-2-3 15,-1 2 1-15,1 0-2 0,-2-2-2 16,2 2 3-16,-2 0 0 0,0-1 0 0,-2 1-1 16,2-3 4-16,-2 2 0 0,1-4-3 15,-3 1-1-15,0-1 1 0,-1 1-2 16,0-2-1-16,-4 1-1 0,4-2-2 15,-3 0 2-15,2 0-1 0,-2-1 0 16,0 3 1-16,3 0-2 0,-1 1 3 0,3 1 4 16,-2 0-1-16,0 0 1 0,4 3 0 15,-1-2-1-15,1 1-1 0,-1 1-3 0,2-2-2 16,0 2 1-16,0 0-1 0,0 0 3 16,2 0 0-16,-1 2 0 0,2-2 1 15,2 3 1-15,1 0 0 0,-1 1 2 16,3-1-2-16,-2 2 2 0,5 0-3 0,-3 2 3 15,0-3 0-15,3 3-2 16,-3-3 1-16,2 1 2 0,-4 0 2 0,3 0 0 16,-4-2-1-16,1 1 1 0,-2-3 3 15,-1 1 5-15,0 1 0 0,0-3 6 0,0 2 7 16,-1-1 4-16,-2 1 5 0,1 1-1 16,-1 1 4-16,0-1-6 0,0 2-6 15,0-2-5-15,0 2-5 0,0 0-4 0,0-1-5 16,0-1-2-16,0 1-3 0,0-1 5 15,0 0 3-15,0-1 2 0,-1 3 1 16,-1-3 3-16,-1 1 3 0,0 3 0 16,0 1-4-16,0 1 1 0,-7 11 7 15,7-10-16-15,-2 2-2 0,2-4 2 16,-1 1 10-16,2-2 10 16,-1 1 91-16,3-5-28 0,1-1 23 15,-1 1 14-15,2-2 1 0,-2-2-5 0,3-1-21 16,0-2-18-16,0-2-25 0,0 1-21 15,0-6-11-15,1 2-11 0,2-2-7 16,-3-2 4-16,2-1-8 0,1 0-2 0,-1 1-3 16,-2-3-4-16,0 3-9 15,1 0-15-15,-3 1-9 0,1 1-17 0,-2 0-24 16,0 2-31-16,-2 2-34 0,-4-10-260 16,1 11 151-16,0-1-39 0,-1 3-78 15,0-4-170-15,1-1-171 0,-3 0-70 16,0-1-12-16,0 1 28 0,3 1 97 0,-1-2 199 15</inkml:trace>
  <inkml:trace contextRef="#ctx0" brushRef="#br2" timeOffset="56828.7136">2017 10122 172 0,'-7'-4'350'0,"-1"4"40"16,-2-3-3-16,-7 3 222 0,9 0-392 15,0 0-35-15,1 3-15 0,0-3-5 0,3 2-8 16,-1 0-13-16,1 1-14 0,3-3-14 16,-1 2-14-16,-2-1-10 0,4 1-5 0,-3-2 4 15,3 1 6-15,0-1 3 0,1 1 6 16,1-1-4-16,2 0-5 0,-1 0-12 15,4 0-12-15,1 0-12 0,4 0-11 0,1-1-9 16,4 0-7-16,1-2-7 0,4 1-3 16,0 0-3-16,1 1-2 0,-2-3-2 15,3 4 0-15,-5 0-1 0,2 0-2 0,-3-3-2 16,-1 3-2 0,-2 0 0-16,10 0 2 0,-13 0-5 0,-3 0 2 15,0 0 2-15,-2 0-1 0,1 0 3 16,-3-2-3-16,-2 0 4 0,3 2 0 0,-3 0 2 15,-1-1 6-15,-1 1 6 0,1-2 4 16,-2 0 0-16,0 2-1 0,0-5-2 0,-2 3-6 16,1-1-8-16,-3-2-5 0,0 1-3 15,-2 0-2-15,-2-1-4 0,1 1 1 16,-2-2 0-16,-2 1-1 0,3 2-2 16,-3-1 4-16,3 0 0 0,0 0 3 15,2 1 0-15,-2 1 1 0,3 2 1 0,2-3-2 16,0 3-1-16,1-2 0 0,2 0-2 15,-1 1-3-15,1 1-1 0,1-2 1 16,-1 2 1-16,5 0 0 16,6 2 4-16,-5-1 1 0,2 1 2 0,2 0-1 15,1-2 2-15,-2 3-2 0,1-3-1 16,1 4-1-16,-3-3-1 0,0 1 1 16,1 1-2-16,-3 0 4 0,-1 1 5 0,1-2 2 15,-2 2 3-15,1 1 4 0,-1-1 1 16,-1 2 1-16,-1 0 1 0,-1 0-2 15,-1 0-5-15,0 1 1 0,-1 0-3 0,-1-2-3 16,2 2-1-16,-3 0-2 0,0-1 3 16,2-1-3-16,-1 1-1 0,-1-2-1 15,1 1-1-15,2-2 2 0,-2 0-1 16,1-1 0-16,1 0 1 0,0-1 4 0,-2-1 3 16,1 2 5-16,1-2 7 0,0 0 5 15,0 0 6-15,0 0 3 0,0-2 3 16,0 2 1-16,-2-1-8 0,2-1-4 15,-3 0-5-15,1-3-7 0,-1 2-6 0,0-3-7 16,0-1-2-16,2-1-3 0,-1 1-5 16,-1-3-6-16,3 3-8 0,-2-1-22 15,-1 1-24-15,0 0-35 0,-1-2-34 0,0 0-56 16,-4 1-95-16,0 0-205 0,0-4-186 16,0 4-79-16,-1-3-21 0,4 1 28 15,0 2 88-15,2-2 216 0</inkml:trace>
  <inkml:trace contextRef="#ctx0" brushRef="#br2" timeOffset="58368.7413">2181 7813 12 0,'0'-1'340'0,"0"-1"57"15,0 0 39-15,-2 1-32 0,2 1-73 16,-3 0-88-16,3 0-68 0,-3 1-47 16,1 1-29-16,-5 1 33 0,5-1-83 15,-1-1-6-15,1 1 2 0,-1-1 6 16,3 1 6-16,-2-2 10 0,1 0 9 16,-1 1 10-16,2-1 4 0,-3 0 2 15,3 0-2-15,-2 0 1 0,-1 0-4 0,0 2-3 16,2-2-9-16,-1 0-6 0,-1 0-9 15,3 1-7-15,-3-1-8 0,3 0-5 0,0 0-6 16,-2 0 3-16,2 0 0 16,0-1 0-16,2 1 5 0,1 0 0 15,2-2 1-15,4 1 0 0,2-2-3 0,0 0 0 16,5 0-3-16,19-6 29 16,-15 4-39-16,-2 2-4 0,1-2-2 0,-1 1-4 15,0 0-4-15,1 0-2 0,-3 1-2 16,1 2-1-16,-4-2-3 0,1 1-3 15,-4-1 1-15,-2 3-1 0,-1-1 0 0,-2 0 1 16,-2 1 3-16,2 0 3 0,-5-3 0 16,2 3 0-16,-1 0 4 0,-1 0-3 15,2 0-1-15,-2 0 1 0,0 0-3 16,-2 0-1-16,1 0-2 0,-4-3-2 0,3 1-2 16,-4-1-2-16,0 0 2 0,-1-1-1 15,1-1-1-15,1 1 0 0,-3-2-1 16,-1 1 0-16,3 1 1 0,-1 0 2 0,-1-1-15 15,1 0 6-15,0 3 3 16,1-1 4-16,1-1 5 0,0 1-3 0,2 0 12 16,-1 0-12-16,0 2 1 0,3-2 0 15,1 3-6-15,0 0 1 0,0 0 3 0,0-3 6 16,-2 3-4-16,2 0-1 0,0 3-1 16,0-3 2-16,2 3 1 0,1-1 0 15,0 2 2-15,3 0 1 0,0 0 4 16,1 1 1-16,10 7 12 0,-9-9-10 15,0 3-1-15,2 0 0 0,1 0-1 16,-2-1-1-16,1 1-3 0,-1 0 1 16,1-3-4-16,-2 4 1 0,-1-2-1 0,1 0 0 15,-3-1 0-15,0-1-1 0,-2 2-1 16,0-5 1-16,2 3 0 0,-4-1 1 16,1-2 2-16,-1 2 0 0,1-1 5 15,-2-1 6-15,0 0 7 0,0 2 7 0,0-2 7 16,0 0 5-16,0 1-1 0,-2 1-2 15,1-1-6-15,-1 1-6 0,1 0-5 16,-5 2-7-16,2-1-5 0,0 1-2 16,-1 1-1-16,0-1 0 0,-3 1-1 0,0 1 0 15,2-1 2-15,-4 1-1 0,1 1-1 16,1 1-3 0,-8 9 4-16,12-12-7 0,-1-1 1 15,3-2-1-15,1 1 0 0,-1-2 0 0,2 1-1 16,-1-1-13-16,-1 1-29 0,-3-1-37 15,0 1-53-15,-2 1-94 0,-4 3-228 16,-4 1-226-16,-2 0-98 0,-2 3-28 0,3 0 16 16,-1-1 75-16,1 2 219 0</inkml:trace>
  <inkml:trace contextRef="#ctx0" brushRef="#br2" timeOffset="93094.0031">14063 14839 130 0,'0'0'301'0,"-2"-1"44"0,1 1 8 0,1 0-12 16,0 0-33-16,0 0-47 0,0 0-66 16,0 1-66-16,0-1-47 0,0 0-33 15,1 0-17-15,-1 0-9 0,2 0-5 16,-2 0 6-16,0 0 1 0,1 0 7 15,-1 0 7-15,0 0 8 0,0 0 7 0,0 2 4 16,0-2 8-16,0 0 7 16,0 0 0-16,-1 0 2 0,1 0-3 0,0 2-2 15,0-2-7-15,0 0-7 0,0 0-4 16,0 0-6-16,0 0-5 0,0 0-9 16,0 0 0-16,0 2-3 0,1-2-1 15,-1 1-3-15,2-1 4 0,0 2 6 16,2-2-1-16,-3 0 0 0,1 0 1 15,1 0 1-15,-1 0-2 0,1 0 1 0,0 0-3 16,1 0-1-16,-1 0-3 0,0 0-5 16,4-2-5-16,-2 1-3 0,3-1-4 15,4 0 2-15,2-1 1 0,2-1 3 16,1 3 1-16,2-2 4 0,0-1-1 16,3 1-2-16,-3 0-3 0,-2 0-3 15,0 0-1-15,0 1-5 0,-4 1 1 16,-1-2-3-16,-3 1 0 0,0 2-1 0,0-1 2 15,-3-1 2-15,0 1 0 0,4-1 2 16,-2-1 0-16,0 1 1 0,2-1-1 16,3-2-1-16,2 1-3 0,2 0 5 15,0 1-4-15,1-2-2 0,2 0 0 16,-1 2-3-16,3-2 1 0,-1 2-3 16,1-1 0-16,-1 1-1 0,-1 0-2 0,0-2 2 15,-2 2-3-15,1 0 1 16,-3 0 0-16,1 0 0 0,-1 0 1 0,1 0-2 15,0 1 1-15,-2-1 0 0,2-1-1 16,-1 2 0-16,0-1-1 0,0-1 2 16,1 3 0-16,-1-1 1 0,0-1-1 15,0 3 0-15,-2-2 2 0,2 1-1 16,-2 1-2-16,2 0 1 0,-1 0 3 16,0 0-3-16,2 0-2 0,1 0 4 0,-1-2 0 15,3 2 2-15,0 0-2 0,0-2 3 16,2 2 2-16,-1 0-4 0,2-2 4 15,-2 2 0-15,1-1 2 0,-1 1 1 16,-1 0-4-16,0 0 2 0,0 0-1 16,2 0 1-16,-4 0-1 0,2 0-2 15,-2 0 0-15,2-2 1 0,-1 2-1 16,1-2-2-16,-1 2 1 0,5 0-1 0,-2-1 0 16,0 1 2-16,-1-1-1 0,1-1-1 15,0 1 0-15,-1-1 0 0,1 1-1 16,0-1 1-16,1 1-1 0,0-1-1 15,0 1-2-15,-1-1-1 16,2 2 0-16,20-1-10 0,-22 1 13 0,-1 0 0 16,-2 0 3-16,0 0 1 0,-1 0 1 15,-1 0 2-15,0 1 1 0,-3-1-1 16,-1 0 0-16,3 0 1 0,-5 0-1 16,4 0 1-16,-2 0-1 0,1 0-1 15,1 0 2-15,0-1-2 0,0 1-1 16,2-2 0-16,-1 1 0 0,3-1-1 15,-3 2 0-15,3-1 0 0,-2-1-1 16,-1 2-1-16,3 0 0 0,-5 2 0 16,2-2 0-16,-3 1 0 0,0-1 0 15,-1 3-1-15,-3-3 2 0,1 2-1 0,-2-1 2 16,0 1 0-16,-4-1 0 0,4 1 3 16,-2-2 0-16,-1 1 2 0,2 1 0 15,-1-1-1-15,2-1 0 0,-2 2-3 16,0-2-2-16,1 0-1 0,-1 0 0 15,2 0-2-15,-2 0-14 16,-3 0-2-16,-1 0-8 0,-2 0-9 0,-2 0-7 16,1 0-7-16,-1 1-2 0,-3-1 2 15,1 3 1-15,-4-2 7 0,2 3 8 16,-1-1 8-16,1-1 9 0,-3 0 5 16,2 3 5-16,4-4 3 0,-2 2 3 15,4-3 2-15,-1 1 1 0,0-1 4 16,2 3 1-16,-1-3 7 0,1 0 0 0,0 0 3 15,0 0 4-15,0 0 0 0,0 0 1 16,0 0-3-16,0 0-1 0,-3 0-4 16,1 0-10-16,-2 0-11 0,-3 0-18 15,1 0-27-15,-2 0-38 0,-3 0-45 16,1 0-50-16,4 0-61 0,-1 0-109 16,3 0-131-16,3-3-79 0,1 1-15 15,1-3 19-15,3-2 57 0,1 2 113 0</inkml:trace>
  <inkml:trace contextRef="#ctx0" brushRef="#br2" timeOffset="94297.81">16272 14616 186 0,'-3'-2'443'0,"2"1"55"0,-3-3 19 16,3 4-50-16,1-1-109 0,-2 0-131 16,0-1-87-16,2 2-54 0,2-1-23 15,0-1-8-15,-1 1 0 0,3-1 2 16,0 1 2-16,3-2 6 0,2 1-6 16,1 1-6-16,1-1-9 0,3 1-10 15,0-1-7-15,3 2-10 0,0-1-2 0,1-1-1 16,3 1 2-16,-4 1-1 0,4-2-1 15,-4 2 1-15,4-1 0 0,-2 1-1 16,-2 0-6-16,4-2 1 0,-3 2-9 16,2-1 11-16,2 1 9 0,0-2 9 15,0 2 6-15,3 0 8 0,1-3 15 16,2 3-3-16,0-2-2 0,2 2-2 16,-1 0-1-16,1 2-6 0,1-2-6 0,0 0-6 15,-1 3-9-15,0-3-7 16,0 2-4-16,0-2-3 0,0 1-4 0,-2-1-1 15,-1 2-2-15,0-1-1 0,-2-1-1 16,1 2 3-16,-3-1-3 0,2 1-1 16,-1-2 2-16,-1 1 1 0,-1-1-7 15,-1-1 5-15,3-1 3 0,-1 1 4 16,-1-1 1-16,1-1-2 0,2 0 7 16,1 3-5-16,-1-5-3 0,1 5-5 0,0-3 1 15,1-1 1-15,-2 4 1 0,1-1 4 16,-2 1 3-16,1 0 0 0,0 0 3 15,-1 0-3-15,-1 0 1 0,-2 0 1 16,1 0-1-16,0 0 2 0,-3 0-2 16,0 0 0-16,3-1 1 0,-2 1-3 15,-2 0-2-15,3 0 6 0,-4 0-5 16,4 0-2-16,-4 0-3 0,2 0-2 0,0-3 1 16,0 3-8-16,0 0 3 0,0 0 1 15,0-3 1-15,1 2-1 0,-2 1-1 16,4-1 1-16,0-1 0 0,0 2 1 15,1-1 0-15,0-1 0 0,2 0 0 16,2 1-4-16,2-1 2 0,-3 2-3 16,4 0 0-16,0-2 1 0,1 2 1 0,-1 0 5 15,-2 0-2-15,2 0 3 0,-3 2 2 16,3-2 1-16,0 0 1 0,0 2-1 16,1-2 2-16,0 1-3 0,2 1 0 15,0 0-2-15,0-1 0 0,1 1-1 16,-1-1 0-16,2 0 0 0,-4-1-3 15,3 3-2-15,-4-3 1 0,1 3-2 16,-1-2-1-16,-1-1 1 0,1 1 1 16,-4-1 0-16,1 0 0 0,-2-1 0 0,1 1-1 15,-4-1 0-15,0-2 1 0,-1 3 7 16,-4-3-3-16,0 2 0 0,-2 0 1 16,-1-1-1-16,-1 1 3 0,-3-3-7 15,-2 3 3-15,1-1 1 0,-1 0 1 16,-1 0 2-16,-1 1 1 0,-1-1 0 15,-1 0-1-15,0 1 0 0,0 1-1 0,-1 0-1 16,-1 0 1-16,2 0-4 0,-4 0 2 16,1 0 0-16,-1-1-2 0,0 1 1 15,2-2 1-15,-2 2 0 0,1 0 1 16,-1 0-1-16,0 2 4 16,0-2-2-16,0 0-1 0,0 0-1 0,0 0 0 15,0 0 2-15,0-2-2 0,0 2 0 0,0 0-2 16,0 0-3-16,0-1-1 0,0 1-8 15,-1-2-11-15,-1 2-9 0,1-1-16 16,-3-1-29-16,0 1-47 0,-1-2-67 16,-1 0-118-16,-4 1-168 0,-2-1-126 15,-3-1-43-15,-3 2 9 0,-2-1 51 16,-2 2 119-16</inkml:trace>
  <inkml:trace contextRef="#ctx0" brushRef="#br2" timeOffset="95458.5809">13573 14358 27 0,'0'0'314'0,"1"-2"73"0,-1 1 19 15,2 1-32-15,-2 0-50 16,1 0-65-16,3 0-73 0,-3 0-64 0,-1-2-36 15,5 2-21-15,-4-1-12 0,1 1-10 16,-1 0-5-16,-1 0-7 0,2 0 0 16,0 0 0-16,-1 0 1 0,1-2 3 15,-1 2 1-15,-1 0 4 0,2 0-1 16,-2 0 2-16,2 0 3 0,-2 0 0 16,0 0-3-16,0 0-5 0,0 0-5 0,0 0-13 15,0 0-22-15,-2 0-35 0,2 0-64 16,-2 0-148-16,1 0-171 0,-2 0-89 15,3 0-35-15,0 0 3 0,3 0 47 16</inkml:trace>
  <inkml:trace contextRef="#ctx0" brushRef="#br2" timeOffset="96952.5843">16173 13261 156 0,'1'-2'361'15,"2"1"63"-15,-3-1-8 0,2 2-31 0,-2-1-54 16,0 1-73-16,-2 0-78 15,2 0-52-15,-1 1-38 0,-1 1-20 0,1-1-17 16,1 1-9-16,-2 1-2 0,0 1-2 16,2-1 3-16,-1 2 3 0,1-1 5 15,0-1 6-15,-2 4 7 0,2-2 4 16,-2 0 2-16,2 1 1 0,0 0 3 16,0 2-4-16,0 1-6 0,-2 0-6 15,2 1-7-15,0 0-8 0,0 3-7 16,0-1-8-16,0 0-1 0,0 1-6 0,0 0 1 15,0 3-3-15,0-1 4 16,0-2-2-16,0 2-3 0,0-2 1 0,0 2-1 16,0 0 0-16,2-1-4 0,0 0 1 15,0-1-1-15,-2 1 0 0,1 0 0 16,3-1-3-16,-3 0-1 0,-1-1-3 16,3 1 1-16,-3 2 0 0,2-2-1 15,0 0-1-15,-2 1 0 0,0 1-2 16,1-2-1-16,-1 1-1 0,0 1-1 0,2-2-1 15,-2 2 1-15,2 0 4 0,-2 0 2 16,0 0 6-16,1 0 6 0,-1 0 3 16,0 2 1-16,0 0 3 0,0 0 1 15,2 0-2-15,-2 0-4 0,1 0 1 16,1 0-4-16,0-3-4 0,2 3-3 16,-3-2-2-16,3 4-1 0,0-3-1 15,0 2-1-15,-1-1-2 0,2 0-1 0,-4 0 1 16,3-1-2-16,0 2 1 0,-3-1 0 15,3 0-2-15,-3 3 0 0,-1-2 0 16,0 2 1-16,0-1 0 0,4-1 4 16,-3 0 1-16,1 2 2 0,1-3 0 15,2 2 0-15,0-1 2 0,0-2-5 16,0 1 3-16,0-1-3 0,0 1 4 0,0 1 1 16,0-1 0-16,-1 0 5 0,-1 3 1 15,0-1 0-15,-1 0 3 0,0 1-3 16,-2 0-2-16,0-2 1 0,0 3 1 15,-2-2 2-15,0 1-3 0,1-1-2 16,-3-1 0-16,3-1-3 0,-2-2-3 16,2-2-3-16,1-3-3 0,0 1-2 15,-2-3-2-15,2-2-6 0,0-2-10 16,0-1-12-16,0-1-13 0,0-4-19 16,0-1-26-16,0-1-39 0,-2-3-65 0,1-3-100 15,-2 0-179-15,-4 1-155 0,1 0-65 16,-5 1-4-16,0 1 45 0,-4 2 98 15</inkml:trace>
  <inkml:trace contextRef="#ctx0" brushRef="#br2" timeOffset="99577.3873">13279 14480 16 0,'-3'-1'74'0,"-1"0"-8"0,1-1-6 15,0 2-4-15,1 0 1 0,1 0 7 16,-3 0 21-16,4 2 27 0,-1-1 32 16,-1 0 27-16,1 2 30 0,1-3 23 15,-2 2 6-15,0 1-13 0,0 1-29 16,0-3-33-16,1 1-37 0,-3 0-40 16,4 1-30-16,-1-3-13 0,1 2-10 0,0-2-2 15,0 1 1-15,0 1 4 0,0-1 2 16,0 2 1-16,1 0 2 0,-1 2-2 15,4-1-5-15,-3 2-7 16,1 0-4-16,0-1-7 0,2 0-4 0,-1-2-4 16,0 1 0-16,0-1-2 0,4-1-2 15,-2 1 1-15,-1-3 0 0,4 0 0 16,-3 0 4-16,0 0 0 0,-1 0 1 16,0 0 4-16,-1 0 8 0,-2 0 9 15,4 0 6-15,-4 0 15 0,3 0 13 0,-3 0 8 16,1 0 3-16,-1 0-1 0,1 0-6 15,1 0-3-15,0 0 0 0,-1 3-8 16,1-3 2-16,2 1 0 0,-1 0 5 16,0-1 2-16,0 2-9 0,0 0 2 15,0-2 0-15,1 0-2 0,3 1-1 16,-3-1-5-16,3 2-2 0,-4-2-4 0,5 2-5 16,0-2-5-16,-1 3-5 0,0-1-1 15,2-1-2-15,2 1-1 0,1-1-1 16,1-1-1-16,-2 2 0 0,6-2-3 15,-2 0-2-15,2 0-1 0,3-2-2 16,-4 2-1-16,5-1 0 0,0-2 0 16,-1 1-1-16,1-3 2 0,0 2-3 0,2-1 0 15,-6-1-1-15,2 1-4 0,-1 1 0 16,-2 0-1-16,1-2 0 0,-1 3-1 16,0-3 0-16,1 1 3 0,-1-1-1 15,4-1-1-15,-4 0 0 0,5-1 1 16,0-1-1-16,1 0-3 0,0-1-3 15,3-1-1-15,-1 0 2 0,-2 1-2 0,-2 0-10 16,1 0 12-16,-1 0 1 16,-4 2 4-16,2-1 2 0,-3 1 2 0,1 0 11 15,-2 0-5-15,0 0-3 0,3 0-1 16,-2 0 3-16,1-2-2 0,1-2 1 16,2-1 0-16,2 2-1 0,-1-2 0 15,1-2-2-15,0 2-1 0,-1 0-2 16,-1 2-1-16,-1-3-1 0,-1 3 0 15,-1 1 0-15,-3 0-1 0,2 2 0 16,-3-2 1-16,1 0 7 0,-2 2-3 16,2-3-3-16,1 1-1 0,0-1 0 0,3-2 0 15,1-1-6-15,0 2 3 0,3-2 1 16,0 1 0-16,2-2 0 0,-3 2-3 16,1-1-3-16,0 3 1 0,-5 1 0 15,2-1 1-15,-2 1-1 0,-4-1 3 16,-2 3 0-16,2 0-2 0,6-7-4 15,-8 7 6-15,-3-1-1 16,0 1 2-16,2-3-1 0,2 3 0 0,1-3-3 16,2 0 0-16,2-1 1 0,-1 0-1 15,5 2 4-15,-4-4 3 0,2 2 0 16,-3 1 3-16,1-1 1 0,-4 2-1 16,1 2 3-16,-2-2-2 0,-3 4 2 0,-1-3 1 15,0 1 0-15,-3 2-1 16,-1-2 3-16,2 0-3 0,1 2 2 0,-2-1-3 15,-1 0 1-15,3 0-1 16,0-1-1-16,5-2 1 0,-3 2 1 0,5-5 2 16,-1 2-2-16,3 0 3 0,-4-1-2 15,2 2-1-15,-1 0-2 0,0 0 1 16,-1 1-2-16,-2-1 1 0,1 2 0 16,-2-1 0-16,1 3 0 0,-2-2 1 15,1 2-2-15,-2-1 0 0,-1 0 0 0,2 0-1 16,1-2 0-16,3 1-1 0,-3-1 0 15,7-1 0-15,-3-1-1 0,1 2 1 16,2-1-1-16,-1 0 1 0,0 0 0 16,0 1 1-16,-2 0-1 0,-1 1 1 15,0-1 0-15,-1-1 1 0,0 4 0 16,-5-1 2-16,1-1 1 0,1 2 0 0,-3-1 0 16,2-1 0-16,-2 2-1 0,1 0-3 15,1-3 0-15,2 1-2 0,-3 2 0 16,2-2-2-16,3 0 0 0,-1 0-1 15,1-1-3-15,3 1 1 0,-3-1 1 16,3 0 0-16,-1 0 1 0,1 1-1 16,0-1 2-16,-1 1 2 0,-1 0-2 15,0 0-1-15,-3 1 0 0,1 1 0 0,-2-1 0 16,0 0 0-16,1 2 0 0,-1-1 3 16,0 1 0-16,0 1 4 0,1-2 2 15,1 3 1-15,-1-3-1 0,2 2-2 16,0-1 2-16,1 1-3 0,0-2 0 15,1 3 0-15,1-1 1 0,0-1 2 16,2 1 0-16,0 1-2 0,3 1 0 16,-3-2 2-16,2 1-1 0,1 0 0 0,-1 1 0 15,1-2-1-15,0 2 1 0,0-1-2 16,1 1 0-16,-2-1 1 0,1 1-1 16,-2 1-1-16,4-2-1 0,-4 2 1 15,0 0-1-15,1 2 2 0,-2-2 2 16,1 1 0-16,2 1 3 0,-3-1-2 15,2 2 2-15,2-1-1 0,2-1-2 16,0 0-2-16,1 1-3 0,0 0-1 0,2 1-4 16,0-2-1-16,4 1-2 0,-4 1 1 15,0 1-1-15,-1-1 3 0,0-1 1 16,-2 1 1-16,0-1 3 0,-5 3 2 16,1-2 2-16,-2 1 0 0,-1-1 9 15,0 2-4-15,-1 0-1 0,-3 0 0 16,4 0-1-16,-2 1 0 0,4 0-4 15,0 0 3-15,1 2 5 0,2-3 1 0,-2 2 3 16,4-2-1-16,-1 4-4 16,1-2 0-16,-1-1-4 15,1 1-1-15,-3 1-2 0,1-1-2 0,1 1 3 0,-2-1-1 16,1-1-2-16,-2 1 3 0,-1 3-2 16,4-3 3-16,-5 1-1 0,1-1-2 15,-1 1 2-15,-1 0 2 0,2 0 1 0,0-1-2 16,-1 1-1-16,3-1 2 15,-2 2-12-15,0-2 4 0,2 1 0 0,1-3 0 16,-2 3 1-16,3 0-2 0,-2 0 7 16,1-1-2-16,1 1 1 0,-2-1 2 15,0 2 2-15,0 1 5 0,-2-3 3 16,0 2 2-16,0 0-1 0,0-1-1 16,0 2 1-16,1-2 1 0,0 2 0 15,0-1-1-15,2 1 4 0,0-3-1 16,0 0 2-16,0 2-3 0,2-3-2 0,-2 0-2 15,0 0-2-15,-2-1-3 0,1 0-3 16,-2 2-1-16,-1-2-4 0,1-1 2 16,-3 2-1-16,4-2 0 0,-4 2 0 15,2-1 3-15,0 2 2 0,-1-2 0 16,3 2 4-16,-1 0 2 0,2 0 2 16,-1 0 3-16,0 0 1 0,3 1-1 0,0 0 2 15,-1-2-1-15,-1 1-3 16,2 0-1-16,-1 0-8 0,-2 0 1 0,0 1-3 15,1-3 1-15,-1 5-4 0,1-3-2 16,-3 1 0-16,3-1-3 0,-3-1 1 16,-1 0-1-16,1 2 3 0,1-2 4 0,-1-1 4 15,-2 2 3-15,2-2 4 0,-2 2 2 16,2-2 1-16,-1 0 0 0,2 2 2 16,0-2 1-16,5 1 3 0,0 0-2 15,1 0-6-15,4 2-1 0,-2-4-4 16,2 3-2-16,1 0-8 0,1-2 1 15,1 0 0-15,-2-1 0 0,0 1-1 16,-2 0-2-16,-1-2 0 0,-1 0 0 16,-4-2-4-16,0 2-1 0,-5-3-5 15,-2 0-3-15,-2 0-8 0,-2 0-10 16,-4 0-9-16,2-3-13 0,-6 1-13 0,4-1-11 16,-5 1-12-16,1-1-16 0,1 3-24 15,1-2-56-15,0 2-106 0,4 0-206 16,-3 0-160-16,1-2-68 0,1 2-15 15,1-3 46-15,-6 3 107 0</inkml:trace>
  <inkml:trace contextRef="#ctx0" brushRef="#br2" timeOffset="100796.4959">18947 13989 207 0,'0'-2'408'0,"0"1"59"15,0 1-6-15,0-2-36 0,2 2-65 16,-1 0-92-16,2 2-65 0,5-1-35 15,-2 1-20-15,4-1-12 0,2 2-12 16,3-1-9-16,3 1-11 0,0 0-10 16,3 1-10-16,1-1-9 0,-2 0-8 15,4 2-11-15,0-3-6 0,-1 3-5 16,1-2-3-16,0 1-4 0,1-1 1 0,0 2-2 16,1 2-3-16,-1-5-1 0,1 3-5 15,0-2-5-15,0 1 2 0,-1-1-3 16,1 0-2-16,-2-2-2 0,-1 3-2 15,-1-3-1-15,0 1 0 0,-3 1-6 16,0-2 0-16,-1 2-2 0,-3-2-1 0,0 1 1 16,-3-1-2-16,-1 1 3 0,0 0-1 15,-3-1-1-15,0 1 1 0,-2-2-1 16,3 0 0-16,-4 0 0 0,3 0 0 16,0 0 1-16,0 0-1 0,-2 0-3 15,2 0 0-15,-1 0 2 0,-1 0-1 16,-2 0-2-16,1-2 1 0,0 2 0 15,-2 0 0-15,-1 0 0 16,-1 0-2-16,3 0-1 0,-4 0-1 0,1 0-1 16,-1 0 0-16,0 2-6 0,0-2-6 0,0 0-13 15,-1 0-23-15,-1 0-48 0,-1 0-104 16,-2-2-210-16,-5 1-193 0,0-1-94 16,-6-1-33-16,-3 1 21 0,-2 1 87 15,-4 0 206-15</inkml:trace>
  <inkml:trace contextRef="#ctx0" brushRef="#br2" timeOffset="104272.8516">15777 15451 235 0,'4'-5'415'0,"1"0"51"0,-2 2-16 16,0-2-40-16,0 1-89 0,-1-1-110 16,-1 1-74-16,-1 1-44 0,5 1-24 15,-5-1-9-15,0 0-3 0,0 2 9 16,0-1 10-16,0 2 11 0,0 0 14 0,-5 0 9 15,5 0 6-15,-1 3-3 0,-2-1-5 16,1-1-3-16,-1 0-8 0,1 1-11 16,1-2-9-16,-1 0-12 0,0-2-10 15,2 2-12-15,0-1-13 0,0 1-9 16,2 0-6-16,0-1-4 0,1-2-3 16,2 0-3-16,2-2 2 0,1-2-1 15,3-3 0-15,2 0 1 0,0-3 1 16,4-1 4-16,-1-2 3 0,-1-2 2 0,3 0 2 15,1-2-1-15,-3 2 0 0,3-1-3 16,-2 1-3-16,-4 0-2 0,0 1-1 16,-3 3-3-16,2-1 1 0,-4 4-3 15,-1-1-1-15,0 0 2 0,-3 1-2 16,0 2-1-16,0-3-1 0,0 3 1 16,-3 0-1-16,5-2 0 0,-3 3 0 15,-1-1-1-15,1 1 0 0,0 1 0 0,-1 0 0 16,1 0 0-16,-1 5 0 0,-1-1 2 15,-1-1-2-15,2 3 2 0,0-1 2 16,-2 1 1-16,0 1 2 0,0-2 1 16,0 4 1-16,-2-1-2 0,0 1 2 15,1 0 0-15,-2 5-1 0,1 1 3 16,-1 0 0-16,0 2 1 0,-1 3 0 0,1-1-3 16,1 4 3-16,0 0 0 0,0 0 2 15,2-1 0-15,2 0-1 0,0 2 4 16,2-5-3-16,-1 2 0 0,2-3-3 15,-2-1 4-15,2-2-4 16,0 0-1-16,1-1 1 0,-3-2-3 0,2-1-1 16,-1-1-4-16,1-2 2 0,2 1 1 15,0-2-2-15,0 0 4 0,1-2-2 0,1 2 3 16,0-3-2-16,1 1 0 16,0-1 0-16,0-2-4 0,0-2 3 0,0 2-1 15,-1-3-1-15,1-1 0 0,-2 0 1 16,0-3-1-16,1 0 0 0,-3-1-2 15,1-2-2-15,-1-3-1 0,1 0-4 16,0-1-1-16,-2-1-4 0,1 2-2 0,1 0-1 16,-1-1 0-16,0-1 0 0,0 5 3 15,-1-2 2-15,0 6 3 0,-2-1 1 16,2 2 2-16,-2 3 4 0,-2 0-1 16,1 3 2-16,0 0 1 0,-2 1 1 15,0 1 1-15,0 2 2 0,0 3 1 16,-2 2 3-16,0 0 4 0,1 4 6 15,1 2 5-15,-2 1 3 0,2 2 4 16,2-1 2-16,-1 2 1 0,3-2 1 16,-1 2 0-16,2-1 0 0,0-2-6 15,-1-1-3-15,4 0-4 0,-3 0-6 16,-1-2-5-16,5-1-8 0,-5 0-2 0,4-3 2 16,-3 0-3-16,-1-1 2 0,3 0-2 15,-2 0 1-15,1-1-1 0,-5 0-1 16,4-2-1-16,-2 1-4 0,1-1-2 15,-1-1-9-15,-2 2-12 0,3-2-16 16,-4 0-23-16,1 0-20 0,1-2-28 0,-2 1-37 16,1-1-65-16,-1 1-121 0,5-1-208 15,-5-1-146-15,1 0-59 0,-1-1-5 16,0 2 52 0,0-1 124-16</inkml:trace>
  <inkml:trace contextRef="#ctx0" brushRef="#br2" timeOffset="110864.5216">15139 13559 243 0,'-2'-3'365'0,"1"1"40"0,-1-1-17 15,-1 1-39-15,2 1-56 0,1-2-60 16,-2 3-62-16,1-2-39 0,1 0-19 16,-2 1-13-16,0-2-11 0,2 0-1 15,0 2-1-15,-1-2 0 0,1 1-7 16,0 1-7-16,-2 1-4 16,0-2 30-16,4 2-68 0,0-2-4 0,-2 2-9 15,0 0-4-15,1 0-4 0,-1 2 4 16,0-2 1-16,4 3 2 0,-1 0 4 15,-2 3 7-15,5 2 3 0,-1 2 5 16,2 1 1-16,-1 3 2 0,5 2-2 16,-3 0-5-16,3-1-4 0,1 1-8 15,1 1-4-15,-2 0-6 0,3-3-4 0,-1 1-3 16,0 0-2-16,-2-3-1 0,-1-2-1 16,-1-3 1-16,-1 1-2 0,-4-2-1 15,1-2 3-15,-1 1 2 0,0-4 1 16,-3 1 0-16,1-1 1 0,0-1 3 15,-2 0 0-15,1-1-1 0,-1-1 1 16,0 1-2-16,0 1-2 0,0-2 1 16,0 1-1-16,-1 1-1 0,1-2 0 0,0 2-2 15,0 0 1-15,-2 2 0 0,0-2 1 16,1 1-1-16,-3 1 0 0,2-1 0 16,0 1 2-16,1-1 0 0,-1-1-2 15,0 3 1-15,2-3 1 0,-1 1-2 16,-1-1 1-16,2 0-1 0,0 0 1 15,0-1 0-15,-1 1-1 0,1-1-1 16,0-1 3-16,0-1-1 0,-4-1 3 16,3 0 2-16,-1 2 5 0,1-1 2 0,-3 0 4 15,3 1 2-15,-3 1-1 0,-1 1 0 16,1 0-5-16,0 3-3 0,-3 0-3 16,2 1 1-16,-2 1-2 0,0-1-1 15,3 1 0-15,-1-1 0 0,2 1 1 16,-1-2 0-16,3-1-3 0,-4 1 2 15,4-1-3-15,1 1 0 0,-2-3-3 16,2 2 0-16,0-2 0 0,3 0 9 0,2 0-4 16,0 0 1-16,-1 0-2 0,3 0-1 15,-2 0 1-15,1 0-12 16,2 2 2-16,-4-2 2 0,3 0 3 0,-2 0 1 16,0 0-2-16,2 0 6 0,-2 3 3 15,0-3-4-15,-4 0-1 0,4 0 0 16,-3 0-1-16,1 0 0 0,-1 0 0 0,2-3 1 15,-3 3-1-15,3-2 2 0,-4-1 0 16,3-1 1-16,-3 4-1 0,1-5 0 16,3 2-1-16,-3-2 2 0,1 1-2 15,0-1 2-15,1 1 1 0,-3-1 0 16,1 1 6-16,1 1-4 0,0 0 1 16,-2 0-3-16,1 1 1 0,2-1-2 15,-3 1-5-15,0 0-1 0,1 1-1 16,-1-1-2-16,2 2-9 0,-2-2-15 15,0 1-35-15,0 1-62 0,0-2-111 0,0 0-203 16,0 2-160-16,0-3-75 0,0 1-12 16,0-1 40-1,2-1 96-15</inkml:trace>
  <inkml:trace contextRef="#ctx0" brushRef="#br2" timeOffset="112263.4729">15166 13215 85 0,'-2'-2'410'0,"-1"-1"55"16,3 1 39-16,-1-1-35 0,1 3-99 15,1-4-127-15,-1 1-75 0,0 1-48 0,3 2-24 16,-1-3-19-16,-2 3-10 16,0-2-10-16,0 2-10 0,0 0-3 0,0 0-3 15,0 0-1-15,-2 2 4 0,-1-2 5 16,3 3 5-16,-1-3 3 0,1 4 2 16,-2-3 0-16,2 1-5 0,-1 0-6 15,1-2-10-15,0 0-10 0,0 0-10 0,0 0-19 16,0 0-6-16,0 0-6 0,0 0-7 15,0 0-13-15,0 0-18 0,1 0-14 16,-1 0-33-16,2 0-34 0,-1 0-32 16,4 0-55-16,-1-2-82 0,0 0-90 15,1-1-84-15,-1 1-27 0,3 2 10 16,2 0 49-16,-1-3 89 0</inkml:trace>
  <inkml:trace contextRef="#ctx0" brushRef="#br2" timeOffset="113443.2688">15349 12983 34 0,'0'-7'391'0,"-2"2"69"16,2 2 45-16,0-1-35 0,0 1-74 16,2 0-115-16,0 0-92 0,-2-1-59 0,3 2-36 15,2-1-24-15,0 0-15 0,3-1-12 16,2-1-12-16,0 1-9 0,3-1-5 16,-2 1-6-16,1 0-3 0,1-1-5 15,-4 2-5-15,-1-1-10 0,-3 2-8 16,3 0-17-16,-7 2-16 0,3 0-19 15,-4 0-20-15,-2 0-25 0,-1 2-38 16,-5 0-44-16,3 1-41 0,-3-2-21 0,0 2-1 16,-1 2 30-16,1-2 74 15,2-1 106-15,-2 1 119 0,-1-1 94 0,2-1 60 16,2 1 32-16,0 1-6 0,2 0-33 16,0 0-52-16,0-1-37 0,-1 3-31 15,2 0-17-15,0 0-13 0,1 2-6 16,-1-2-4-16,1 3-7 0,-1-1-6 15,0 0-8-15,2 0-5 0,-1 1-7 16,-1-1-4-16,0-1-1 0,1 2 0 0,-1-3 2 16,1 2 2-16,-1-2 2 0,0 0 3 15,1 0 1-15,1-3 0 0,-3 1-3 16,3-3 0-16,3 2-2 0,-3 0-1 16,1-2-3-16,3-2 1 0,0 0-1 15,1-1-2-15,3-1-2 0,1-1 2 0,-1 2 2 16,2-1-1-16,0 1 0 0,1 0-1 15,0 0 2-15,1 2-1 0,-1-2-2 16,2 3-1-16,-2 0-3 0,0 0-1 16,-1 0 0-16,1 3 1 0,-2-1 4 15,-1 1 1-15,3 2 3 0,-3-1 5 16,-1 4 4-16,-3-1 3 0,2 3 0 16,-3 0 4-16,2 13 35 0,-5-11-35 15,-1 1 1-15,-1-2 1 0,-3 0 1 16,-2-1 0-16,-1 0-3 0,-4-2-3 15,-2 0-4-15,2-1-7 0,-6-2-6 16,2 0-5-16,-1-1-5 0,3-4-1 16,-3 0-5-16,2 0-2 0,0 0-7 0,3-2-9 15,0-1-28-15,6-1-58 0,1 1-95 16,3 1-191-16,15-5-851 16,2 6 553-16,5 1 30 0,7 0 82 15</inkml:trace>
  <inkml:trace contextRef="#ctx0" brushRef="#br2" timeOffset="114474.9527">17168 13318 314 0,'0'-3'415'0,"0"0"40"0,0 2-34 16,0 1-58-16,-1 1-88 0,1 2-88 0,-5 2-52 15,2 1-25-15,0 4-12 0,-3 0-6 16,1 6-8-16,-3-1-6 0,0-1-8 16,2 3-7-16,-2-2-3 0,1 0 1 15,0-1-1-15,0-1-3 0,1-1-5 16,1-1-2-16,-1-1-7 0,1-3-7 15,1 1-8-15,0-1-3 0,3-2-3 16,-3-2-1-16,3 0-1 0,-1-1 5 0,1-1 2 16,1-1 3-16,-2 0-1 15,0 0-1-15,1-1-3 0,-1-1-4 0,1 1-9 16,-4-2-2-16,4 1 1 0,1-1-1 16,-2 1 1-16,1 0 3 0,-1 1 5 15,0-1 0-15,2-1 0 0,0 3 0 16,-1-2-1-16,1 0-5 0,0 2-4 15,-2 0-4-15,2 0-2 0,-2 2 1 16,2 0 0-16,0 1 1 0,0 2 5 0,2-3 2 16,0 3 1-16,-1-1-1 15,4-1-1-15,-2 2 0 0,3-4-4 0,1 2 1 16,-3-3-4-16,5 0-1 0,-5-2 0 16,5 1-2-16,-4-2-4 0,2-1-1 15,-2-1-6-15,-1 0-12 0,2 2-14 16,-3-5-22-16,1 1-38 0,-3 3-55 15,3-4-79-15,0 3-144 0,0-4-162 16,-1 0-72-16,3-2-12 0,0 2 30 0,-1 1 73 16</inkml:trace>
  <inkml:trace contextRef="#ctx0" brushRef="#br2" timeOffset="114902.2397">17330 13186 261 0,'0'-6'498'0,"-4"0"64"16,1 0 50-16,0 2-40 0,-4-1-150 15,2 1-123-15,0 1-75 0,2-1-49 16,-2 3-37-16,2-1-26 0,-2-1-23 0,2 1-21 16,2 2-19-16,1-2-10 0,0 1-11 15,-2 1-6-15,0 0 1 0,2-2-3 16,0 2-4-16,0-2 0 0,0 2-1 15,0 0-2-15,0 0-4 0,2 0-3 16,-2 0-6-16,0 0-6 0,0 0-9 16,0 0-21-16,0 0-30 0,0 0-49 0,2 0-78 15,-4-3-137-15,2 3-205 0,0 0-96 16,2 0-29-16,1 3 19 0,4-3 61 16,1 0 135-16</inkml:trace>
  <inkml:trace contextRef="#ctx0" brushRef="#br2" timeOffset="115614.7186">17537 13021 172 0,'8'-6'452'15,"-2"-1"53"-15,1 1 32 16,0 0-39-16,0 0-135 0,-3 0-131 0,3 2-70 15,-1-1-43-15,3 1-24 0,-2-1-20 16,-1 0-15-16,2 0-17 0,0 0-15 16,-3 3-10-16,-1-2-2 0,0 2 0 15,-3-1 3-15,2 0 6 0,-3 2 3 16,0-1-1-16,0 1-1 0,-1 1-2 16,-1-2-6-16,1 1-6 0,-4-1-2 15,2 1-2-15,-2 1-1 0,-3-2 0 0,0 2 3 16,0 0 3-16,-1 0 4 0,-4 0 0 15,4 2 6-15,-4 1 2 0,4 0 4 16,-3 1-2-16,2 2-2 0,2-1 0 16,-1 1-3-16,5-1-6 0,-4 2-2 15,3 0-4-15,2 0-3 0,0 0-3 16,1 1-2-16,1-1 1 0,1-1-1 16,0 0 0-16,0 0 2 0,1 0-3 0,3 1 7 15,0-1-3-15,1-2-2 0,3 3 3 16,0-4-2-16,0-1-1 0,1 1-3 0,2-1-1 15,-3 0 2-15,4-1-1 16,-2 1 1-16,-2 1 4 0,0 0 3 0,1 1 3 16,-1-1 0-16,-1 2 5 0,-1 1-1 15,3-2 3-15,-4 2 1 0,2 0 0 16,-3 0 4-16,1 1-3 16,1 1 5-16,-3-1 3 0,1 3 3 0,-3-1 2 15,1 1 1-15,-2-1 1 0,-2 0 0 0,1 0-3 16,-4 0-4-16,-1 1-3 0,1-3-3 15,0 0-3-15,0-1-5 0,-1 0 0 16,0 0-5-16,0-3 0 0,-1 2-2 16,1-2-2-16,-1 0-1 0,-2-1-4 15,3 0 2-15,-1-2-6 0,-1 0-5 16,2 0-10-16,-3 0-11 0,1 0-21 16,0 0-37-16,-5 0-56 0,4 0-76 15,-4 1-140-15,-1 1-197 0,-1 1-93 0,0 1-23 16,0-1 28-16,1 6 65 0,2-4 137 15</inkml:trace>
  <inkml:trace contextRef="#ctx0" brushRef="#br2" timeOffset="152673.3789">15140 14590 43 0,'0'0'254'0,"0"-1"46"16,2 1 15-16,-2 0-9 0,0 0-24 16,0 0-35-16,0 1-44 0,0 1-50 0,0-2-47 15,0 3-26-15,0-2-13 0,0 1-3 16,0-1-4-16,0 1-2 0,0-1-2 15,0 2-7-15,0 0-5 0,0 0-2 16,0 2 4-16,2 2 2 0,-2 0 6 16,0 5 2-16,0-4 5 0,0 3 0 15,0-1-2-15,0 2-4 0,0-2-2 0,0 0-7 16,0-1-7 0,0-1-9-16,0 3 6 0,0-5-28 0,0-1 0 15,0-2-6-15,0 0 3 0,0-2 2 16,1 1-2-16,-1-2 1 0,0-2-2 15,2-1 2-15,0-1-4 0,-2-1-1 16,1-1-1-16,1 0 0 0,-2 1 0 16,0-2-1-16,1 2 1 0,-1 0 0 0,0 0 0 15,0-2 0-15,0 4-1 0,0-2 0 16,0 2-3-16,-1-1 1 0,1-1 2 16,0 1 2-16,-2-1-1 0,1 1 1 15,1 1 2-15,0 0-1 0,-2-2-1 16,2 1-1-16,-2-1-1 0,2 3 0 15,-1-1 1-15,1-1 1 0,-2 1 0 16,2 2 2-16,-2-1 2 0,2-1 0 0,0 3 3 16,-1 0 2-16,1 3 8 0,-3 0 6 15,3 1 7-15,0 3 6 0,-2 1 3 16,-1-1 0-16,3 3-4 0,0-2-6 16,-1 2-5-16,1-2-5 0,0 0 1 15,0 0-8-15,0 0-5 0,1 0 0 16,-1-3-4-16,0-2-3 0,0 2-6 0,0-1 2 15,0-1-1-15,0-1 1 0,0 1 5 16,0-3-2-16,0 1 0 0,0-2-3 16,3-1-5-16,-1 1-1 0,-2-4-7 15,0 1-6-15,3-2-4 0,-3 1-18 16,1 0-28-16,-1-4-46 0,0 5-102 16,0-4-216-16,-1 3-112 0,-2-2-44 15,-3 3 0-15,-2 0 28 0,-5 1 98 16</inkml:trace>
  <inkml:trace contextRef="#ctx0" brushRef="#br2" timeOffset="155360.1972">14984 14895 157 0,'-2'1'393'16,"0"-1"62"-16,2 2 12 0,-2-2-32 15,2 1-64-15,0-1-96 0,0 2-72 16,0-2-52-16,2 0-33 0,-2 1-20 16,0 1-11-16,2-1-7 0,-2 2-1 0,0 2 0 15,0-2-2-15,0 4-2 0,0 0 1 16,0 1-5-16,0 4-4 0,0-3-3 16,2 2-6-16,-1 1-8 0,-1 0-9 15,4-1-4-15,-3 4-9 0,-1-5-7 16,4 2-7-16,-1 0-3 0,-2-3-2 15,3 3-1-15,-1-4-5 0,-2 0 0 16,-1 1-1-16,2-4 1 0,0-1-2 16,-2 0-4-16,2 0 0 0,-2-1 1 15,0 0-4-15,0-2-4 0,0 1-2 0,0-1-2 16,0 1-8-16,0-1-8 16,0-1-15-16,-2-1-21 0,2-1-31 0,0 1-36 15,-2-2-42-15,2 0-61 0,-2-2-103 16,2-1-113-16,2-1-82 0,2-2-19 15,0 2 17-15,0-3 53 0,1 0 112 16</inkml:trace>
  <inkml:trace contextRef="#ctx0" brushRef="#br2" timeOffset="155878.5887">15160 14858 80 0,'-3'-3'329'0,"1"2"72"0,-1 0 8 0,0 1-26 16,1 0-43-16,-1 0-62 16,-1 1-69-16,3 0-62 0,-2 2-32 0,-3 1-19 15,3-3-13-15,-2 4-5 0,-2-3-5 16,2 3-2-16,-1 0-5 0,-1-1-5 15,-2 2-6-15,1-1-7 0,-2 2-3 16,2-1-5-16,-2 2-1 0,2-3-2 16,-1 2 1-16,2 1-2 0,1-3-2 15,0 1-2-15,-2-1-2 0,5-1-5 16,-2 1-3-16,2-3-5 0,0 2-3 0,3-1-2 16,-2-2 2-16,4 1-1 0,-1-1 3 15,2 1 3-15,1-1 1 0,2 1-1 16,2-1 0-16,0 2-1 0,0-2 1 15,0 3 0 1,10 4 21-16,-8-3-16 0,2-1-2 0,-2 3-1 16,1-3-1-16,2 0 0 0,-4 1-5 0,5 0 2 15,-2-1-2-15,-1 0-2 0,1 0-1 16,-1-1-5-16,-3 0 3 0,3 0-4 16,-4 1 0-16,1-2-2 0,-4 0 1 15,1 0-2-15,-2 0-2 0,0-2 0 16,-1 3-2-16,-1-3-5 0,1 0-8 15,0 0-14 1,-2 3-28-16,3-3-215 0,-3-3-19 0,1 0-175 16,3 1-124-16,0-2-46 0,6-1 8 0,1 1 44 15,6 1 116-15</inkml:trace>
  <inkml:trace contextRef="#ctx0" brushRef="#br2" timeOffset="161079.0643">17696 14518 295 0,'-3'-1'416'0,"2"-1"47"16,-3-1-19-16,3 0 248 0,-1 2-480 0,4-2-57 16,-1 1-25-16,1 1-14 15,0-1-4-15,-1 2 0 0,1-3-1 0,-1 1-4 16,1 2-7-16,0 0-6 0,-2 0-2 15,-2 2 0-15,0 3-2 0,1 1 1 16,-1 3 3-16,1 0-8 0,-1 3-10 16,0 0-15-16,-1 0-10 0,3 1-13 15,-1-4-15-15,1 2-6 0,0-1-6 16,1-2-2-16,-1-1-3 0,0 1-1 16,2-3-4-16,-1 0 5 0,-1 0-1 0,0-3 2 15,0 3 1-15,0-5 4 0,0 0 2 16,0 0-1-16,0-3-4 0,0 1 0 15,0-5-2-15,0 2-1 0,-1-2-1 16,-1-1 0-16,2-1 0 0,0 1 0 16,-1-3 2-16,1 2-3 0,0 0 0 15,0 0 2-15,0 1-3 0,0 3 0 0,0-2 4 16,0 3 4-16,0-1 0 16,0 3-2-16,-3 0 1 0,1 1-5 0,2 1 0 15,0 3-5-15,-1 3 1 0,-1 2 5 16,1 4 2-16,1 2 6 0,-4 0 2 15,4-1 2-15,0 2 2 0,0-1 0 16,0 0 0-16,0-3-2 0,0 0-5 16,0-2 0-16,2 0-3 0,0-2-5 15,-2-3-2-15,1 3 2 0,-1-4-2 16,0-1-2-16,0 1-3 0,0-3-6 0,0 3-6 16,0-3-16-16,-1-3-22 0,1 3-29 15,0 0-50-15,-2-3-78 0,0 2-119 16,1 0-167-16,-4 1-145 0,2 0-54 15,-1 1 3-15,3 3 58 0,-2 0 114 16</inkml:trace>
  <inkml:trace contextRef="#ctx0" brushRef="#br2" timeOffset="161758.7823">17627 14877 46 0,'-3'-5'390'0,"3"0"68"15,-3-1 43-15,3 0-32 0,-2 2-75 16,2-1-106-16,0 2-87 0,-1 1-52 16,1-1-31-16,0 1-17 0,-2 0 1 15,0 4 2-15,1 0 8 0,-1 1 6 16,1 2 6-16,-3 2-1 0,3 2-7 15,-1-1-11-15,1 2-13 0,1 0-13 16,0 1-12-16,0-3-13 0,1 4-12 0,-1-3-11 16,3 2-9-16,-1 0-7 0,1-2-6 15,-1-2-4-15,1 2-1 0,-1-2 4 16,-1 0-2-16,4 0-4 0,-5 0 0 16,3 0 0-16,-3 1-1 0,0-3-6 15,0-2-1-15,0 0-1 0,0 2-2 16,0-3-5-16,0 0-6 0,0 0-10 15,1-2-15-15,-1-2-33 0,2 0-42 16,0-2-55-16,2-3-75 0,0-2-123 0,0-4-144 16,0-1-85-16,2-1-17 0,2 0 26 15,0-1 62-15,0 0 125 0</inkml:trace>
  <inkml:trace contextRef="#ctx0" brushRef="#br2" timeOffset="162260.1142">17810 14787 197 0,'0'-1'373'15,"-1"-2"56"-15,1 3-16 0,0 0-43 0,-2 0-52 16,0 4-67-16,0-1-54 0,-2 2-30 16,1 2-12-16,0 0-9 0,-3 2-9 15,1-1-12-15,-2 0-14 0,0 1-18 16,0 1-9-16,3-2-10 0,-3-1-7 15,1 0-7-15,-2-2-6 0,2 1-6 16,-1 0-6-16,1-2-7 0,-2 2 0 16,2 0-3-16,-1-1-2 0,1 0-2 15,0 3-3-15,0-4 0 0,-1 3-5 16,4-3-2-16,0 0-2 0,1 1 3 16,1-3 2-16,1 1-7 0,1 0 2 0,1-2 4 15,3-1 4-15,-2 0-1 0,3 2-2 16,2-1 6-16,0-1 0 0,2 1-4 15,0 1-5-15,0 0-3 0,1 1 2 16,1 0-1-16,0 0 1 0,-3 3-1 0,5-2-1 16,-2 1 0-16,2 0-2 0,-2 2-2 15,0-2 1-15,-2-1-3 0,0-1-3 16,0 2 2-16,-3-3-3 0,0 1-3 16,-3-1 1-16,0-1-1 0,-1 1 3 15,0-2-4-15,0 0-1 0,0 1 0 16,-1-1-1-16,-2 0-2 0,1 2-1 15,-1-2-4-15,0 0-3 0,0 0-10 0,0-2-16 16,0 2-29-16,0 0-60 16,0 0-95-16,-1 0-194 0,-4-1-189 0,-3 1-87 15,-1 1-25-15,-5 2 30 0,-1 1 85 16</inkml:trace>
  <inkml:trace contextRef="#ctx0" brushRef="#br2" timeOffset="181789.3545">17685 13651 239 0,'-1'-1'419'0,"1"-1"55"15,-5 0 9-15,5 2-53 0,-1-3-96 16,1 3-100-16,0-2-58 0,1 0-37 0,-1 1-20 16,0-3-7-16,2 1-10 15,1 1-18-15,-3-1 2 0,0 1-8 0,1 1-12 16,-1-1-13-16,0 1-13 0,0 1 1 15,-1 0-14-15,1 1-6 0,0 1-3 16,0 1-1-16,0 1 1 0,0 0 1 16,0 0 3-16,0 1-1 0,0 0-5 15,0 0 1-15,0 0-4 0,0-1-2 16,1 2-5-16,1-2 0 0,-1 2 2 16,1 0 2-16,0 3 1 0,-2 0 0 0,1 3 4 15,1 0 3-15,-1 2-1 0,1 1 1 16,0 1-2-16,-1-1 2 0,-1 2-1 15,2 0-1-15,0-3-2 0,-2 1-3 16,1 2 3-16,-1-3-8 0,2 3 3 16,-2-2-3-16,0 0 2 0,1-1-2 0,-1 3 3 15,0-3-2-15,0 0 2 0,0-1-2 16,-1 1 0-16,1-1 0 0,0-1 2 16,-2 0 1-16,2 2 2 0,0-1 2 15,0 1 1-15,0 0-1 0,0 1 0 16,0-1-2-16,0 1 0 0,0 0-3 15,-1 1-1-15,1-1-1 0,0-2-1 16,0-1 0-16,0 1-2 0,0-1 1 0,0 1-2 16,0-1 1-16,0-1-2 15,1-1 2-15,-1 3-1 0,2-1-1 0,-2-2 1 16,0 2 2-16,1 0-1 0,-1-3 1 16,2 2 2-16,-2-1 1 0,-2 1 3 15,1-1 1-15,-1-1 1 0,1 1-1 16,-1 1 1-16,0 1 0 0,1 0-3 15,-3-1-3-15,4 1 1 0,-1-2-3 16,-1 2-4-16,2-3 0 0,0 2 0 16,0-2-2-16,0-2 1 0,0-2 0 0,0 2 0 15,0-2-1-15,0-3-2 0,0 1 3 16,0 1 0-16,0-3 0 0,0 1 0 16,0 0 2-16,2-2 0 0,-2 0 0 15,1 0-1-15,-1-4-2 0,4 3 1 16,-4-3 0-16,1 1 0 0,-1 2-1 15,2 0-1-15,0-1 1 0,-1 1-1 0,-1-1-6 16,2-1-2-16,-2 1-4 0,0 0-10 16,0 2-15-16,0-3-30 0,0-1-49 15,0 3-80-15,-2-3-169 16,1-1-202-16,-3-1-98 0,3 0-29 0,-3-1 21 16,1-1 65-16,2-1 165 0</inkml:trace>
  <inkml:trace contextRef="#ctx0" brushRef="#br2" timeOffset="184662.6007">17905 14112 69 0,'-3'0'366'0,"0"-2"60"16,-3 2 18-16,-1 2-32 0,2-2-61 15,-1 3-90-15,1-1-85 0,0-1-52 16,0 1-31-16,1-2-14 0,3 2-6 0,-1-2-4 16,0 0 3-16,2 0-4 15,0 0-2-15,0 0-5 0,2-2-6 0,0 2-5 16,3 0-8-16,0-3-4 0,3 1-5 15,5-1 3-15,3-1-4 0,2-1-1 16,7 0 0-16,2-2-4 0,3 0-5 16,1 0-3-16,2 0-6 0,2-1-4 15,-1-1-1-15,-3 3 0 0,-2-1 0 16,-6 0-1-16,-1 4-1 0,-6-1-1 0,0 1-2 16,-3 1 1-16,-4-3 0 0,-3 5 0 15,1-2-1-15,-2 1 2 0,-2 1-1 16,-2 0-12-16,4-2 5 0,-4 2 1 15,-1 0-1-15,0 0 0 0,0 2 2 16,-1-1 10-16,-4 1-1 0,-1 3-1 16,-2 2 0-16,-2-2 1 0,-4 2 3 15,1 3 1-15,-4-4-2 0,0 3-2 0,-4 0 3 16,-1 0-4-16,0-1-2 0,1 4 0 16,-4-2-2-16,0 2-1 0,0-1-1 15,0 1 0-15,2-2 1 0,-1 0 0 16,4 2-2-16,2-2 0 0,1 0-2 15,4-2 1-15,1-1-1 0,2-1-3 16,5 0 1-16,1 0-3 0,2-1 4 0,4-2-2 16,1 1 0-16,3-3 3 15,6-1 1-15,5-1 1 0,0-3 0 0,5 1 0 16,4-2 0-16,2-1 0 0,0-1 0 16,4 1 0-16,0 0 0 0,1-2 1 15,0 3 0-15,0-3 0 0,2 1 3 16,0 0-2-16,-2 0-2 0,0-1 2 15,-1 1 0-15,-2 1-1 0,-2-2-4 16,1 1 6-16,-5-1 0 0,-2 3 6 16,0-2-2-16,-8 2 2 0,3 0 4 0,-5 1-2 15,-2-1-2-15,-2 3-1 0,-3 1 2 16,0-1-1-16,-2 2 0 0,-3 0 0 16,0 2 1-16,-1 1-1 0,-6 4-2 15,-3 0-1-15,-2 5-1 0,-1-1-1 16,-4 1 1-16,-1 3-3 0,-2-2 2 15,-3 2 1-15,0 2-2 0,-2-3 1 0,-2 1-2 16,0-1 4-16,0 1-2 0,1-1-3 16,0 0 1-16,5-1-1 15,-1-1 2-15,4 0-6 0,3-2-3 0,3-1 3 16,5-1-5-16,3-5 4 0,4 2-1 16,1-4 3-16,7-1 4 0,6-1 1 15,4-2 3-15,5-2-3 0,4-5-1 0,3 0 0 16,4 0 2-16,0-2-1 0,7-1 3 15,-3-1 1-15,4 0-3 0,1 0-2 16,-1-1-1-16,-1 0-2 0,0 1-1 16,-3 2-2-16,-2 0 3 0,-2 2-1 15,-6 1 1-15,-3 1 1 0,-3 1 0 16,-6 1-3-16,0 2 1 0,-5 2 2 16,-2 0 0-16,-2 1 1 0,-6 2 3 0,-1 2 2 15,-3 3 4-15,-6 3-2 16,-2 2 1-16,-4 3-3 0,-4-1-1 0,-1 2-1 15,-3 1-2-15,0 1 0 0,-1 0-2 16,1 2-2-16,-1-3 4 0,3 2-4 16,2-3 2-16,7 1 2 0,-1-3 4 15,5-2 8-15,7-1 5 0,2-2 9 16,7-1 5-16,6-5 3 0,6-2 0 16,5-2-4-16,2-5-3 0,4 0-8 0,4-4-5 15,2 3-4-15,0-5-5 0,-1 1-2 16,-1 2-2-16,0 0-3 0,0-1 0 15,-2 0-1-15,0 3 1 0,-3 0 0 16,0 3-1-16,0-3 0 0,-3 1 0 16,0 3 1-16,-2 1 2 0,-3-2-2 15,-4 3 0-15,-2 2 0 0,-7 0 1 16,-4 0 1-16,-1 4 0 16,-8 4 5-16,-4 1 0 0,-5 4 5 0,-2-1-3 15,-5 2 2-15,2 1-4 0,-4 2-1 0,2 0-1 16,0-1-2-16,1 1 0 0,5-2-1 15,-2 0-1-15,5-1 0 0,1-2 2 16,4-3 6-16,3-2 2 0,3-3 4 16,3 0 6-16,6-3 2 0,4-2 1 0,3-3 2 15,2-1-4-15,4-3-1 16,3-1-7-16,-2-1 2 0,1 0-3 0,3-2-2 16,-2 2-2-16,2-1-3 0,-2 3 0 15,-3-2-2-15,-1 2-3 0,0 0 0 16,-3 3-2-16,0-3 0 0,-1 4-3 15,-4-1-2-15,1 0-2 0,-3 0-4 16,-1 3-5-16,-1-3-6 0,-1 2-4 16,0 0-11-16,-1 0-19 0,-2 0-35 15,0 0-60-15,-3 2-108 0,-2-1-209 16,-5 0-154-16,-4 1-69 0,-5 1-8 0,-7 1 44 16,-6 4 98-16</inkml:trace>
  <inkml:trace contextRef="#ctx0" brushRef="#br2" timeOffset="186151.3587">17783 15230 275 0,'0'-1'383'15,"2"0"42"-15,0 1-27 0,-2-2-53 16,0 2-74-16,0 0-76 0,0 0-63 16,-2 0-30-16,0 0-15 0,2 0 1 0,0 0 6 15,0 0 12-15,0 0 9 0,0-1-2 16,0 1-3-16,0 0-2 0,0 0-4 16,-1-2-9-16,1 2-11 0,0 0-7 15,0-2-11-15,-2 1-8 0,2 0-5 16,0-2-7-16,0 3-1 0,-2-3 3 15,2 1 1-15,0-1 2 0,-1 2 0 0,-1-1 0 16,1 2-3-16,-4 2-7 16,2 0 1-16,-2 2-6 0,-1 2-4 0,-1 0-3 15,3 2-3-15,-4-1-1 0,5 1-6 16,0-1-3-16,0 1-1 0,1-1-1 16,0 0-4-16,2-1-2 0,0-1-1 15,2 1-1-15,0 0-4 0,-1-3 0 16,1 2-2-16,-2-2 1 0,0 1 0 15,0-1 1-15,-2-1-4 0,1 3 1 16,-1-2 1-16,0 0-1 0,-1 2-3 0,0-3 0 16,0 0 2-16,-2 0-1 15,2-1 2-15,2 1 1 0,-3-2 0 0,-1-2 0 16,2-1 1-16,2 0 2 0,-3-1-2 16,1-2-2-16,2-1 2 0,1 2 0 15,-3-2 2-15,1 2-3 0,2 0 1 16,-1 1 1-16,1 1 0 0,0 0-2 15,1 3 1-15,1 3 4 0,2-3 1 0,1 5 0 16,0 0 2-16,1 2-1 0,1-2 1 16,2 2 0-16,-1 0 2 0,0-3 3 15,3 2 1-15,-3-3 3 0,1-1-1 16,-1-1 2-16,1-1-3 0,0-1 0 16,-1-1 0-16,0-1-5 0,-1-1-2 15,0-2-1-15,1-1-2 0,-4 0-2 16,4-1-2-16,-2 3-1 0,-1-4-1 0,-2 4-3 15,1 1-3-15,-3 1-3 0,1-2-7 16,-2 4-7-16,0-1-10 0,-2 2-16 16,1 0-35-16,-3 3-69 0,1 2-110 15,-3-1-204-15,-3 1-170 0,-1 2-78 16,-1 1-16-16,-5 1 47 0,3 4 100 16</inkml:trace>
  <inkml:trace contextRef="#ctx0" brushRef="#br2" timeOffset="186884.8504">17546 15627 414 0,'-1'-2'572'15,"1"-3"68"-15,0 5 31 16,0-4-69-16,0 3-186 0,1-1-146 0,-1 1-94 16,4 1-61-16,0 0-28 0,1-1-19 15,3 1-14-15,0-3-7 0,1 3-9 16,5-4-4-16,-1 3 1 0,3-3 5 15,-2 3 0-15,2-2 6 0,-2-1-1 16,0 4 3-16,-1-3-6 0,-2 3-8 0,0 0-5 16,-1 0-3-16,-4 0-5 0,3 0-3 15,-2 3-3-15,-1-3-2 0,1 4-2 16,-3-1-3-16,2 0 0 0,-1 0-1 16,0 1 0-16,-2 0 6 0,0 2-1 15,-3 1 2-15,0-2 0 0,0 3 3 16,-3 3 1-16,-2 1-3 0,0 0 3 0,1 2-1 15,-5 1-3-15,1 1-3 16,-1-1 2-16,0 1-6 0,1 0-3 0,-1-1-2 16,2-2 2-16,0-1-4 0,2-1-2 15,0 1 1-15,0-3 1 0,4-1 1 16,-3 0 0-16,1 0 2 0,3-2 3 16,0 0 1-16,0 0 1 0,3 0 4 15,1-3-1-15,-1 0 4 0,3 2 2 16,1-2 1-16,2-1-1 0,1 0-3 15,2-4 1-15,2 0-3 0,1-1-1 0,0-2-3 16,1 2-1-16,-2 0-2 0,-1-2-3 16,-2-1-2-16,-1 3-4 0,-4 0-4 15,-1 0-7-15,0 1-8 0,-3 1-8 16,0-2-10-16,-2 1-12 0,0 0-8 16,-2-1-7-16,2 3-9 0,-2-2-15 15,-1 2-16-15,-1 0-38 0,1 0-50 0,0-2-58 16,0-1-76-16,-4 3-98 15,0-4-91-15,0-1-70 0,-1 0 0 0,2 0 37 16,-1 0 77-16,1 0 113 0</inkml:trace>
  <inkml:trace contextRef="#ctx0" brushRef="#br2" timeOffset="187143.0225">17648 15796 86 0,'-4'-3'486'15,"1"0"96"1,-2-5 1275-16,4 3-1180 0,2 5-477 16,-1-2-51-16,5 2-30 0,0-2-16 15,3-1-15-15,1 3-11 0,4 0-8 16,-1-4-9-16,3 1-10 0,0-2-11 16,0 3-8-16,0-3-6 0,0-1-5 0,-1 2-6 15,-3-1-3-15,2 0-3 0,-2 1-3 16,-3 1 1-16,-2 0-2 0,1 0-6 15,-3 2-6-15,-1-1-5 0,-1 0-11 16,-1 2-15-16,3 0-20 0,-4-1-29 16,1 1-47-16,-1 0-69 0,0 0-97 15,0 0-137-15,-1 0-154 0,1-1-73 0,-4-2-3 16,3 0 48-16,1-2 90 16</inkml:trace>
  <inkml:trace contextRef="#ctx0" brushRef="#br2" timeOffset="189575.699">18700 13626 278 0,'-3'4'365'0,"-2"0"30"0,4 3-14 15,-3-2-34-15,0-1-45 0,3-1-46 16,-1-1-45-16,0 1-26 0,2-3-16 15,0 2-14-15,0 0-9 0,0-2-14 0,0 0-12 16,2 0-8-16,0 0-7 16,-2-2-7-16,0 2-5 0,1-2-10 0,-1 2-9 15,3 0-5-15,-3 4-4 0,1-1-1 16,3 4-4-16,-4 4 1 0,0 5-6 16,0 1-8-16,0 7-11 0,-4-2-10 15,3 2-5-15,-3 0-2 0,0-1-4 16,3-1 0-16,-3-2 0 0,0 0-3 15,0-3-5-15,0-2-2 0,0-1-1 16,0 0-3-16,1-2-1 0,0-4 1 0,-1 1-1 16,3-2 0-16,-1 0-1 0,1-3 1 15,1-1 0-15,-2 0 0 0,2-3 5 16,0-3-2-16,-2-1 0 0,2-4-3 16,0-1-1-16,0-3-3 0,0-2-2 15,0-1-2-15,0-1 1 0,-1 1 0 16,1 3 0-16,-3 0 0 0,-1 4 0 0,3 3 3 15,-7 1 2-15,3 4 2 16,-1 2 4-16,-1 3 0 0,3 0 4 0,-4 4 0 16,5-1 2-16,1 1 0 0,2 0 1 15,2 0 2-15,1 0 1 0,5-2-1 16,-4 1 2-16,13 6 10 16,-7-7-15-16,0-2-1 0,0-2-2 15,-1 1-1-15,-1-1-2 0,0 0 1 16,-2-3 0-16,3 0 1 0,-1 0 3 15,0-1 2-15,1-4 2 0,0 1 0 16,-5-1-1-16,3 1 1 0,-2 0-4 0,0 0-1 16,-4 1-3-16,3 1-1 0,0-1-2 15,-4-1 1-15,1 1-5 0,-1-2-2 16,0 3-10-16,0-3-14 0,0 0-24 16,0 0-42-16,3-3-73 0,2-2-87 15,3-5-162-15,3-5-201 0,2-2-89 0,2-4-15 16,5 1 40-16,0-1 73 0,4 2 164 15</inkml:trace>
  <inkml:trace contextRef="#ctx0" brushRef="#br2" timeOffset="190310.2074">19211 13384 212 0,'0'0'403'16,"1"0"62"-16,1-1 3 0,-2 1-42 15,2 0-73 1,-1 0 261-16,-1 0-494 0,0 0-15 16,0 0-8-16,0 0-1 0,0 0 5 0,0 0 7 15,2 0 1-15,-2 0-1 0,0 0-2 16,0 0-8-16,0 0-7 0,-2 0-12 16,2 0-9-16,-1 1-5 0,1 1-8 15,-4 1-4-15,3-1-8 0,-3 2-6 16,3-1-9-16,-1 0-5 0,1 1-8 15,1-3-5-15,0 2-4 0,-2-1-2 16,2 0 1-16,2-2 3 0,-2 0-1 0,1 0 2 16,2 0 1-16,1-2-2 15,1 0 0-15,-1 1-2 0,1-2-4 0,3-1 0 16,-4-1-4-16,1 2 2 16,0-3-4-16,-2 2 3 0,1-1 3 0,-3 0 6 15,2 3 10-15,-1-1 8 0,-2 2 6 16,-2-1 3-16,-1 2 3 0,-2 2-2 15,-3 1-6-15,0 0-11 0,-2 2 3 0,2 1-5 16,-2 1-5-16,-1 0-6 0,5 0 0 16,1-1-1-16,2-1-6 15,-1 0-1-15,3 0 1 0,-1-1 1 0,2-1 0 16,2-1-1-16,-1 0-1 0,4-2 2 16,-2 0-1-16,4 0 3 0,-1-4-1 15,0 4 1-15,1-3 0 0,-2 1 3 16,-4-1 1-16,2-1 1 0,1 4 5 15,-4-3 0-15,0 3 1 0,1-2 0 0,-1 2-4 16,-1-2-2-16,1 2-7 16,-4 0-9-16,1 0-16 0,2 0-19 0,-1 0-19 15,0 0-19-15,2-1-27 0,-1 1-38 16,2-2-52-16,1 2-60 0,1-3-82 16,4 0-126-16,-3-1-144 0,2 1-58 15,2 0 13-15,0 1 48 0,2 2 86 0</inkml:trace>
  <inkml:trace contextRef="#ctx0" brushRef="#br2" timeOffset="191196.7988">19565 13230 105 0,'0'-3'139'15,"0"1"-22"-15,0 0-15 16,0 1 0-16,0 0 28 0,0 0 51 0,0-1 65 16,1-1 48-16,-1 1 30 0,0 1 16 15,0-1-11-15,0 0-30 0,0 2-46 16,0-3-37-16,-1 3-27 0,1-4-24 16,0 3-19-16,-3-1-23 0,1 0-16 15,2 2-18-15,0 0-11 0,0-3-12 16,0 3-8-16,0 0-9 0,0-2-5 15,5 0-7-15,-4-1-7 0,6 0-8 0,-1 0-9 16,4-1-2-16,0-1-4 0,2 0 3 16,1 1-3-16,0 0 2 0,2-1 2 15,-1 2-2-15,-3 0-1 0,3 2 2 16,-4 0 0-16,-1 1-2 0,1 0 0 16,-4 1 2-16,0 1 1 0,-2 2-3 15,-1-1 1-15,-2 3 3 0,-1 1 2 0,-1 1-1 16,-2-1-1-16,-4 3 1 15,1 0-1-15,-3 0-4 0,-1 0-1 0,-1 1 0 16,-2 1-2-16,2-2-1 0,0 2 0 16,-1-2-1-16,0-1 2 0,2 1-1 15,2-2-1-15,3-1-1 0,-2-1 1 16,2-1 0-16,2-2 4 0,1 1 0 16,-2-1 3-16,4-3 7 0,0 1 1 15,4-2-1-15,1 1-2 0,2-3-1 16,3 2-4-16,-2-2-3 0,2 3-4 15,2 3-1-15,-2-2 2 0,2 3 2 0,-1 3 2 16,-1 2 8-16,-1-1 5 0,-3 5 5 16,-1-1 3-16,-2 0 8 0,-1-1 2 15,-2 1 3-15,-4 3 5 0,1-3 2 16,0-2 0-16,-3 1-1 0,-4-1-5 16,-2 0-6-16,-1 0-10 0,-3-1-6 0,2-2-8 15,-3 1-6-15,-1-3-3 16,1 1-3-16,1-3-1 0,-3 2-1 0,3-4-1 15,2 0-3-15,0-1-7 0,3-1-10 16,-1 1-8-16,3-3-14 0,1 0-18 16,2 0-19-16,-1 0-18 0,6-2-18 15,-3 2-27-15,6-4-41 0,1 2-54 16,2-2-78-16,2-1-129 0,1-1-169 0,2 1-67 16,2-2 1-16,0 2 43 15,6 0 85-15</inkml:trace>
  <inkml:trace contextRef="#ctx0" brushRef="#br2" timeOffset="191597.0831">19886 13283 337 0,'8'-10'492'0,"-1"3"70"0,-2-1 28 16,0 1-53-16,-2 2-117 0,-1 0-108 15,-1 3-77-15,-1 0-52 0,-1 2-37 16,-2 2-23-16,-1 2-17 0,-2 1-12 15,-2 2-4-15,-1 2-8 0,1 3-4 16,-5 0-7-16,2 5-6 0,-2-1-4 16,3 2-8-16,-2 1-5 0,4 1-9 0,-1 0-7 15,4 0-5-15,4-1-6 0,-1-1-3 16,4-3-2-16,3-1 1 0,4-2 2 16,-1 0 4-16,3-5 4 0,3-1 2 15,0-4 1-15,0-2-1 0,1-2-1 16,0-2-3-16,-2-5-5 0,-2 2-5 15,0-5-4-15,-3-1-4 0,0-2-7 16,0-1-5-16,-3-3-4 0,-1-2-7 0,0 0-4 16,-3-1-5-16,-1 1 2 15,0 3 1-15,-1 1-1 0,-1 4 2 0,0 3 1 16,-2 0-4-16,0 3-3 0,-2 4-11 16,3-1-13-16,-2 4-21 0,1 0-30 15,0 2-45-15,3 0-56 0,1 1-63 16,1-1-107-16,1-2-141 0,3 0-113 15,1 0-25-15,7 0 27 0,-1 0 51 16,6-2 112-16</inkml:trace>
  <inkml:trace contextRef="#ctx0" brushRef="#br2" timeOffset="191861.2745">20238 13196 370 0,'3'-3'560'0,"0"-1"79"0,-1 3 57 0,0 1-51 16,-1 3-159-16,-1 2-133 0,-1 2-84 15,1 2-59-15,-4 4-40 0,3 1-27 16,-1 1-18-16,1 2-9 0,-1 2-8 16,0 0-10-16,2 1-11 0,0 1-14 15,0-1-10-15,0-1-19 0,0-2-13 0,0 0-9 16,0-2-8-16,0-1-4 16,0-1-5-16,0-4-2 0,0 0-9 0,0-1-8 15,2-3-14-15,-2 0-17 0,2-1-22 16,-2-1-25-16,0-3-20 0,1 0-28 15,-1-3-33-15,3-1-63 0,1-6-89 16,1-1-170-16,-1-4-151 0,5-3-61 16,-1-3-1-16,1 0 51 0,0 0 97 15</inkml:trace>
  <inkml:trace contextRef="#ctx0" brushRef="#br2" timeOffset="192414.6477">20451 13193 982 0,'5'-9'688'0,"2"1"51"0,-1 0-27 0,2 1-216 16,0-1-175-16,1 2-114 15,1-1-72-15,1 0-44 0,0 4-32 0,0-2-18 16,-5 1-14-16,1 1-12 0,-3 1 0 16,0-1 0-16,-3 3 2 0,-1-2 2 15,0 2 1-15,-5-2 0 0,1 2-5 16,-5 2-4-16,0-2-4 0,1 2 0 15,-1 1-1-15,-2-1 1 0,1-2-3 0,1 3 4 16,-4 2 0-16,2 2 2 0,-2-2 3 16,1 4 3-16,-1 0 6 0,-1 3-1 15,1 1 4-15,-1 2-4 0,3-1-2 16,1 1-2-16,1-1 0 16,1-2 2-16,3 1 1 0,2-1 3 0,2-1 2 15,1-1 6-15,1-1 3 0,2 0-9 16,2-4 16-16,2 1 11 0,0-3 5 15,4-3 2-15,1 0-3 0,2-3 6 0,0 3-31 16,3-3-7-16,1 0-11 0,1 3-1 16,-2 0-4-16,1 1 7 0,-3 2 16 15,0 3 7-15,-5 3 12 0,2 2 9 16,-4 2 7 0,7 32 125-16,-13-30-140 0,-1 0-7 15,-1-1-6-15,-3-1 1 0,2-2-6 16,-3 1-4-16,0-4-5 0,-2 1-7 0,-2-2-11 15,-2 1-9-15,-1-5-14 0,-2 2-24 16,-1 0-25-16,0-2-36 0,-2 0-42 16,0-2-45-16,-1-1-39 0,3 1-66 15,-2-2-131-15,3 0-257 0,-1-1-107 16,3-2-34-16,0 1 9 0,2 1 61 16,-3 1 146-16</inkml:trace>
  <inkml:trace contextRef="#ctx0" brushRef="#br2" timeOffset="234582.9968">21770 13924 104 0,'-2'-1'213'0,"1"1"13"0,-1 0 0 15,2-2 1-15,-2 2-1 0,2 0-2 16,0-1-11-16,-1 1-21 0,1 0-25 16,0-2-25-16,0 0-15 0,0 1-21 15,1 0-12-15,-1-1-14 0,0-1-3 16,2 0-7-16,-2 2-6 0,0-2-4 0,0 1-1 15,0 2 3-15,0-3 5 0,0 2 7 16,2 0 6-16,-2 1 10 0,1-2 8 16,-1 1 5-16,0-1 4 0,0 0-2 15,0 1-4-15,2 1-7 0,-2-2-9 16,0 0-13-16,2-1 43 16,-2 3-75-16,0 0-7 0,0 0-6 15,0 0-5-15,0 0-4 0,0 0-3 0,0 0-1 16,0 0 0-16,0 0-4 15,0 0 0-15,0 0 4 0,0 3 5 16,0 4 3-16,0-1 5 0,1 3 5 0,2 1 1 16,-1 2 1-16,1 2-2 0,0 0-4 15,-2 2-4-15,3-1-3 0,-1 0-2 16,0 0-3-16,0-1-3 0,1 3 0 0,-3-2-1 16,-1 0-2-16,3 1 3 15,-3 1-2-15,0 0-2 0,-1-3-1 16,-1 3-1-16,2-4-2 0,0 1-1 0,-1 1-3 15,1-4 1-15,0-1-1 0,0-1-3 16,0-1 0-16,1-3-2 0,-1 0 2 16,2-2-1-16,-1 0 1 0,3-2-2 15,0 2-3-15,-1-6-2 0,0 2-10 0,1-2-10 16,-3 0-16-16,2-4-21 16,1 2-30-16,-4-2-40 0,1-1-51 0,-1 2-68 15,-1-1-103-15,1-1-122 0,-4 0-119 16,3-1-34-16,-1 1 15 0,4-1 56 15,-1 4 106-15</inkml:trace>
  <inkml:trace contextRef="#ctx0" brushRef="#br2" timeOffset="235185.4021">21967 13897 176 0,'0'-1'429'0,"0"0"71"0,0 1 34 0,-1 0-34 15,1 0-86-15,0 0-104 0,-5 0-75 16,5 1-52-16,-3 0-36 0,2 2-26 16,-3-1-19-16,1 1-13 0,0 3-12 15,-2-1-6-15,0 2-4 0,-2 1-5 16,0 0-5-16,1 1-4 0,-1 1-3 15,-2 0 0-15,1-1-4 0,0 1-2 0,0 1-7 16,-3 0-2-16,3 1-4 0,-3 0-4 16,2 0-5-16,-1-2-7 0,2 0 0 15,2 1-3-15,-2-3-5 0,4-1 0 16,-1 2-4-16,2-4 0 0,-1 2 0 16,1-2-1-16,1-2 0 0,2 2 0 0,-1-3 1 15,-1 1-1-15,2 0 3 16,0 0 2-16,-1 0-1 0,1-1 6 0,0 3 0 15,1 0 0-15,1-1 1 0,1 0 1 16,0 1 0-16,4-1 3 0,-1 1 4 16,3 2-2-16,3-4 3 0,-1 1-1 15,3 1-2-15,-1-2-3 0,1 2-5 16,0-2 0-16,2 2-1 0,-5-2-1 16,2 1 2-16,-1-1 1 0,-1 0 3 0,-3 0-1 15,3 0 1-15,-4 0 0 16,-1 0 0-16,-1 0-2 0,1-1 1 0,-2 1-2 15,0-1 0-15,1 3-1 0,-4-2-3 16,2 0 0-16,-1-2-3 0,0 2-1 16,-1-1-3-16,1 0-6 0,-2-1-5 15,1 1-12-15,-1 0-15 0,0-1-22 0,0 1-21 16,0-2-30-16,0 0-60 0,3-2-79 16,2-3-148-16,-2 0-193 0,5 1-103 15,0-2-26-15,6 1 28 0,-1 3 71 16,1 0 152-16</inkml:trace>
  <inkml:trace contextRef="#ctx0" brushRef="#br2" timeOffset="235935.902">22257 14208 149 0,'-2'-3'464'0,"1"1"78"0,1 1 59 0,-2-1-27 16,0 2-95-16,1 0-129 15,-1 0-93-15,2 0-63 0,0-3-43 0,0 3-35 16,2 0-23-16,-1-2-23 16,1 2-15-16,1 0-13 0,0 0-10 0,2 0-3 15,1 0-2-15,1 0-1 0,-3 0 2 16,3 0 0-16,-1 0 0 0,0 0-4 15,1 0-3-15,-1-2-1 0,-1 2-4 0,1-1-4 16,-1 1-3-16,-4-2-4 0,2 2-2 16,1 0 1-16,0-2-5 0,-2 2-5 15,1-1-8-15,0 1-12 0,-1 0-22 16,0 0-32-16,-1 0-45 16,1 0-53-16,1 1-66 0,-3-1-94 0,-3 2-126 15,0-2-112-15,-1 3-31 0,-2 1 19 0,1 2 49 16,-1 3 96-16</inkml:trace>
  <inkml:trace contextRef="#ctx0" brushRef="#br2" timeOffset="236371.1968">22262 14413 306 0,'-2'0'510'0,"0"0"63"0,2 0 42 16,-1 0-62-16,1-1-158 0,0 1-124 0,0 0-85 16,1 0-54-16,-1 0-31 0,0 0-17 15,4 0-8-15,-3 1 2 0,3-1 4 16,0 2 7-16,1 0 5 0,-1-1 0 15,1 1 2-15,0-2-7 0,3 0-9 16,-2 0-5-16,0 0-6 0,-1 0-7 16,2 0-12-16,0 0-8 0,0 0-10 0,-3-2-10 15,1 2-8-15,0-1-6 0,3-1-8 16,-5 0-7-16,2 2-8 0,-1-1-11 16,1-1-5-16,-1 0-12 0,0 2-5 15,2 0-13-15,-1-3-20 16,1 2-29-16,-1-2-58 0,-1 2-87 0,0-1-188 15,-2-3-169-15,-2 3-73 0,-2-1-13 16,-1 1 38-16,2 0 82 0</inkml:trace>
  <inkml:trace contextRef="#ctx0" brushRef="#br2" timeOffset="239594.3986">22856 13880 157 0,'-4'-2'394'0,"3"0"60"0,-1 2 5 16,-1-1-38-16,3 1-68 0,-2 0-96 0,0 0-76 15,0 0-46-15,2 0-31 0,0 0-17 16,0 0-8-16,0 0-9 0,0 0-1 15,0 0 2-15,0 0 2 0,-1 0 4 16,1 0 4-16,0-2 1 0,-2 2-1 16,0 0-3-16,2 0-5 0,0 0-6 0,0 0-6 15,0 0-5-15,0 0-2 0,0-2-4 16,2 2-6-16,0 0-3 0,-2 0-4 16,1-3-3-16,3 1-8 0,0-1-4 0,0-2-2 15,1-1-4-15,0 0-4 0,0 0 1 16,0-3-1-1,1 3 0 1,-1-4-1-16,12-29 23 0,-11 29-25 0,-3 2-1 16,1 0 2-16,-4 1 3 0,1 1 0 15,2 2 1-15,-3 4 0 0,0 0 4 16,0 0 0-16,-1 7 5 0,-1 0 3 16,2 4 7-16,0 1 5 0,0 1 4 0,0 2 6 15,2 0 6-15,-1 2 1 0,3 1 0 16,-1 0 1-16,0 1-3 0,2 1-5 15,-1 1-3-15,3-1-5 0,-4 4-3 16,2-4-1-16,-2 3-1 0,0-1 2 16,0 1 1-16,2-1 4 0,-5 1 1 15,1-1-3-15,-1-1-3 0,0-1-2 16,0 1-7-16,0-3-5 0,0-2-6 16,0 1-7-16,0-4-4 0,0-1-1 0,0 0-4 15,0-3-1-15,2-2 5 0,-2 1-1 16,1-2-4-16,-1-3 0 0,0 0 0 15,2-1 3-15,0-1-6 0,-2-1 3 16,1 0 0-16,-1-1 5 0,2-3-1 16,-1 2-3-16,-1-1-6 0,0-2-6 0,0 2-7 15,-3-2-6-15,2 3-8 0,-3-3-3 16,0 2 0-16,-6-1 1 0,4 2 0 16,-4-1 5-16,0 1 1 0,0 0 5 15,-1 1 4-15,0-1 5 0,1 0 1 16,1 2 7-16,0 0 4 0,2 0 0 15,2 0 0-15,0 0-2 0,2 0 2 0,0 0-7 16,1 0-4-16,0 0-4 0,0 0 1 16,2 0 0-16,0 0 2 0,0 0 4 15,4 0 5-15,0 0 7 0,0 2 1 16,3-2 6-16,-1 0 4 0,3 2 3 16,1-2 2-16,1 0 5 0,3 0 3 15,-1 0-2-15,1-2 3 0,1 2-1 16,-1-2-1-16,-2 1-1 0,1 1 0 0,0-2-2 15,-5 0 0-15,1 2-2 0,0 0-2 16,-2-3-1-16,-1 3-1 0,-1 0-2 16,2-1-3-16,-3 1-2 15,-1 0-3-15,0 0-1 0,-1 0-2 16,0 0-1-16,1 0 1 0,-3 0-8 16,1 0-10-16,-1 0-15 0,0 0-23 15,0 0-34-15,0-1-32 0,0 1-39 0,0-2-64 16,4 1-96-16,-4-4-202 0,1 1-176 15,1-3-77-15,1 0-13 0,0 1 40 16,3 0 97-16,2 2 214 0</inkml:trace>
  <inkml:trace contextRef="#ctx0" brushRef="#br2" timeOffset="240714.1467">23451 14046 201 0,'-4'-1'449'0,"3"1"63"15,-3-2 29-15,3 1-47 0,-1-1-92 16,2 2-112-16,-2-2-78 0,1 2-45 16,1-1-30-16,-2 1-19 0,2 0-20 15,0-2-10-15,-1 2-10 0,-1 0-6 16,2 0-2-16,-2 2-3 0,-1-2 0 15,2 0-4-15,-3 1-4 0,0-1-5 0,3 2-3 16,-1-2-3-16,0 0-3 0,1 2-4 16,-1-2-4-16,2 1-3 0,-2-1-7 15,2 2-2-15,0-2-4 0,0 0 0 16,0 0 0-16,2 0 3 0,0 0 1 16,3 0 2-16,2 0 2 0,-1 0 0 15,6 0 0-15,0-2-2 0,1 1-1 0,2-1-6 16,0-1-2-16,2 1-4 0,-2 0-2 15,0 2-2-15,0-3-3 0,-4 3 2 16,1 0-3-16,-4-2 1 0,0 0 3 16,-2 2 2-16,1 0 4 0,-6-1 5 15,2 1 5-15,-1 0 0 0,0 0 4 16,-2 0-3-16,-2 0-1 16,-4 1 12-16,-3 1-23 0,0 0-4 15,-2-2-2-15,-1 0 0 0,-1 3-2 16,-3-1-1-16,4 0-2 0,-3-1 0 0,0 1 2 15,0 1-3-15,1-1-1 16,1-1 1-16,3 0-1 0,0 2-1 0,2-3-1 16,1 0-1-16,2 2 1 0,1-2-1 15,1 0 1-15,1 0 1 0,2 0 0 16,2 0 3 0,10-2 11-16,-5 2-9 0,-1-3 2 0,2 2 2 15,3 0 0-15,-3 1 4 0,3-2-4 16,0 1 1-16,0-1-3 0,-1 0-4 15,1 1-1-15,-2 1-1 0,1-2-1 16,-1 0 0-16,-2 2 1 0,-3 0-3 16,0-3 1-16,-1 3 3 0,-2 0 0 15,1 0 1-15,1 0 1 0,-3 0 1 16,0 0 4-16,0 0 1 0,0 0 4 16,-3 3 1-16,-2-3 1 0,-1 0 1 0,-2 4-3 15,-5-3-3-15,1 1-2 0,-2 1 0 16,-1 0-1-16,0 1-2 15,-2-2 3-15,0 1-5 0,4 0-1 16,0-2-3-16,1 2 1 0,3-1-2 0,0-1-3 16,4-1-2-16,1 1-1 0,4-1-1 15,0 0 3-15,5 0 4 0,0-1 4 0,6 0 8 16,0-1 8-16,1-1 7 0,1 0 8 16,0 0 5-16,-1 0 3 0,1 0 1 15,1 1-8-15,-2-1-4 0,-3 1-7 16,-1-1-12-16,-2 1-5 0,1 0-6 15,-4 2-13-15,0 0-19 0,0 0-20 16,-1 0-27-16,-1-3-28 0,2 3-30 16,-1 0-21-16,-1 0-17 15,3 0-28-15,0 0-46 0,1 0-89 0,3 0-198 0,5 0-149 16,-1 0-62-16,6-4-2 0,-2 3 47 16,2-1 100-16</inkml:trace>
  <inkml:trace contextRef="#ctx0" brushRef="#br2" timeOffset="241453.6443">23943 14183 396 0,'0'0'473'15,"0"0"50"-15,0 0 423 0,0 0-626 0,0 0-98 16,0 0-62-16,0 0-29 0,0 0-13 16,0 0-6-16,0 2 2 0,2 0 0 15,-2-1-2-15,1-1-2 0,-1 2-5 16,0-2-9-16,0 0-7 0,0 0-6 15,0 0-10-15,0 0-7 0,0 0-7 0,0 0-8 16,0 0-5-16,0 0-2 0,0 0-2 16,0-2 1-16,0 2-1 0,0-1 5 15,-1 1 4-15,-1 0 2 0,0 0-4 16,1 0-2-16,-2 1-4 0,-2 1-9 16,2-2-8-16,-2 3-2 0,2-1-3 15,0 0 0-15,0 1 2 0,1-3-1 16,0 2-1-16,1-2 1 0,1 1 1 0,0-1 1 15,0 0 2-15,0 0 2 16,1 0 2-16,-1-1-2 0,2-1-2 0,0 2-5 16,-1-5-4-16,3 3-4 0,-4-1-2 15,1-2-3-15,-1 3-2 0,2-1-2 16,-2-1-6-16,0 1-12 0,0 0-15 16,-2 1-28-16,2 0-32 0,0 2-34 15,0-3-39-15,3-2-71 0,-1 2-103 16,1-4-175-16,2-1-166 0,2-1-70 0,2-2-11 15,-3-1 52-15,2 0 100 0</inkml:trace>
  <inkml:trace contextRef="#ctx0" brushRef="#br2" timeOffset="242101.0746">24146 13788 468 0,'0'-5'579'16,"0"-1"66"-16,0 3 48 0,1 0-90 15,2 0-176-15,0 0-128 0,2 0-83 0,2-1-56 16,2-2-41-16,4 1-30 0,-1 1-23 16,6-1-18-16,-4 2-12 0,3 1-8 15,-2-1-6-15,0 3-5 0,-2 0-2 16,-1 3 4-16,-2 2 2 0,-2 2-2 15,-3 0 6-15,-2 3 1 0,1 1 1 16,-4 0-6-16,-4 1 1 0,3 2-1 0,-3-2 1 16,0 2-1-16,-3-2 3 15,1-1 8-15,-2 1-2 0,0-3-4 0,0 3-3 16,-2-2-1-16,1-1-4 0,0-2-13 16,1 1 1-16,-1-4 1 0,0 0 1 15,3 0-2-15,0-1 2 0,1-1-1 16,-1 1 2-16,3-1-2 0,-1 0 4 15,3-1 2-15,1-1 0 0,1-1 1 16,1-1-4-16,4 0-1 0,5-3-3 16,-3 3-3-16,6-1-3 0,-1 0-1 0,0 3 0 15,1-2 2-15,-1 4 6 0,-1 1 7 16,1 2 12-16,-2 4 6 0,0-1 4 16,-3 6 9-16,-2 1 3 0,2 0 6 15,-5 1-3-15,0 4 4 0,1-2 7 16,-4 2-1-16,0-3 2 0,-4 2 4 15,-1-4 5 1,-8 16 69-16,-26 3 33 16,22-26-139-16,0-2-10 0,-2 0-7 15,1-2-6-15,-1-2-5 0,1 0-3 0,2-4-3 16,0-1-9-16,-11-7-74 16,18 0 1-16,0-2-35 0,5-1-31 15,2-1-27-15,2-1-20 0,3 1-17 16,4-3-22-16,2 0-56 0,4 3-98 15,0-1-173-15,2-2-136 0,0 3-52 16,2 2 6-16,0 2 61 0,1 1 121 16</inkml:trace>
  <inkml:trace contextRef="#ctx0" brushRef="#br2" timeOffset="242585.9583">24610 13887 294 0,'3'-21'1031'0,"-3"11"-443"0,0 2-56 16,2-1-136-16,0-5 110 0,-2 9-323 15,0-2-35-15,0 4-28 0,-2 1-19 16,0-1-21-16,-1 3-13 16,-8 5 42-16,3-2-62 0,-1 4-3 0,-2-2 0 15,-2 3 3-15,2 2 1 0,-3 2 2 16,1 1 4-16,1 2 1 0,2 2-4 15,2-1-4-15,2 2-4 0,0-1-4 16,4 2-4-16,2-2-4 0,3-2-3 16,3 1-4-16,2-1-2 0,2-1-2 15,1-3-2-15,0-1-1 0,0-1-1 16,3-3 3-16,1-1 1 0,0-2-1 0,0-3-2 16,2 0 2-16,0 0-1 0,-1-3-4 15,0-2-2-15,1-2-2 0,-5-1-1 16,1-2-5-16,-3-1-3 0,-2-3-2 15,0-1 0-15,1-33-26 16,-9 31 14-16,-3 0-2 16,1 2 1-16,-1 2-2 0,0 0 2 0,-3 1 2 15,0 2-2-15,-1 3-6 0,-1 2-4 16,-1 0-6 0,-12 0-157-16,16 5 79 0,1 0-53 15,2 1-80-15,2 2-148 0,0-2-204 0,2 1-95 16,4-2-26-16,0 0 28 0,2 0 71 15,1 0 155 1</inkml:trace>
  <inkml:trace contextRef="#ctx0" brushRef="#br2" timeOffset="242852.1351">24880 13803 22 0,'12'-7'3238'0,"-11"14"-2780"0,-1 2-131 16,3 4-77-16,-1 1-45 0,1 3-26 15,2 3-14-15,3 1-13 0,-2 2-13 16,0-2-19-16,-1 3-18 0,0 0-20 16,1-4-21-16,-3 1-16 0,0-1-15 0,1-2-10 15,-3 0-9-15,1-3-3 16,0-3-2-16,-2 0-6 0,0-3-6 0,0-2-12 16,0 1-14-16,0-3-22 0,0-1-17 15,0-1-27-15,0-3-23 0,0 0-21 16,0-3-24-16,0-3-51 15,1-1-93 1,13-33-1567-16,-6 19 1125 0,5-1 42 0,3 0 94 16,-2 0 195-16</inkml:trace>
  <inkml:trace contextRef="#ctx0" brushRef="#br2" timeOffset="243404.5095">25206 13820 468 0,'11'-12'615'0,"52"-41"2452"16,-33 35-2772-16,-13 9-231 0,-8 4-50 15,-5 0-4-15,1 3-1 0,0-3 0 32,-3 2 0-32,-4-6 31 0,-1 6-25 0,-2 2 5 15,-1-1-2-15,-3 2 3 0,-1 2-1 0,-1 2-2 16,-3 2 1-16,-1 2-5 0,1 0 3 15,0 4 0 1,-2 0 1-16,-12 13 13 0,15-11-17 0,-1 0 0 16,3 1-2-16,-1-1 1 0,3-1 1 15,1-1 4-15,3 0 4 32,-1-1 7-32,19 22 205 0,-1-32-190 15,1 1-4-15,6-2-8 0,-1-2-6 16,2 1-6-16,0-1-7 0,-2 1 2 0,-1 1-2 15,-1 0 0-15,14 3 36 16,-16 0-9-16,-3 1 4 0,-1 4 14 16,-1-1 5-16,-1 2-6 0,-3 2-4 15,2-1-6-15,-3 2-1 0,2 0-5 16,-3 0 3-16,-1 0 5 16,-2 10 74-16,-5-14-59 0,-2 1-13 0,-3-1 0 15,-3 1-16-15,-4 0-7 0,-2-2-9 16,0 1-4-1,0 0 3 1,-39 11-13-16,25-12-114 0,18-4-19 16,3-3-64-16,0-5-61 0,6 2-82 0,0-6-152 15,3 1-257-15,3-3-104 0,4-1-18 16,3 1 21-16,1 0 74 0,1 2 160 0</inkml:trace>
  <inkml:trace contextRef="#ctx0" brushRef="#br2" timeOffset="243917.3523">25650 14008 357 0,'-1'-2'518'0,"-1"1"71"0,1 0 632 16,1-1-774-16,0 2-105 0,1 0-67 15,1-1-49-15,1 1-35 0,3 0-25 16,3 0-18-16,1 0-7 0,3-2-6 16,3 1 1-16,0 1 0 0,2-3-2 15,1 1-5-15,1 0-9 0,-2 1-13 16,0 0-15-16,-1-2-15 0,0 1-15 15,-4-1-15 1,28-6 4-16,-33 8-79 0,-3 0-27 16,-2 1-28-16,0-2-34 0,0 1-30 15,-1-1-20-15,-2 2-20 0,0 2-20 16,-2 1-46-16,-1-1-81 0,-2 1-168 0,-1 0-155 16,-2 2-68-16,0-1-10 0,0 2 46 15,-2 3 102-15</inkml:trace>
  <inkml:trace contextRef="#ctx0" brushRef="#br2" timeOffset="244189.5356">25745 14164 667 0,'-5'6'687'16,"-1"7"1563"-16,4-9-1414 0,1-1-517 0,2-1 3 15,1-1 12-15,3 1 12 0,1 0-2 0,1-2-31 16,0 3-41-16,4-3-55 15,-2 0-50-15,12 2 44 0,-11-2-151 16,1 0-22-16,-2 1-11 0,-2-1-13 16,1 0-4-16,1 0-6 0,-2-1-8 15,-3 1-14-15,1 0-19 0,0-2-30 0,2 2-63 16,-3-3-85-16,-1 1-92 0,0 0-77 16,0-3-93-16,-1 0-175 0,-4-2-218 15,-1-1-65-15,-5 3 22 0,-3 0 43 16,0 1 91-16,-2 1 193 0</inkml:trace>
  <inkml:trace contextRef="#ctx0" brushRef="#br2" timeOffset="247581.3045">26452 13801 194 0,'0'-1'451'0,"-2"-3"62"0,2 4 43 15,0-5-56-15,2 5-106 0,-2-2-122 0,0 1-73 16,2-1-44-16,0 2-28 15,-2-2-14-15,2-2 89 0,-2 1-105 16,0 2-3-16,0-2-5 0,-2 1-6 16,-2-1-7-16,1 1-9 0,-2 0-11 15,-2 0-8-15,-1 1-8 0,-1-1-6 32,3 1-7-32,-21 1 29 0,17 4-44 0,-1 0 0 15,0 3-4-15,0 3 2 0,-1 3 1 0,1-1 2 16,1 5 2-16,-1 1 4 0,5 0 1 15,1 1 6-15,0 19 17 16,5-20-24-16,3 1 0 0,2-3-1 16,0-1-2-16,2-2 1 0,0 1 2 0,-1-4-2 15,2 0 5-15,0-1-1 0,3-4 1 16,-1 0 1-16,1-2-3 0,-2 0 1 16,1-5-5-16,2 1-1 0,-1-4-3 15,-1-2-4-15,4-3-1 0,-1-2-7 16,1-3-4-16,-3-2-5 0,2-2-6 15,3-1-6-15,-7-3 0 0,2 2 2 16,-5 2 3-16,-2 0 4 0,-3 3 0 0,-4 3 4 16,-2 1 1-16,-4 2-1 0,-1 1-1 15,-1 2 1-15,-3 2 3 0,4 0-5 16,-1 3-7-16,-6-1-51 16,12 3 12-16,-1 5-171 15,7 0 11-15,1-1-136 0,4 1-192 0,-1 2-117 16,3 1-41-16,3 0 19 0,0 1 64 15,-1 3 137-15</inkml:trace>
  <inkml:trace contextRef="#ctx0" brushRef="#br2" timeOffset="247828.9676">26736 14005 2233 0,'3'3'703'16,"2"2"180"-16,-2-2-304 0,-3-3-474 15,2 2-25-15,-2-2-15 16,0 0-11-16,0 0-5 0,0 0-5 0,0 0-7 16,0 0-1-16,0 0-10 0,0 0-7 15,0 3-10-15,0-3-2 0,0 0-12 16,0 0-10 0,-2 0-17-16,2 4-104 0,2-3-262 0,0-2-28 15,-1-3-199-15,2-1-93 0,3 2-27 16,2-2 32-16,2-1 87 0,4 2 177 31</inkml:trace>
  <inkml:trace contextRef="#ctx0" brushRef="#br2" timeOffset="248373.3315">27152 13788 21 0,'0'-11'488'15,"0"0"91"1,-3-15 1322-16,3 12-1202 15,0 4-316-15,0 5-254 0,0 2-27 0,0 0-26 16,0 2-21-16,-2 1-11 0,-2 1-5 16,-1 2-2-16,-2 2 0 0,-2 0 4 15,0 3-1-15,-1 1 0 0,-1 2 1 16,0 1 1-16,0 3 0 0,0 0 6 16,1 2 2-16,2 0 0 0,0 1 0 0,1 0-3 15,2 0-3-15,0 1-8 16,3-2-7-16,1-2-2 0,1 1-5 0,1-1-2 15,1-1-2-15,3-3-3 16,0 1-2-16,2-5-1 0,1 2-4 0,2-4-2 16,2 0-5-16,-1-1-3 0,2-3 0 15,4-1-2-15,-4 0 0 0,1-3 4 16,-1-2 2-16,-1 3 1 0,0-3-1 16,-3-1 1-16,1 2-3 0,-4-2-2 15,0-2-4-15,-1 2-1 0,-2 0-1 0,-3-2-3 16,0-1-2-16,0 2 2 0,-3-1-1 15,-2 1 2-15,1-2-1 0,-3 3 2 16,-4 1 1-16,2 1 4 0,-3 1 1 0,-3 2 3 16,-1 2 2-16,-1 1 4 15,1 1 3-15,0-1-1 0,3 2 2 0,-1 0-4 16,3-1 1 0,-8 6-4-16,13-4-3 0,-1 0-2 0,3 0-6 15,-2-1-8-15,2-1-12 0,1 1-13 16,0-1-15-16,3 0-18 0,-2 0-12 15,2-2-16-15,2 2-28 16,9-1-311-16,0-2 41 0,0 0-201 16,6-2-99-16,-1-3-24 0,6 0 31 0,0 0 73 15,4 0 151-15</inkml:trace>
  <inkml:trace contextRef="#ctx0" brushRef="#br2" timeOffset="249034.2735">27555 13866 51 0,'1'-7'458'0,"-2"-1"96"16,-1 2 70-16,2-2 14 0,-3 1-75 15,0 2-142-15,3 0-109 0,-3-2-80 16,3 2-60-16,-1 0-43 0,-1 0-34 16,2 0-25-16,0 0-18 0,-2 0-13 15,2-1-11-15,-3 2-7 0,0-5 9 16,1 3-18-16,-3 3 0 0,1-2 0 15,-4 2-3-15,0 1 2 0,0 2-2 16,-4 0 3-16,0 0-3 0,3 2 5 16,-3 1-2-16,0 2 1 0,3 1-1 15,-2 1-2-15,1-1 0 0,2 3-4 16,2-1 9-16,-2 2-2 0,3-1-3 0,1 1 3 16,2 0 0-16,0-1 2 0,4 0-2 15,0 1 2-15,-1-2 3 16,4 2-1-16,0-1-1 0,2-1 1 0,0-1-3 15,-1-2 0-15,11 4 9 16,-9-7-12-16,0 0-2 0,1-2-2 16,1-2 3-16,-2 1-3 0,2-3 0 0,-1-2-1 15,2 1-5-15,-1-3 2 0,2-1-3 16,-4 1-2-16,0-1 2 0,0-1 4 16,-2 2 2-16,-1 0 5 0,-2 1 7 15,1 1 6-15,-3 1 6 0,2 1 1 16,-1 1 2-16,-2 0 2 0,2 1-4 15,-2 0-4-15,0 4 1 0,-2 3 7 16,2 0 9-16,-2 2 11 0,1 3 16 0,-1 1 19 16,-1 0 10-16,0 3 8 0,1 0-1 15,-1 1-3-15,0-1-12 16,-2 1-15-16,4 0-13 0,-2-1-7 0,1 1-15 16,0-3-12-16,-1 2-10 0,3-4-5 15,-3 0-6-15,3-1-14 0,0-1 1 16,0 0-3-16,0-4 0 0,0 1-13 15,0-1-11 1,3 3-320-16,0-7 182 0,-1 0-30 16,3-2-21-16,1-1-26 0,0 0-43 15,1-2-76-15,1 2-162 0,2-5-155 16,-2-1-66-16,0 2-8 0,3-1 52 16,2 1 101-16</inkml:trace>
  <inkml:trace contextRef="#ctx0" brushRef="#br2" timeOffset="249635.6762">27844 13774 213 0,'4'-12'550'15,"-3"0"85"-15,2 0 61 0,-3 2 5 16,-3 0-159-16,3 1-159 0,-3 2-116 0,3 3-74 16,-2-1-49-16,-1 3-33 0,0 2-21 15,-2 4-17-15,0 0-9 0,-1 2-5 16,0 3-5-16,4 2-2 0,-1 1-5 15,2 1-5-15,1 2-3 0,3 0 0 16,0 1 2-16,3 3 2 0,0-3 6 0,1 2 7 16,-1-1 9-16,-1 0 7 0,3 2 7 15,-4-1 3-15,4 17 86 16,-4-15-88-16,-1-5-9 0,-3 0-8 16,1 1-10-16,-1-4-12 0,0 1-10 15,0-3-9 1,-1 0-7-16,1 4 2 0,0-8-11 15,-2-1 3-15,1 0 5 0,-1-5-9 16,-3 0-3-16,0 0-7 0,1-5-7 16,-6 2-11-16,4-2-9 0,-4-2-10 0,1-1-8 15,1-1-10-15,0 0-9 16,2-3-4 0,-13-33-216-16,17 35 233 15,4-1 9-15,0 2 12 0,2 1 7 0,4 1 7 16,0 0 7-16,3 0-3 0,1 0 4 15,1 1 4-15,0 0 2 0,3-1 1 0,-2-1 3 16,0 1 5-16,-1-3-3 16,1 3-1-16,-3-3 1 0,2 3 2 0,-4-1 1 15,-2-2 0-15,-1 2 0 0,-1 0-1 16,-1-2-3 0,-4-9-26-16,0 11 9 15,-14-18-35-15,10 20 40 0,-3 0 4 16,1 2 1-16,-2 0-5 0,2-1-5 0,1 1-8 15,-2 1-14-15,4 1-14 16,-1 0-21-16,2-1-31 16,1 1-302-16,2 2 6 0,1 0-203 15,1 0-98-15,-2 0-27 0,4 0 29 0,0 0 81 16,0 0 157-16</inkml:trace>
  <inkml:trace contextRef="#ctx0" brushRef="#br2" timeOffset="250274.6034">28153 13743 270 0,'1'-3'512'0,"2"-2"87"0,0 3 65 16,-3-1-30-16,2 1-122 0,-2 0-122 0,1 1-91 15,-1-1-71-15,2 0-54 16,1 2-46-16,2-3-31 0,3 3-21 15,1-2-15-15,12-1 32 16,-10 1-59-16,0 0-6 0,0 1-7 0,0 1-3 16,-1-3-4-16,-2 3-1 15,1-3-1-15,7 0 26 16,-13 2-25-16,-1 1 2 0,1 0 3 16,-3-2 2-16,0 2-2 0,0-1 1 15,-5 1-1-15,-1 0-4 0,-2 0-3 0,-2 1-3 16,-2 1 2-16,-12 5 17 15,11-3-8 1,-10 10 18-16,10-7-16 0,2 3-6 0,0 0-5 16,3-1-2-16,-3 2-6 0,3-1 0 15,3 1-2-15,0-1 1 0,1 1 1 0,-1-1 1 16,5-2 5-16,0 1-1 0,0-3 6 16,5 1-1-16,-1 0 4 0,1-2 4 15,3-1 7-15,3 1-1 0,0-2-4 16,2-1-6-16,3 0-3 0,-2-2 0 15,0 3-4-15,-1-3 4 16,-1 4 8-16,4 2 55 0,-9-2-18 16,0 2 13-16,-2 2 8 0,-3 1 9 15,-1 1 5-15,-1 1 5 0,0 3-3 16,-3-2-1-16,0-1-1 0,-8 13 91 16,6-12-97-16,-3-1-7 0,0-1-13 15,-4 0-8-15,1-3-12 0,-5 2-12 16,2-4-17-16,-2 3-7 0,0-2-11 15,-1-2-17 1,-1 0-34-16,-31-1-522 0,24-5-255 16,16-4 124-16,-1-1-163 0,1-3-35 15,-1 0 19-15,-1 0 49 0,0 1 121 16,0 0 248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14T14:59:43.1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5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46259" units="1/cm"/>
          <inkml:channelProperty channel="Y" name="resolution" value="46.26506" units="1/cm"/>
          <inkml:channelProperty channel="T" name="resolution" value="1" units="1/dev"/>
        </inkml:channelProperties>
      </inkml:inkSource>
      <inkml:timestamp xml:id="ts1" timeString="2021-01-14T15:04:31.736"/>
    </inkml:context>
  </inkml:definitions>
  <inkml:trace contextRef="#ctx0" brushRef="#br0">21824 14614 105 0,'-2'-5'418'0,"0"3"58"0,-1-3 31 16,3 2-52-16,-2 0-98 0,2 0-130 16,-1 2-87-16,1-1-50 0,-2 1-22 15,2-1-8-15,0 2 1 0,0 0 6 0,0-1 12 16,0 1 9-16,2 0 8 0,-2 0 4 15,1 0 3-15,-1 0-2 0,0 0-9 16,0 0-6-16,2-2-9 0,-2 2-10 16,0 0-3-16,0 0-13 15,2 0-9-15,-1 0-10 0,-1-1-3 0,0 1-6 16,0 0-8-16,0 0-2 0,0 1 1 16,0 1 1-16,0-1 3 0,0 2 1 15,-1 2 3-15,-1 2 3 0,2 0 1 16,0 2-1-16,-2 10 19 0,2-9-22 15,0-1 0-15,0 3 0 0,0 0 1 16,0-1 0-16,0 2-2 0,0 1-3 16,0-2-3-16,0 1-3 0,0-1 0 15,2-1-5-15,-2-1-1 0,0 0 1 0,0-1-2 16,0-2 0-16,0-1-2 16,0 0 0-16,2-2-1 0,-1 1-2 0,-1-2 1 15,0-2-2-15,2 2-1 16,-2-1 1-16,0-2-1 0,0 0-4 15,0-2-4-15,0 2-5 0,-2-1-6 16,2-1-13-16,0 1-7 0,-1-2-15 16,-1 1-22-16,2-1-30 0,-2 0-34 15,2 0-44-15,0-1-53 0,0-1-80 16,2 2-107-16,-2-4-103 0,3 1-51 0,2-2 6 16,3 0 38-16,1 0 85 0</inkml:trace>
  <inkml:trace contextRef="#ctx0" brushRef="#br0" timeOffset="571.3819">22005 14577 133 0,'2'-7'359'32,"0"2"49"-17,-2-9 928-15,0 14-803 0,-2 2-442 16,0 0-1-16,2 4-7 0,-1 0-3 0,-1-1-5 15,-1 1-2-15,1 2-6 0,-4-1-4 16,3 1-1-16,0 0-3 16,-2-1-3-16,0 2-4 0,0-1 0 0,1 1-4 15,-4-1-1-15,0-2-4 0,3 2-4 16,-3-1-4-16,-1 1-4 0,1-3-4 16,2 2-6-16,-2-3-2 0,-2 2-5 0,2-2 0 15,2 2-4-15,0-4 0 16,0 2-2-16,1-1 0 0,2-3-2 0,-1 2 2 15,3 1-3-15,-1-3 1 0,2 0 2 16,0 0-1-16,-1 0 2 0,1 2 1 16,0-2 1-16,1 0 3 0,-1 1 1 15,0-1 1-15,2 2 4 0,-1-2 1 0,4 1 2 16,-2-1 0-16,1 2-1 0,3-1-2 16,0 2 1-16,2-1-4 0,2-1 1 15,-1 2-4-15,1-1 0 0,0 1 0 16,-2 0-1-16,3 0 0 0,-3 0 1 15,-1-1 0-15,0 2 1 0,-2-1 0 16,2-1 0-16,-4 3-2 16,1-2 0-16,-1-1-7 0,0 0 1 15,0 1-3-15,0 4-1 0,-1-5-3 16,-1 1 1-16,-1-3-1 0,1 0-3 16,0 0-2-16,-2 0-5 0,1 0-6 15,-1 0-11-15,2 0-14 0,-2-2-23 0,1 2-35 16,-1-1-49-16,4 1-66 0,-4-4-106 15,1 3-160-15,2-3-122 0,1 1-40 16,0 2 11-16,6 0 53 0,-2 1 104 16</inkml:trace>
  <inkml:trace contextRef="#ctx0" brushRef="#br0" timeOffset="882.5901">22228 14737 233 0,'0'-1'499'0,"0"-4"68"16,0 2 44-16,2 0-33 0,-4 0-137 0,2 1-128 16,0 2-79-16,-1 0-51 0,1-2-34 15,0 2-29-15,1 0-28 0,-1 0-22 16,4 0-20-16,-3 2-15 0,3-2-4 16,6 2 25-16,-3 1-27 15,-3-3-1-15,3 0-2 0,0 2-3 16,0-2-1-16,-1 0-2 0,-1 1-4 0,3-1-2 15,-5 0-3-15,2 0-4 16,-2 0-2-16,0-1-2 0,0 1-2 0,-1 0 0 16,-1 0-1-16,-1 0 0 0,2 0 0 15,-2 1-4-15,0-1-5 16,2 2-11-16,-2-2-18 0,0 0-24 0,-2 1-34 16,2-1-43-16,0 2-58 0,-2 1-83 15,-1-2-133-15,-2 2-150 0,-3-1-59 16,1 2-2-16,-1 2 38 0,1 1 79 15</inkml:trace>
  <inkml:trace contextRef="#ctx0" brushRef="#br0" timeOffset="1140.7627">22198 14877 281 0,'0'4'499'0,"0"-1"65"16,4 0 47-16,-3-2-48 0,3 1-139 15,3-2-112-15,-1 2-74 0,2-2-48 0,3-2-35 16,0 2-29-16,1 0-26 0,-2-2-22 15,3 2-14-15,0 0-14 0,-4 0-7 16,2 0-9-16,2 0-8 0,-4 0-8 16,-1 0-4-16,-1-1-5 0,0 1-3 15,-2 0-2-15,-2 0-2 0,1 0-1 16,-3 0-2-16,3 0-1 0,-4 0-6 16,0 0-12-16,0 0-20 0,1 0-39 15,-1-1-63-15,3-1-104 0,-1-1-173 16,2 0-171-16,1 0-73 0,3-2-14 0,3 2 39 15,5-1 88-15</inkml:trace>
  <inkml:trace contextRef="#ctx0" brushRef="#br0" timeOffset="1909.8378">22740 14722 212 0,'2'-4'403'0,"0"-2"53"0,-1-1-7 15,1 3-48-15,0-1-78 16,-2 0-96-16,0 2-68 16,0-1-42-16,0 0-21 0,0 0-13 0,-2-1-9 15,0 2-5-15,1 0-6 0,-1-1-7 16,0-1-3-16,-1 2-3 0,0 0-2 15,-2-2 0-15,2 3 0 0,-3-1-1 0,1 0-2 16,2-1-4-16,-2 4-7 0,-1-3-6 16,-1 3-7-16,0 0-8 0,0 0-2 0,3 0-1 15,-5 0-3-15,2 3 1 0,2-3-1 16,2 3 0-16,-2-2 3 0,0 2 3 16,2 0-1-16,-2 1 4 0,2 1-1 15,-3-1 1-15,3 4 4 0,-2-2-2 16,4 3-1-16,-4-2 2 0,1 0-1 15,0 4 1-15,-1-2-2 0,2 3 1 16,0-3-1-16,1 2 2 0,1 1 2 0,-1-1 1 16,2 1 3-16,2 3 3 15,-1-4 0-15,3 3 1 0,-3-1-2 0,2-1-2 16,3 1-3-16,-3-1-2 0,2-2-2 16,0 0-1-16,0-2-1 0,1 1-1 15,2-3 1-15,-2-1 1 0,2 0 0 16,-1-3-1-16,2-1-2 0,-3-1-1 15,4-3-2-15,-2 0-4 0,1-1-3 16,-1 1-3-16,0-2-1 0,1-1 0 16,-2 0-1-16,-1 0-3 0,1 0 3 0,-1 0 1 15,0 0-1-15,-1-1 0 0,0 0 1 16,-4 0 1-16,2-1 0 0,-1 1 0 16,-2 0 3-16,0-2-1 0,-2 1-1 15,1-2 1-15,-1 1-1 0,-1-1 0 16,0 0-1-16,1 0-2 0,-1-1 1 15,-3-1-4-15,5 2 2 0,-3-2-1 16,3-1-1-16,-6-6-2 0,6 12 2 16,-3 1-1-16,3 0-4 0,-2 1-4 15,1-1-6-15,-4 5-11 0,4-2-10 16,-2 1-19-16,0 2-23 0,1 0-46 16,2 0-71-16,-3 2-132 0,1 1-189 15,3 0-96-15,0 3-35 0,2 1 19 16,1 2 59-16,0 2 131 0</inkml:trace>
  <inkml:trace contextRef="#ctx0" brushRef="#br0" timeOffset="2234.6255">22864 14823 60 0,'3'1'393'15,"0"-1"59"-15,-3 0 39 0,4 0-32 0,-2 2-80 16,-2-1-103-16,2 2-74 0,-2 0-37 15,-2 0-19-15,0 2-16 0,2-3-8 16,-4 3-9-16,4 0-9 16,-1 0 72-16,-3-1-98 0,4-1-10 0,0-1-5 15,0 1-6-15,0-3-5 0,2 0-3 16,0 0-3-16,-1 0-2 0,3 0 1 16,-2 0-3-16,3 0-4 15,-2-2-3-15,2-1-6 0,0 0-4 0,-2-1-1 16,2 1-4-16,-1-1-3 0,-1 1-1 15,-1 0 1-15,0-1-3 0,-2 2 1 16,0 1-1-16,0-3-3 0,-2 3-3 0,0 1-8 16,1-1-7-16,-1-1-14 15,0 2-21-15,2-1-33 0,0 1-52 0,0-2-69 16,-2 1-109-16,2-1-176 0,-2 1-133 16,-1-2-48-16,3 1 7 0,-2 1 52 15,2 1 104-15</inkml:trace>
  <inkml:trace contextRef="#ctx0" brushRef="#br0" timeOffset="3099.2041">23046 14662 243 0,'0'-3'426'16,"1"-1"53"-16,2 1-2 0,1 1-47 16,-2-3-94-16,1 3-100 0,1 1-62 0,-1-3-36 15,0 2-16-15,4-1-21 0,-3 3-7 16,1-3-8-16,3 3-10 0,0-1-12 15,-2 1-8-15,2-1 2 0,3 1-9 16,-3 0-6 0,20-5 64-16,-18 3-74 0,-1 1-1 15,1-1-2-15,-4 0 0 0,1 0-1 0,-1-1 3 16,-2 1-4-16,-2 1-2 0,1 0-5 16,-3 1-2-16,2-2-5 0,-2 2-5 15,-2 0-2-15,1 0-3 0,-3 0-1 16,1 0-1-16,-3 0 1 0,2 2-2 15,-3-2 1-15,2 1-2 0,0 0 0 0,1 1 2 16,-4 0-2-16,2 1 2 16,-1-1-12-16,1 1 8 0,-2 2 5 0,0-1 2 15,2 2 2-15,-1 0 1 0,-2-1 12 16,1 3-5-16,2-1-5 0,-1 1-3 16,1 1-1-16,-2 0 1 0,0-2-4 15,4 3 0-15,-3-2 0 0,2 4 1 16,1-6-1-16,2 3 1 0,2-1 2 15,2-1 2-15,0-1 5 0,2-1 2 16,-1-1 4-16,4-1 1 0,1 0 1 0,-2-3 0 16,3 0-4-16,2-1-1 0,-1-1-2 15,2-1-2-15,0 1-3 0,0 0-1 16,-1-1-2-16,0 1-3 0,0 0-1 16,-3 1 0-16,0 1 1 0,0 0 2 15,0 0 2-15,-2 1 1 0,-1 1 4 16,2 1 1-16,-3-1 3 0,2 3 1 0,-1 0-1 15,-2 2 2-15,0-2 1 0,2 2-2 16,-1 1 0-16,-3 0-2 0,2-1 0 16,-3 1-1-16,0 0-5 0,-3-1 3 15,2 3-2-15,-4-3-3 0,0 0 0 16,-2 0-4-16,-2-2 0 0,1-1-1 16,0 1-2-16,-1-3 0 0,-4 0-2 15,0-2-3-15,1 0-2 0,-1 0-1 16,2-2-2-16,-1 0-4 0,2-1-2 0,-1 0-1 15,3-2-6-15,0 2 2 0,3-1-13 16,-1-1-14-16,2 3-21 16,0-1-36-16,4-2-52 0,2 0-77 0,0 0-119 15,-1 0-146-15,5-3-116 0,-3 1-35 16,4 1 18-16,-1 0 61 0,5-2 120 16</inkml:trace>
  <inkml:trace contextRef="#ctx0" brushRef="#br0" timeOffset="3802.6745">23373 14637 600 0,'-4'-4'473'0,"3"0"17"0,-1 3-50 16,2-1-95-16,-1-1-100 0,1 3-68 0,1-3-37 15,-1 3-20-15,3-2-13 16,1 0-8-16,-3 2-12 0,6-2-9 0,-1 1-10 16,3-3-7-16,-1 3-6 0,4-2-8 15,0-1-4-15,-1 1-9 0,3 0-6 16,-1 0-6-16,-2 0-3 16,3 1-2-16,-3 1 1 0,0 1 0 0,-3 1 6 15,0 2 3-15,0 0 2 0,-2 3 3 16,-3 0 0-16,-1 2 2 0,0 2 1 0,-4 0-1 15,0 0-3-15,1 0-2 0,-1 1 1 16,-2-1-3-16,2 0-3 0,-1 1 0 16,0 2-2-16,0-4 3 0,-2 1-2 15,0-1 1-15,0 1-1 0,-2 1-2 16,0-2 4-16,1 1-5 0,-1 0-3 16,0-1-5-16,0-2-2 15,-4 6 3-15,5-7-8 0,0-1-1 0,3 1 4 16,-4-2-3-16,4 1-1 0,-2-1 2 15,3-1-1-15,-1 0-1 0,2 0 3 16,-1 1 0-16,0-4 1 0,2 3 0 16,0-2 2-16,0 0-1 15,4-1 3-15,-3 2 0 0,4 0 0 0,1-2 2 16,3 0-1-16,1 0 0 0,2 0-1 16,1 0-1-16,0-2-3 15,3 0 0-15,20 2 1 0,-18-1-5 0,2 1-2 16,1 0 3-16,-2-1 0 15,0 1 0-15,-1 0 3 0,-3-3 0 0,0 3 4 16,-2 0 0-16,-3 0-2 0,2 0 2 16,-3 0-2-16,-5 0 1 0,1 0-3 15,0 0 0-15,-2 0-1 0,1 0-2 16,-2 0-1-16,-2 0-2 0,3-3-2 0,-3 3 0 16,0 0-6-16,0 0-8 0,0 0-8 15,0 0-15-15,0-1-14 0,0 0-18 16,-3-1-28-16,3-1-45 0,-2-2-82 15,-2 0-164-15,1 0-198 0,0-2-97 16,-2-1-29-16,-1 2 21 0,-3 2 74 16,0 1 167-16</inkml:trace>
  <inkml:trace contextRef="#ctx0" brushRef="#br0" timeOffset="10988.7207">17960 15025 134 0,'0'-3'286'0,"0"1"44"15,0-2 1-15,0 1-15 0,0 1-26 16,0-1-38-16,0 0-47 0,0 1-49 0,0 2-45 16,0-2-30-16,0 1-17 0,0-1-4 15,0 2 6-15,2-2 8 0,-2 1 14 16,1 0 14-16,-1-2 7 0,4 3 3 15,-4-3 1-15,1 3-4 0,1-2-4 16,0 0-8-16,-2 1-7 0,1 1-6 16,-1-1-9-16,2-1-7 0,-2 2-6 15,1 0-7-15,-1-1-7 0,4 1-6 0,-3-2-7 16,5 2-4-16,-1-1-6 16,3 1-2-16,2-2-2 0,-1 2 0 0,2-1-1 15,-1-1-3-15,0-1-3 0,0 2-1 16,0-3-2-16,-4 3-3 0,2-2-2 15,-4 2-1-15,1-1-3 0,-2 1-2 16,1 1-3-16,-3 0-4 0,1 0-4 0,-2 0-10 16,0 0-9-16,0 0-14 15,0 0-17-15,-2 1-24 0,2 2-32 0,0 0-46 16,-1 0-62-16,1 0-98 16,-4-1-120-16,0 4-705 0,0-2 570 15,0 0 51-15,-1 0 102 0</inkml:trace>
  <inkml:trace contextRef="#ctx0" brushRef="#br0" timeOffset="11322.5078">18003 15103 138 0,'-5'12'1181'15,"4"-7"-792"-15,1-2-58 0,-2-2-72 16,1 4-55-16,1-4-42 0,0 2-26 15,0-2-15-15,0 1-10 0,0 0-1 0,0-2 2 16,3 0 3-16,-2 0 1 0,3 0-1 16,-1 0-4-16,2 0-8 0,-4 0-2 15,7 0-16-15,-3-2-10 0,-1 0-12 16,3 2-12-16,-1-1-11 0,2 0-14 16,-3-1-6-16,-1 2-8 0,0 0-5 15,-1-1-3-15,0 1-1 0,-1 0-3 0,-1 0-3 16,1-2 0-16,0 2-2 15,-2-1-7-15,1 1-12 0,-1 0-22 0,3 0-32 16,-3-2-50-16,1 2-72 0,-1-1-107 16,4-2-153-16,-4 0-124 0,1-1-42 15,4 0 9-15,0 1 52 0,0-1 102 16</inkml:trace>
  <inkml:trace contextRef="#ctx0" brushRef="#br0" timeOffset="11723.3349">18243 15028 7 0,'4'-1'396'0,"-4"1"76"16,0-2 48-1,0 2-17-15,0 0 538 16,0 2-950-16,0-2-20 15,1 0-7-15,-1 0-2 16,0 1-1 62,8 1 727-78,-9-5-347 0,1 3-424 31,0 0-2-31,-2-2 16 0,2 2-32 16,-2 0-4-16,1 0-11 0,-1 0-17 16,1 0-27-1,-3 0-40-15,3-5-1330 16,4 3 762-16,0-3-10 0,5 3 35 0,3-4 85 16</inkml:trace>
  <inkml:trace contextRef="#ctx0" brushRef="#br0" timeOffset="12964.1645">18415 14870 360 0,'0'-3'457'0,"-3"-1"48"0,3 3-17 16,0-3-55-16,0 4-102 0,0-3-98 0,0 3-56 16,3-1-42-16,-1 0-21 0,0-1-22 15,3 2-16-15,-4-1-11 16,6-1-6-16,-3 2-3 0,4-2 0 0,-2-1 1 16,2 1-4-16,2 2-7 0,1-3-8 15,-2-1-4-15,1 3-9 0,-1-2-4 16,1 0-4-16,-2 0-2 0,-2 0-1 15,0 0-2-15,1 2 1 16,-6-1-1-16,9-2 24 16,-8 4-19-16,-2-2 22 15,0 2-17-15,-5 0 13 0,3 0-22 16,-3 0-6-16,4 0-4 0,-4 0-2 0,2 0 0 16,-3 0-1-16,1 2 2 0,2-2-1 15,-4 1 4 1,-2 2 3-16,1-1-7 0,2-1 1 0,-1 2 0 15,1 0-2-15,-2 0 0 0,2 2 0 16,1-1 4 0,-1 1-2-16,-2 7-1 15,2-7 2-15,-2 9-4 0,6-8-1 0,-1 0 2 16,1 2 0-16,1 8 0 16,1-11 4-16,0-2-1 15,1 2 2-15,2-1 2 0,-1-3 3 16,1 1 1-16,8 0 17 0,-5-2-16 15,2 0-2-15,-1-1-3 0,-1 0-2 16,2 1-3-16,-2-2 0 0,1 1-2 16,-2 1-1-16,-1-2-1 0,2 2 2 15,-3 0 1-15,2-2-1 0,-2 2 1 0,1 0 1 16,-3 0-2-16,3 0 0 0,-1 2 0 16,1-2 0-16,-1 2 0 0,0-1 2 15,2 2 0-15,-2 1 0 16,2-1 1-16,-1-1-1 0,-3 3 3 0,5-1 0 15,-4 1 3-15,1-1 1 0,-2 2 2 0,3-1 0 16,-4 1 0-16,1 0 1 16,-1-1-1-16,2 2 0 0,-2-2-3 0,-2 2 2 15,1-2-1-15,-3 0 0 0,0 2 0 16,-4 0-4-16,2 0 0 16,-2-1 1-16,0 2-1 0,-3-2-2 0,1-1-1 15,1-1 4-15,-2 2-1 16,1-2-3-16,1-1 1 15,-1 0-1-15,-10 1 2 16,-1-11-3 0,20 4-3-16,-1-1-1 0,0-2-1 0,1 2-1 31,1 2-3 63,-5-15-118 93</inkml:trace>
  <inkml:trace contextRef="#ctx0" brushRef="#br0" timeOffset="13315.3992">18721 14841 4000 0</inkml:trace>
  <inkml:trace contextRef="#ctx0" brushRef="#br0" timeOffset="17959.5294">18657 14888 96 0,'-4'-1'394'0,"-1"0"55"15,4-2 31-15,-3 1-54 0,1 1-91 16,3 1-113-16,-1-2-83 0,1 2-53 15,0-1-31-15,0 1-18 0,0 0-9 0,0 1 0 16,0-1-4-16,0 2 4 16,0-1 4-16,0-1 4 0,0 2 6 0,0-1 5 15,0 1 5-15,0-1 6 0,1-1 4 16,-1 0 2-16,0 0 0 0,2 0-6 16,-2 0-2-16,1 0-6 0,-1 0-3 15,4 0-3-15,-3-1 0 0,2-1 3 0,-1 1 1 16,2-1 2-16,0 1 1 0,-1-2-2 15,2 1-5-15,-2-1-7 0,2 1-6 16,-4 0-6-16,4-3-9 0,1 4-6 16,-3-3-1-16,4 0-1 0,-3 1-1 15,3-2-2-15,0 0 0 0,0 3 0 16,-1-3 0-16,1 4 2 0,-2-2 1 16,2-1-1-16,-1 2 1 0,-1 1 3 0,-1-1-2 15,0 1 1-15,0 1-1 0,1 0-2 16,-1 0 0-16,0 0 0 0,0 0-1 15,1 1-1-15,-2 1-1 0,2-2 1 16,-1 1-3-16,1 1 1 0,-4-1-5 16,4 2 4-16,-2-1 4 0,1 0 3 15,-3 2 1-15,2-1 0 0,1-1 9 16,-3 3-5-16,1-2-3 0,0 1-2 0,0 2-2 16,0 0-1-16,-2-3 0 15,0 2-3-15,0 4 2 0,0-3-3 16,0-3 0-16,0 2 0 0,0-1 0 15,0 1-1-15,0-3 0 0,0 5 0 16,0-3 2-16,0 1-1 0,0 0 1 16,0 2-1-16,0-1 1 0,-2 1 0 15,0-2-2-15,-2 2 1 0,4-1-1 16,-1 0 0-16,-3 0 0 0,3 0-1 16,-1-1 2-16,1 0 1 0,-3 2 3 15,3-2 1-15,-6 7 7 0,4-7-7 16,0 0-2-16,-1 1 2 0,2-2-5 15,-3 1 0-15,4-1-1 0,-3 1-2 16,3-2 1-16,-1-1-3 0,-1 2 3 16,1-1-5-16,-1 0 3 0,0-1 1 15,0 0 1-15,2 0 1 0,-3-1-1 0,4 1 7 16,-1-2-1-16,1 0 2 16,-2 0-3-16,2 0 1 0,0 0-1 0,0 0 0 15,0 0-2-15,2 0-1 0,-2 0 1 16,1 0-1-16,1 0 1 15,1 0 3-15,6 0 8 0,-4-2-7 16,2 2 2-16,5-3 8 31,-6 0-9-31,24-8 20 0,-22 10-24 0,0 1-2 16,1-1 3-16,0 1-2 0,-1-2 0 16,1 2 2-16,0 0-1 0,1-1 6 15,0 1-3-15,-1-2 4 0,0 1 0 31,9-2 8-15,11-2 2 0,-12 4-5-16,-16 1-12 15,1 0 3-15,0 0 18 16,-1 0-18-16,-1 0 1 0,0 0-3 0,0 0-4 16,0 0 1-16,0 1-4 15,-1-1-5-15,1 0-30 0,0 0-2 16,-2 0-39-16,0 0-71 0,1 2-115 15,-3-4-204-15,1 2-164 16,-15-6-2044-16</inkml:trace>
  <inkml:trace contextRef="#ctx0" brushRef="#br0" timeOffset="22437.9736">15592 14183 350 0,'-1'0'441'16,"-1"-3"51"-16,0 3-21 0,0 0-51 15,0 0-89-15,2 0-90 0,-1 0-57 16,1-2-39-16,0 2-26 0,-2 0-17 16,1 0-14-16,1 0-10 0,0 2-10 15,-2-2-4-15,0 0-7 0,1 0 0 0,-3 0 1 16,1 3 1-16,2-3 4 0,-3 2 2 15,1 0-2-15,-1-1-2 0,1 1-5 16,0 0-4-16,-1-1-6 0,3 1-6 16,-1-2-6-16,0 0-7 0,2 0-5 15,0 0-5-15,0 0-3 0,2 0 1 16,0 0-1-16,-1-2 0 0,1 1-1 0,0-1 1 16,1 0 1-16,-2 1-1 0,-1-3 0 15,2 4 1-15,1-3 0 0,-3 3-1 16,0-2-2-16,0 0-1 0,0 1-1 15,-3-1 2-15,1 2 9 0,1 0-3 16,-1 0 1-16,1 0-3 0,1 0-2 16,0 0-7-16,-2 2-9 0,2-2 2 15,-2 1 0-15,2-1 0 0,0 0 1 0,0 0 4 16,2 0-1-16,-2-1-3 0,2 1 0 16,-2-2-1-16,0 2 3 0,0 0-1 15,0 0 1-15,0 0 0 0,-2 0-1 16,0 0 0-16,1 0-9 0,-1-2-10 15,0 2-14-15,1 0-26 0,-2-1-46 16,3 1-83-16,-2 0-111 0,4 0-178 16,1-4-160-16,2 2-67 0,3-3 0 0,2 0 55 15,3-1 104-15</inkml:trace>
  <inkml:trace contextRef="#ctx0" brushRef="#br0" timeOffset="23108.4225">15850 13905 125 0,'0'-5'404'15,"0"2"61"-15,0 1 27 16,0 0-45-16,-1 1-89 0,-2-1-109 0,1 0-81 0,-1 2-49 15,1 0-28-15,-1 0-15 0,1 2-6 16,-4 0-3-16,5-1-2 0,-4 2 4 16,2 1-2-16,-4-2 4 15,2 4 2-15,-4 0 6 0,3 3 0 0,-2-1 1 16,1 4-1-16,-2 0-4 0,1 3-9 16,2-2-9-16,1 0-9 0,0 2-6 15,2-1-10-15,0-1-7 16,2 1-7-16,2 13 10 0,2-15-23 15,0 2 4-15,0-1 0 0,2-1 1 16,0-2 2-16,0 1 0 0,1-3 1 0,3-1-2 16,-2 2 2-16,1-4-2 0,3 0-1 15,-3-2-2-15,1-1-1 0,4-2 0 16,-4-2-3-16,3 1-1 0,-2-3 0 16,-2-1-2-16,0 0 0 0,-1-2 0 0,0 4-1 15,-2-2 0-15,-2-1 0 0,1 2 0 16,-1-1-1-16,-2-1 1 0,1 2 1 15,-2-2 0-15,0-1-1 0,0 0 1 16,-2 2 2-16,1-3-3 0,-2-1 0 16,-1 4 4-16,0-1-1 0,-1 0 0 15,-3 2-1-15,-1-1 2 0,1 2 1 16,-5 2-1-16,0-1 0 0,4 1 0 16,-4 2 0-16,2-1-2 0,0 2 0 0,5-1-2 15,-2 2 0-15,3-2 0 0,-1 3-4 16,1-1 0-16,2 1-3 0,2 0-6 15,1 1-3-15,0 0-7 0,0 0-9 16,3 0-13-16,-2-1-14 0,4 1-22 16,-1 0-28-16,3 0-38 0,1 0-43 15,1-2-71-15,1-1-122 0,1-2-142 16,4 0-55-16,0 0-4 0,4 0 28 0,-2-2 72 16</inkml:trace>
  <inkml:trace contextRef="#ctx0" brushRef="#br0" timeOffset="23748.85">16194 13975 11 0,'2'-10'409'16,"0"3"78"-16,-2 0 49 0,-2-1-5 16,0 3-74-16,0 0-129 0,0-1-99 15,1 2-65-15,-2-1-41 0,-1 1-31 16,1 1-24-16,-2 0-23 0,4 0-15 0,-3 0-10 15,-1 3-10-15,1-2-4 16,-2 4-3-16,-1-2 1 0,1 3 2 0,-5 0 7 16,3 3 6-16,0-2 6 0,-1 2 9 15,-1 1 3-15,2 0 2 0,2 1 1 16,-1 1-1-16,2-2-4 0,1 3-3 16,3-1-1-16,1 1-3 0,0 0-1 15,1 0-2-15,3 0-1 0,-1 2-1 16,3-3-1-16,-1-1 0 0,1 0-2 15,-1-1-1-15,1-2 1 0,2-1 2 0,0-1-1 16,-3 0 5-16,-1-2 1 0,3 1-3 16,0-4-1-16,0 1-3 0,-2-3-3 15,-1-1-5-15,3 0-2 0,-1 0-3 16,-1-3-2-16,-1 2-2 0,0-3-1 16,1 1 0-16,-2-1 1 0,-2 1 1 15,3-3 3-15,-2 4 5 0,0-1 3 0,-1 1 3 16,-1 2 6-16,0 0 0 15,0 2 0-15,-1 1-2 0,1 2-2 0,-4 2-2 16,2 1 0-16,-1 2 0 0,0 1 2 16,-1 3 2-16,3-1 0 0,-3 2-1 15,3 0 0-15,-1 2-2 0,2 0-3 16,3-1 5-16,-1 1-7 0,0 2 1 16,1-2-5-16,0 2-5 0,0-1 2 15,1-1-6-15,0-2 1 0,-3 1-2 16,3-1 0-16,-3-3-1 0,2 1-7 0,-1-1-2 15,0 0-4-15,-1-2-1 0,-1 0-7 16,2-3 3-16,0 1-8 0,-1-2-10 16,1 1-13-16,-2-2-18 0,1 0-28 15,1-2-42-15,2 1-49 0,1-4-56 16,2 0-109-16,-1-3-133 0,4-3-112 16,-1-1-32-16,0-1 17 0,3-1 49 0,-2-1 111 15</inkml:trace>
  <inkml:trace contextRef="#ctx0" brushRef="#br0" timeOffset="24306.224">16397 13926 320 0,'-1'-3'505'0,"-1"0"57"0,0 1 43 16,-1 0-71-16,3 1-155 0,-1 1-116 16,1 0-72-16,0 0-43 0,1 3-27 15,1 0-16-15,-1 2-13 0,4 0-8 16,0 3-6-16,3 1-7 0,0 1-5 15,0 4-5-15,-2 0-3 0,2 1-5 16,0 0-4-16,-3 2-4 0,1 2-3 16,-1-1-4-16,-2 1-4 0,1 0-2 15,-1-2-5-15,-1-2-4 0,-2 0-5 16,2 0-2-16,-4-2-3 0,2-1-4 0,-2-4-1 16,1 1-1-16,-1-3-1 0,1 0-4 15,-2-1 1-15,0-3-1 0,0 1-2 16,-2-3-5-16,-2-1-1 0,2-2-3 15,-2-1-1-15,1-2-5 0,-1-3 2 0,1 0 0 16,-1-1 0-16,0-2 2 16,2 2-3-16,2 1 4 0,-2-1-2 0,2-1 2 15,1 1 0-15,2 0 2 0,2-2 0 16,-1 2 1-16,4 0-1 0,2 1 3 16,-3 0 1-16,5 0 3 0,-1 0 1 15,2 2 2-15,-1-3 3 0,1 5 0 16,0-4-5-16,-1 2 3 0,-1-1 3 15,0 1-2-15,-2 1 2 0,2-3-4 16,-2 2 4-16,-1-2-6 0,1-1-2 0,-1 0-3 16,3 0-1-16,-5-1 0 0,0 0-2 15,0 1 1-15,-1 1-1 0,0 0 1 16,-2 1-4-16,-4 1 0 0,3 0 2 16,-4 4-3-16,-3-1-1 0,2 1-1 15,0 2-8-15,-2 1-11 0,3 1-22 16,-3 1-29-16,3-1-36 0,2 1-49 0,2 1-56 15,1-1-100-15,0 0-130 16,3 1-113-16,-2-3-34 0,4 2 13 0,4 1 43 16,-2 1 103-16</inkml:trace>
  <inkml:trace contextRef="#ctx0" brushRef="#br0" timeOffset="24896.6187">16723 13893 345 0,'1'-3'518'0,"1"1"62"0,0 1 41 16,-2-1-66-16,4-3 103 15,1 1-464-15,-2 1-48 0,3-2-32 16,2 1-26-16,-1 1-17 0,-1-2-15 0,5 1-13 16,-3 1-9-16,-2 0-6 15,3 2 1-15,-4-3 0 0,0 3-1 0,0 0 0 16,-2-1 2-16,-1 1 3 15,0 1-1-15,-2-2 0 0,-2 2-2 0,0 0-3 16,1 0-7-16,-3 2-6 0,0-2-2 16,-1 1-5-16,-1 2 0 0,-1-2-2 15,1 3 5-15,0-1 1 0,-3 1 0 0,2 2 2 16,1-1 0-16,-2 0 1 0,3 3-1 16,-3-1-2-16,5 0-2 0,-2 0 2 15,4-1-3-15,-3 2-1 0,4-1 0 16,0-1-1-16,4 1-1 0,-1 0 0 15,3-4 2-15,2 4-3 0,-2-4 1 16,2 1-1-16,0-1 0 0,5-1 0 0,-4 0 4 16,1 1 3-16,1 0 3 0,-3 0 7 15,1 1 4-15,0 2 10 0,-1 0 4 16,-1 2 4-16,-1 2 0 0,-1-2-1 16,3 2-1-16,-7 0-8 0,2 0-3 15,-3-1-3-15,0 0-2 0,0 0-2 16,-3-2-1-16,2 2-4 0,-7-2-2 0,3 1-3 15,-1-1-7-15,-1 0 1 16,-1-2-7-16,-1 0 0 0,0 1-2 0,1-1-1 16,-5-1-4-16,4 1-8 0,1-1-7 15,-5-1-15-15,4 0-14 0,-1 0-21 16,-2 0-21-16,0-1-46 0,1 1-73 16,-1-1-115-16,1 1-191 0,-2 1-151 15,2-3-61-15,0 3 2 0,-2-1 58 16,0 2 114-16</inkml:trace>
  <inkml:trace contextRef="#ctx0" brushRef="#br1" timeOffset="39413.6932">303 13339 304 0,'-2'-3'430'0,"2"0"45"15,-1 0-14-15,1 2-61 0,0-2-110 16,-2 3-99-16,2-2-65 0,0 1-33 15,0 1-12-15,0 1 1 0,2 1 11 16,-2 5 14-16,0-1 18 0,1 1 12 16,-1 2 0-16,0 3-7 15,0-2-12-15,-1 3-18 0,1 2-16 16,-2 1-17-16,2 0-17 0,-1 2-10 16,-1 0-12-16,2 0-7 15,0 1-6-15,-3 16 2 16,1-19-12-16,2-1-1 0,-3-1-2 15,3-2-1-15,-1 0-1 0,1-3-2 16,0 1-1-16,0-2-4 0,0-3-5 16,0 2-10-16,0-5-18 15,0 1-24-15,1 1-35 0,-1-4-49 0,0-2-58 16,0 0-111-16,0-1-155 16,0-4-100-16,3 0-30 0,-1 2 16 31,-1-1 45-31</inkml:trace>
  <inkml:trace contextRef="#ctx0" brushRef="#br1" timeOffset="39902.615">388 13423 309 0,'2'-7'460'0,"-2"-1"52"15,0 2 4-15,0 0-51 0,0 3-133 16,0-1-101-16,0 2-66 15,0 2-36-15,-2 0-17 0,2 3-15 16,0 0-10-16,-1 2-5 0,-1 1-5 16,2-1-6-1,-3 2-8-15,1 10 53 0,-2-7-66 0,1-1-2 16,-2 3-5-16,2-2-3 16,-1 0-6-16,1 2-5 0,0-3-4 0,-2 1-9 15,1 0 0-15,-1-1-7 16,2 0-3-16,0-1-3 0,-1-1-1 15,1-1 0-15,0 1-2 0,0-2 0 16,-2 2 2-16,4-3-1 16,-1-1 2-16,2 2 0 0,0-3 2 15,0 1 2-15,0-1-4 0,2-1 5 16,-1 1-2-16,4-1-1 16,0-1 1-16,-2 2 1 0,3-1-1 0,-1-1 1 15,4 3 2-15,-1-1 0 16,0 0 2-16,0 0-1 0,3 1 2 0,-3-1-2 15,2 1-2-15,-4-2-1 0,2 2-2 16,-2 0-2-16,-1-2 0 0,0 1-1 16,-2 0-2-16,0-2 0 15,1 1-2-15,0 1-2 0,-3-2-6 16,3 0-6-16,2 2-59 16,-3-2-12-16,-1 0-68 0,-1 3-106 0,-1-3-207 15,-1 0-132 1,1 0-59-16,3-3-612 0,0 1 758 0</inkml:trace>
  <inkml:trace contextRef="#ctx0" brushRef="#br1" timeOffset="40222.8304">583 13540 384 0,'-5'-7'1608'0,"5"5"-1134"0,-2 1-160 16,2 1-125-16,2-2 6 15,0 2-123-15,3 0 75 0,-2 0-67 16,4-1 2-16,-2 1 2 16,10-2 75-16,-6 2-92 0,-3 0-10 15,2-2-12-15,0 2-13 16,0-1-7-1,0 1 0-15,0 1-21 0,-2 1-27 16,-4 0-4-16,-2-2-15 0,3 3-23 16,-3-2-28-1,0 1-39-15,-2 4-349 0,1-5 53 16,-1 2-686-16,-1 0 544 16,0 6-380-16</inkml:trace>
  <inkml:trace contextRef="#ctx0" brushRef="#br1" timeOffset="40511.0223">651 13667 361 0,'0'3'525'0,"0"-2"53"0,3 0 33 16,-3 0-62-16,1 1-173 16,-1 0-126-16,2-2-74 0,-1 1-40 15,3 1-23 48,22-1 285-63,3-5-262 0,-26 4-128 15,4-2 1-15,-6 2-9 0,2-2-8 16,-1 2-10-16,1 0-16 0,-1-1-27 0,-2 1-44 16,1 0-57-1,-1 0-106-15,-1-2-743 0,1 0 381 16,1 1 3-16,1-1 36 0,0 2 97 15</inkml:trace>
  <inkml:trace contextRef="#ctx0" brushRef="#br1" timeOffset="41454.2985">995 13405 79 0,'2'-3'333'0,"-1"0"78"15,1 0 12-15,-2 0-28 0,0 0-55 16,0 0-71-16,0 0-72 0,0 2-68 0,0-2-43 16,0 1-21-1,0 1-5-15,-2-3 52 16,1 3-1-16,1 0-54 0,0 1-3 15,0-1-1-15,0 1-4 0,0 0-1 16,0-2-6-16,0 1-4 0,0-1-3 0,-2 2-3 16,2-2-7-16,-1 1-8 15,-1-3-2-15,-1 4-3 0,0-3-1 0,0 3-4 16,0-2 3-16,1 0 2 16,-3 1 2-16,2 1 0 31,-2-2-3-31,-22 9 87 15,24-4-74-15,-2 1 5 0,2 1 3 16,-3-1-1-16,3 0 3 0,0-1 1 16,1 2 3-16,-1 1-3 0,1 0 2 15,1 1-5-15,1 2 1 0,-2 1-5 0,2-1-3 16,2 1-2-16,-2 0-6 0,1 1-1 16,1-1 0-16,1 2-1 15,-1-2-3 1,4 10 16-16,3 0-3 0,-4-13-15 15,0 1 0-15,0-1 1 0,1-1-3 16,2-1 0-16,-2 0 0 0,-1 0 0 16,3-1 2-16,-3-1-3 0,4-3-2 0,-4 2 0 15,1-4-1-15,1 2 0 0,-1-3 0 16,2-1 0-16,-2-1 0 0,1 0 1 16,-1-2 1-16,0-1-3 15,0 0 0-15,4-12 0 16,-7 10-1-16,2-10 2 0,-2 10-1 15,0 0 1-15,-3-1 0 16,-3 1-2-16,2 1 1 0,-1-1 2 0,-1-2-2 16,-2 2-2-16,0 0 3 0,2 0-3 15,-2 0 0-15,-1 1-1 16,1 0 0-16,-4-6 0 0,5 8-1 16,1 2-1-16,0-1-3 0,0 2-3 15,0-1-4-15,3 2-5 0,-3 0-7 16,3 0-13-16,-2 0-19 15,1 2-28-15,-1-1-37 16,-1 4-309-16,0-2 27 0,-1 1-153 0,3 2-58 16,1 1-7-16,1 1 32 0,3 3 74 15</inkml:trace>
  <inkml:trace contextRef="#ctx0" brushRef="#br1" timeOffset="41800.1676">1135 13433 93 0,'4'4'968'0,"-4"-4"-417"16,1 3-33-16,-1-1-95 0,2-1-146 15,-2 1-96-15,0-1-48 16,2 0-19-16,-2 0-6 0,0 1-4 0,1 0-4 16,-1 1-4-16,2 0-4 0,-2 1-7 15,0-1-7-15,2 2-10 0,-1-2-5 16,-1 1-7-16,0-1-8 0,0 0-5 15,0 0-4-15,0-1-2 0,2-1-4 16,-2-1-2-16,0 2-2 0,0-2-1 16,0 0 1-16,0-2-5 0,0 2-3 15,0-1-3-15,0-1-4 16,0-1-3-16,0 0-5 0,0 0 0 0,0-1-3 16,0 1-2-16,-2-1-1 0,2 2-1 15,0 0-3-15,0-1-5 0,-1 2-11 16,-1-2-17-16,2 3-27 0,0-2-58 15,-2 1-85-15,2 1-171 0,0-2-199 16,0 2-92-16,2-2-33 0,1 1 27 16,2 1 71-16,1 0 169 0</inkml:trace>
  <inkml:trace contextRef="#ctx0" brushRef="#br1" timeOffset="42792.832">1338 13300 224 0,'-1'-3'443'0,"-2"1"59"0,-1 0-1 16,3 1-35-16,-1-1-103 0,2 2-119 16,0-2-80-16,0 2-41 0,2-1-21 0,1 1-10 15,0 0-3-15,2 0-6 0,1 0-9 16,2-2-5-16,0 0-13 15,8-1 25-15,-7 3-54 0,4-5 10 16,-8 3-25-16,0 0-2 0,2 2-5 16,-5-3 1-16,3 3-3 0,-4-2-2 0,1 2 1 15,-1-2 1-15,1 2 1 0,-2 0 3 16,2 0-1-16,-2 0 7 0,0 0 2 16,0 0 4-16,0 0 5 0,-2 0 5 15,2 2 0-15,-6-2 19 0,1 2-29 16,0-2-6-16,-3 0-7 0,0 3-5 0,2-1 0 15,-2 1-4-15,-1-1 1 0,1 0-2 16,0 1 4-16,-1 2 2 0,2-1 1 0,1 0 5 16,-1-2-2-16,2 3 3 15,1 0 1-15,-2-1 0 0,4 0 1 0,-1 0 1 0,0 2-5 16,1-2 3-16,-1 0-3 0,5 3 0 16,-2-2-1-16,0 0 0 0,1 2 2 15,-1-3-1-15,0 2-2 0,0-2 1 16,2 2-1-16,-2 0-2 0,0 0 0 0,0 0-1 15,1 0-1-15,-1 0 3 0,2-1 0 16,-2-2-2-16,3 2 3 0,-3-1 0 0,2-1-1 16,1-1 5-16,0-2-3 0,0 3-2 0,0-3 1 15,2 0 1-15,-2 0-1 16,2-3-4-16,5-1 7 0,-4 1-5 16,-2 1 1-16,1-1 1 0,0-1-1 0,0 1-3 15,-2 0 3-15,1 1 1 16,3-2 4-16,1 3 2 15,-5 1-7-15,-1 0 1 0,2 0-1 0,0 0-1 16,0 0 0-16,-1 1 1 0,-1 1 1 0,1-1 3 16,0 2 0-16,0 0 1 0,1 0-1 15,-1 1 2-15,0 3-3 0,-1-2 1 0,2 2-2 16,-2-1 1-16,-1 1 0 16,1-1 2-1,1 21 26-15,-3-21-25 0,-3 1-3 0,1 0 1 16,-1-2-1-16,-3 2-2 0,3-1-1 15,-2-2 0-15,0 1-3 0,-1-2 4 0,-2 1-2 16,3-1-3-16,-1 0 0 0,1-1-2 16,0-1-1-16,-1 1-4 15,0-2-1-15,0 1 1 0,-1-1 0 0,1-1 1 0,1 1-1 16,-1-2 1-16,1 1-1 0,-1 1-2 16,3-2-6-16,-7-2-23 15,7 2 7-15,-5-1-71 0,7 3 18 16,-1-1-50-16,0-2-360 15,2 1 53-15,2-1-135 0,1 0-49 0,-1 1 7 16,5-3 48-16,-2 0 100 0</inkml:trace>
  <inkml:trace contextRef="#ctx0" brushRef="#br1" timeOffset="43522.3216">1506 13360 80 0,'-5'-2'415'0,"2"-1"78"16,0 3 27-16,0-4 385 0,1 3-604 16,2-1-106-16,0 0-61 0,0 2-33 0,2-3-18 15,-2 3-11-15,3 0-12 0,0-2-11 16,0-1-11-16,8-4 26 0,-4 2-32 15,-1 3 1-15,0-2 2 0,3 0 0 16,-2 2-2-16,1-1 0 0,1 0 3 0,-2 0-3 16,-1 1 0-16,2 1-1 0,-3 1-1 15,1 0-4-15,0 0-3 0,-1 0-3 16,0 0-2-16,0 1-1 0,-2 1-2 0,0-1 1 16,3 1 0-16,-3 2 1 15,-1-1 3-15,-1 2 0 0,1-1 2 0,1 1 0 0,-3 2 2 16,0 0-2-1,0 0 3-15,-1 8 17 0,-1-8-25 0,0 1-1 0,1-1-2 16,1 1-1-16,-2-2-1 0,1 1 0 16,-1 1-2-16,-1-1 1 0,0 0 1 15,-2 3 1-15,2-3-2 0,0 1-1 0,0-1-2 16,-2 1 1-16,2-1-1 0,-2 0-3 16,0 0 1-16,2-2-1 0,0 4 0 0,0-6 0 15,1 4 1-15,-1-1-2 0,0-2 1 16,1 1-1-16,2-2 2 0,-1 1-1 0,-1-1 2 15,2 0 2-15,-2-1 4 0,2 1 0 16,0-2-1-16,2 1 0 0,-2-2-1 16,2 1-2-16,-1 1 0 15,2-1 0-15,7 0 16 0,-5 1-10 0,4-2 1 16,-3 0 0-16,9 1 17 0,-6 1-18 16,-1-2-2-16,0 0 1 0,0 2 2 15,1-2 2-15,-1 0 4 16,-1 1 1-16,8-1 29 0,-10 2-27 15,2-2-3-15,-4 0-3 0,2 0-4 0,-1 0-2 16,-1 0 0 0,2 5 11-16,-2-3-16 15,-1-2-12-15,-2 2-33 0,0-4-3 16,-2 2-18-16,2-2-26 0,-3 2-32 16,3-3-45-16,-2 1-89 0,-1-1-189 0,0-2-190 15,-3-1-87-15,1 2-20 0,-1 1 20 16,-1 1 81-16,1 0 199 0</inkml:trace>
  <inkml:trace contextRef="#ctx0" brushRef="#br1" timeOffset="109927.912">4772 14991 229 0,'-2'0'325'16,"0"0"34"-16,1-3 334 15,1 1-393-15,-2 0-49 0,2 2-53 0,0 0-51 16,0-1-34-16,0 1-20 16,0 0-8-16,0-1-3 0,0 1-2 0,0 0-4 15,0 0-8-15,0 0-9 0,0 0-10 16,2 0-12-16,-2-2-9 15,1 2-6-15,1-1-3 0,1-1-2 0,0 1 0 16,1-2 5-16,2 1-2 0,-2-1 6 16,0 0-4-16,2 0 0 0,-1 2-4 15,0-2-3-15,1 1-5 0,-3 1-5 0,0-2-2 16,-1 3-3-16,1-2 3 0,-2 2-1 16,1 0 1-16,0 0-3 0,-1 0 3 15,1 0-2-15,-2 0 0 0,3 0-1 16,-3 0 0-16,2 0 1 0,-2 0 0 15,4 0-1-15,-4 0 0 0,2 0 0 16,-1 0 1-16,1 0 0 0,-2 0-1 16,1 0 0-16,1 2 1 0,0-2 2 15,-2 0-2-15,0 0 1 0,0 0 2 0,0 0 3 16,0 0 1-16,0 0 1 0,0 0 1 16,0 1-1-16,0-1 0 0,0 0-13 15,-2 0 4-15,2 0 1 0,0 0-1 16,0 0-6-16,0 0-12 0,0 2-18 15,0-2-44-15,0 0-88 0,0 1-159 16,0-1-160-16,0 0-74 0,0 2-22 0,2-2 17 16,2-2 72-16</inkml:trace>
  <inkml:trace contextRef="#ctx0" brushRef="#br1" timeOffset="111725.2804">4707 14907 321 0,'1'-6'416'16,"1"1"38"-16,6-10 619 16,-5 12-887-16,0 2-67 15,0-1-39-15,-1 2 23 0,-1 0-61 16,1 0-4-16,1 2-3 0,-1-1 5 0,1 1 1 15,-1-1 2-15,1 2-2 0,0-1-1 16,3-2-5-16,-1 0-2 0,1 0-5 16,1-2-8-16,1-1 2 0,1 2-9 15,-1-2-3-15,3 1-4 0,-2-1-3 16,-1 1 1-16,0 0-6 0,-1 1 2 16,0 1 0-16,-2-2 0 0,0 4 2 15,-2-2-1-15,-1 3 2 0,1-3-2 16,-3 5 2-16,0-2 1 0,0 2 2 0,-2-1-1 15,1 1-2-15,-1 1 2 0,0-2-2 16,1 1 0-16,-2-1-1 0,-1 1-2 16,0 2 0-16,-1-1 0 0,1 2 0 15,-3 0 0-15,1 0 0 0,-1 2 0 16,0 1 0-16,0-1 0 0,1 4 2 16,-1-1 0-16,3-2 1 0,-4 3 0 15,5-2-2-15,-2 1 3 0,2-1-3 0,0-2 2 16,-1 2 2-16,3-2-1 0,-1-2 1 15,0 0 0-15,2 0 2 0,-1-3 2 16,1-1-2-16,0 2 1 0,0-4-1 16,0 2 2-16,1-3 1 0,1-1-1 15,-2 0 3-15,2 0-1 0,1-1-1 16,2-1-1-16,0 0-3 0,3 1-1 0,1 0-1 16,-1-2 0-16,0 3-2 0,1-3 0 15,1 3 3-15,-2 0-2 0,0 0-1 16,1 3-1-16,-1-3-1 0,0 0 1 15,1-3-1-15,-3 3-1 0,2-2-1 16,-1 0-6-16,2 1-10 0,-4 0-14 16,0-2-19-16,-2 0-26 15,-1 1-32-15,-1-1-48 0,-2 0-89 0,-1 0-104 16,-1-1-110-16,1-1-41 0,-1 2-3 16,1 2 35-16,1-1 88 0</inkml:trace>
  <inkml:trace contextRef="#ctx0" brushRef="#br1" timeOffset="112120.5447">4740 15046 368 0,'-2'0'448'16,"2"-1"45"-1,2 1-31-15,6-2 436 0,-2 1-761 16,2-1-36-16,2 0-28 0,2 0-13 16,1-3-10-16,-2 2-11 0,3 0-8 15,-3 0-7-15,2-1 2 0,-5 1-9 16,0 0-5-16,-3 2-3 0,-2-2-6 0,1 3-15 15,-2 0-17-15,-1 0-29 16,-1 0-38-16,-1 3-69 0,1-3-120 16,-2 1-126-16,-2-1-73 0,4 1-25 0,0 1 14 15,0 1 56-15</inkml:trace>
  <inkml:trace contextRef="#ctx0" brushRef="#br1" timeOffset="166767.3225">7097 15891 129 0,'0'0'160'16,"0"4"20"-16,-2-3 15 0,2 2 2 15,-2-1-6-15,1 1-14 0,1-1-24 16,0 0-31-16,-2-2-31 0,2 3-20 16,0-3-19-16,0 1-11 0,-3-1-3 15,3 1-1-15,-1-1 5 0,1 0 7 16,0 0 6-16,0 0 2 0,0 0 7 0,0 2 6 16,0-1-2-16,-2 1-2 15,1 0-3-15,-1 1-4 0,0 1-9 0,1-1-5 16,-2 1 0-16,1 0-2 15,0 1-3-15,1 0-5 0,-1-2-1 0,2 0-7 16,-2-1-3-16,1 0-8 0,1 0-5 16,-2-1-3-16,2 1-6 0,0-2 1 15,0 0-2-15,0 3 1 0,-1-3-1 16,1 0 0-16,0 0 0 0,0 0 0 16,0 0-1-16,0 0 0 0,0 0 3 0,-2 3 0 15,-1-2 2-15,2 2 1 0,-1 0 1 16,1-1 1-16,-1 1-2 0,0-1 2 15,1 1-1-15,1-2 0 0,0 0-1 16,-2 1-2-16,2-2 0 0,-1 1-2 0,1-1 0 16,0 0-2-16,0 0 1 0,0 0 2 15,0 0-2-15,0 0 0 0,0 0-1 16,1-1 0-16,-1-1 0 0,2 2-2 16,-2-1-1-16,0 1 1 0,0 0 0 15,0 0 0-15,0 0 3 0,0 1-1 16,0-1 0-16,0 2-1 0,0-2 1 15,0 1 0-15,0 1-3 0,0-2 0 16,0 2-4-16,0-2-4 0,0 0-6 16,1 0-8-16,1 0-9 0,-2 0-4 15,0 0-6-15,2-2-9 0,-2 2-3 0,0-2-8 16,1 2-11-16,-1-1-10 0,2-1-17 16,-2 0-12-16,0 2-16 0,1-3-14 15,-1 3-21-15,0-2-24 0,3 2-16 16,-3 0-24-16,0-2-33 0,2 2-17 15,-2 2 20-15,3 0 28 0</inkml:trace>
  <inkml:trace contextRef="#ctx0" brushRef="#br1" timeOffset="259307.2939">4470 17592 209 0,'0'3'484'16,"-2"-2"72"-16,2 2 30 0,0-1-54 15,-1-1-110-15,1-1-156 0,1 2-108 0,-1-2-70 16,2 0-37-16,1 0-22 0,0 0-15 16,1-2-8-16,0 2-2 0,-1 0-2 15,0 0-6-15,-1-1 8 0,-2 1 9 16,1 0 7-16,1 0 9 0,-2 0 7 0,2 0 14 16,-1 0-3-16,-1 0-3 0,2 0-3 15,-2 1-7-15,1-1-6 0,3 0-7 16,0 2-3-16,-1-2-3 0,4 0-2 0,-1 1-2 15,4-1 2-15,0 0-2 0,0 0-2 16,1 0-1-16,3 0-4 0,-1 0 1 16,-1 1 0-16,0-1-4 0,3 0-1 15,-4 2 0-15,1-2 0 0,2 2 0 16,-1-2 0-16,-1 1 4 0,-1 1 4 0,0-2 1 16,2 1 5-16,-2 1 0 0,1-1 1 15,0 1-1-15,-3-1 3 0,4-1-1 16,-2 1 0-16,0-1 0 0,0 2-2 0,2-2-2 15,-1 0 0-15,1 0-4 0,1 0 0 16,2-2-1-16,1 1 1 0,1 1-2 0,-1-1-2 16,1-1 0-16,2 1 0 15,-1 1-3-15,0 0 1 0,0 0-3 0,-3 0 1 16,1 0-2-16,-2 1 1 0,-2-1 1 16,-1 2-1-16,2-2 2 0,-5 1 0 0,3-1 1 15,-3 0 0-15,2 1-2 16,13-1 7-16,-12 0-3 0,4 0 3 15,0-1-1-15,3 1 0 0,0-1-1 16,2-1-4-16,2 1-11 0,-1 1 3 0,1-2-2 16,-1 2 0-16,0 0-2 0,1 0-4 15,-5 0 4-15,1 0-3 0,-3 0-1 16,1 0 2-16,-4 2-1 0,-1-2 3 0,-2 1 4 16,-1-1 3-16,2 0 3 0,-1 0 1 15,2-1 4-15,-2 1 4 0,1-2 0 16,3 2 3-16,-1 0-1 0,1-1-1 15,0 1 0-15,2-2-3 0,0 2-1 0,1-1-4 16,-1 1-2-16,3 0-4 0,-3 0 0 16,3-2-1-16,-3 2-1 0,3 0 0 15,1-2 0-15,-4 2 3 0,3 0-2 0,0-1 0 16,-2 1 0-16,2-1 2 0,-1 1 2 16,-1 0 0-16,1-2 2 0,0 2 2 15,1 0 1-15,-3-1-1 0,1 1 0 16,-1-2 0-16,2 2 1 15,-2-1-3-15,1-1 0 0,0 2-1 0,-1-1 1 0,1-1-3 16,1 1-2-16,1-1 0 0,0-1-2 16,0 2 0-16,1 0-1 0,-1-2 3 15,0 3 2-15,-2-4 0 0,1 4 4 0,-4-1 1 16,0-1 5-16,-2 2 0 0,2-2 2 16,-5 2 1-16,2 0 1 0,0 0-1 15,2-3-4-15,3 1 4 0,0 0 1 16,3 1 0-16,3-3-1 0,0 1 0 0,0 1-1 15,2-1 0-15,1 1-3 0,0 0-2 16,-4 1-1-16,3-1-3 0,-4 2 0 16,-2 0-2-16,2 0-1 0,-4 2-1 15,-2-2 4-15,0 0-1 0,-1 1 2 0,-2-1-1 16,1 0 3-16,0 2 1 0,2-2 0 16,-3-2 0-16,2 2-1 0,2-1 3 15,0-1 1-15,2 1-4 0,-1 0 4 0,3-1-1 16,0-1 1-16,2 2-2 0,0-1-3 15,3 1 1-15,-2-1-3 0,1 0-3 16,0 2-1-16,1 0-4 0,-1 0-1 16,0 2-2-16,2 0 0 0,-1-2 0 0,-1 1 2 15,1 1 1-15,-2-1 4 0,2 1 5 16,0 1 1-16,-1-2 1 0,-2-1 1 0,3 1 0 16,1-1 0-16,-3 2 1 0,2-2 0 15,-2 0-1-15,3 0 2 0,-1-2-1 16,1 2 0-16,1-1 0 0,-1 1-3 15,2 0 6-15,-1-1-5 0,3-1-3 0,-2 1-3 16,0 1 0-16,-2-2 2 0,0 2-8 16,1 0 2-16,0 2 1 0,0-1 0 15,-1 1 2-15,0-1-3 0,-2-1 1 0,2 1 4 16,0 1-4-16,-1-1 0 0,1-1-2 16,-1 2 1-16,1 0-2 0,0-2 3 15,2 0 1-15,0 0 4 0,0 0 2 16,3 1-2-16,-3-1 7 0,1 0-4 0,-2 0-1 15,1 0 0-15,-2-1-2 16,2-1 4-16,-2 0-8 0,-2 2 3 0,0-1 1 16,0-1 2-16,1 1 0 0,-2 1-1 15,-1-1 0-15,3-1 0 0,-2 1 0 0,1-1-4 16,0-1-5-16,2 2 0 0,0-1-5 16,2 0-3-16,-2 0-4 0,0 0 3 0,-1-1 4 15,2 2 0-15,-1-1 3 16,0 1 2-16,-1-2 2 0,0 1 1 0,3-1 2 15,-2 2 4-15,0-2 1 0,2 2 3 16,-2-3-1-16,2 1 3 0,-3 1-1 16,3-1-1-16,3-1 0 0,-2 3 2 0,4-3-2 15,1 1 0-15,0 1 0 0,5 2-1 16,-3-2 0-16,3 1-3 0,0-1 2 16,-2 0-1-16,2 1-1 0,0-2-1 0,-3 2-1 15,0-1 2-15,-2-1 0 16,0 2-2-16,1-1 0 0,0 1 0 0,-3 1 0 15,2-2 0-15,1 2 2 0,-1 2 6 16,2-1 0-16,0 1 2 0,0 1 1 16,-1 0 2-16,1-1 2 0,-2 1-1 0,-1 2-1 15,1-3 2-15,-3 3 0 0,0-1-2 16,-3-1-3-16,-2-1-2 0,-3 1-2 0,0-1-3 16,-1 0 1-16,-5 1-2 0,-1 0-6 15,-2-1 3-15,0-1-1 0,-5 1-2 16,-2 0-7-16,-1 0-4 0,0-2-10 15,-1 1-26-15,-4-1-48 0,0 0-107 0,-6-1-189 16,-2-1-157-16,-5-1-73 0,-6 1-23 16,-7-5 24-16,-6-1 96 15</inkml:trace>
  <inkml:trace contextRef="#ctx0" brushRef="#br1" timeOffset="261729.9091">4340 17258 92 0,'2'3'399'0,"-1"-3"79"0,1 0 27 16,1 2-34-16,-1 0-67 0,2-1-95 0,1 1-101 16,-2 0-67-16,2-2-39 0,0 0-20 15,1 3-10-15,3-3-7 0,1 0-9 0,-2 0-9 16,3 2-8-16,1 0-6 0,0-1-9 15,0-1-3-15,1 4-1 0,-3-4-2 0,2 1 3 16,-1-1 2-16,1 2 3 0,-2-2 0 16,0 0-1-16,2 0 1 0,-1 0-1 15,1-2-2-15,2 1-1 0,-2-3-2 16,4 4-3-16,-3-1 0 0,4-1 4 0,-2 0 0 16,2-1-2-16,-3 1-1 0,3-1-2 15,-2-1-3-15,2 1-7 0,-4-1-1 16,2 1 2-16,0 0-1 0,0 0-2 15,0 2 1-15,-1-2 1 0,0 0-4 0,2 0 1 16,0-1 0-16,1 2 0 0,-2-3 2 16,2 1-1-16,-1-3 2 0,1 4 1 15,0-4 1-15,-2 2-2 0,2-2-1 0,-1-1 1 16,-1 3-3-16,0-2-3 0,2 0-1 16,-4 1 0-16,2 0 0 15,0-1 0-15,0 0 0 0,0 1 2 0,0-3 0 16,0 2 2-16,0-1-2 0,0-1 1 0,-2 1 0 15,2 0-2-15,0 1-2 0,0-2 0 16,0 2 0-16,-1-3-2 0,-1 3-1 16,2-3 0-16,-2 5 3 0,3-3-3 15,-3 1 1-15,0-1 0 0,-1 1-1 0,3-1 1 16,-2 1-2-16,0-1 1 0,3-1 0 16,-2 1 0-16,2-1 1 0,-2-1 2 15,3 1 2-15,-2 0 1 0,2 0 1 0,-3-1 3 16,2 1 1-16,-3-1-1 0,2 1 0 15,0 1-1-15,-3 2 2 0,1-2-4 16,1 1 2-16,-3-1 2 0,0 3-1 0,2-3 3 16,-2 2-1-16,1-1 0 0,0-1 2 15,1 0 2-15,2-1 1 0,-2 2 0 16,4-2 2-16,-2 0-1 0,2 0 0 16,-3 2 1-16,3-2-8 0,-2 2 1 0,0 1-3 15,0-1 1-15,-1-1-1 0,-3 2 0 16,3-1 0-16,-1 0-1 0,-1 2 1 15,1-3-2-15,-3 3-1 0,2-4 0 16,-2 4-1-16,1-3 2 0,3 1-1 0,-3-1 0 16,3 1 1-16,-1-2 6 0,1 2-1 15,-1-3-4-15,0 3-1 0,1-3 1 16,0 1-3-16,0 1-8 0,-1 2 5 0,1-2-1 16,-1-1 2-16,2 2-3 0,0-1 0 15,2 0 1-15,-3-1-3 16,2 1 1-16,-2 0 2 0,2-1-3 0,-3 2 2 15,2-2-2-15,-2 1 3 0,0-1 0 0,1 1-1 16,-1-1 0-16,2 1 1 0,-2 0-1 16,3-1 2-16,-3 0-1 0,4 0 1 0,-3 1 1 15,4-2 2-15,-2 1 2 0,1 1-1 16,2-1 1-16,-2 1 0 0,2-2 2 16,-1 3-1-16,-1-2-1 0,-1 2-1 15,1-1-1-15,-4 1 0 0,1 0 0 0,-1-1 0 16,1 0-1-16,-1 1-1 0,-1-1 0 15,1 2 0-15,-2 0 1 0,1 0-3 16,0-1 2-16,0 2 1 0,1 0-1 16,0-4 2-16,1 6-2 0,0-4 1 0,2 1 2 15,0 2 0-15,1-2 0 0,-1 1 1 16,3-1-1-16,1 0 1 0,1 1-2 16,1 2-2-16,-2-4 2 0,2 4-1 15,-1-2 1-15,1 5-2 0,-1-4 2 16,-2 3-4-16,0-3-1 0,1 4 1 15,-5 0-3-15,2 0 4 0,-3 0 1 0,2 0 2 16,0 0 1-16,-1 0 0 0,2 2 4 16,0 0 0-16,-1-1 4 0,3-1 2 15,-2 2 0-15,4 0 3 0,-1-2-1 16,-1 5-2-16,2-5-5 0,1 3 2 16,-3 1-3-16,1-1-1 0,1 0 0 15,-2 1-1-15,0-1-2 0,-1 1 1 0,-1 1 0 16,0-3 0-16,0 5 1 0,1-4 2 15,-4 4 3-15,3-2 0 0,-2 0 0 16,2 2 1-16,0-2 1 0,-2 2 0 16,2 1 1-16,-1-3 2 0,3 3 1 0,-2-2-2 15,2 0 0-15,0 0-1 0,-2-1-1 16,4 2-4-16,-3-2-3 0,4 3-2 16,-1-1-1-16,1-2 0 0,1 3-5 0,-1-2 1 15,2 1 2-15,-2 0 8 0,-2 1-6 16,4 1 0-16,-4-1-2 0,0 1 0 15,-2 1 2-15,1-3-8 0,-1 1 4 0,-3 0 4 16,2 0 3-16,0 0 5 0,-1 1-2 16,-1-1 3-16,1-1-2 0,2 0 2 15,-1 3-1-15,2-2-1 0,1 2-2 0,0-3 3 16,2 2-1-16,0 0 0 16,1-1-1-16,0 1-1 0,0-1 1 0,1 1-4 15,0-3 1-15,-3 4-1 0,2-2-3 16,-1 2 2-16,-2-2 2 0,0 1 1 0,0 1 2 15,1-1-4-15,-2 0 6 0,0 0-3 16,3 0-4-16,-3 0-1 0,0-2-1 16,0 2 0-16,1 0-2 0,1-2-1 15,-2 3 2-15,3-2 10 0,-2 0-4 0,1 1 2 16,3-1 1-16,-1 2 0 16,3-2 3-16,0 1-6 0,3 0 5 0,-2 0 6 15,3 0-1-15,0 1 1 0,3-1-1 0,-1 0-1 16,2 2-4-16,0-1-2 0,2 1-4 15,1-1-2-15,0 1 0 0,0 1-1 16,-1-2 0-16,1 1 1 0,-3-1 1 16,0 1 1-16,0-2 1 0,-1 0 1 0,-1 0 4 15,-1 0 0-15,0-2 0 0,-1 1-2 16,0-3 1-16,-2 2-4 0,2-2 3 16,-2 2-4-16,2-2 2 0,-4-1 1 15,-1 0-1-15,1-1 0 0,-4 0 0 0,-3 0 0 16,-2 0-2-16,-4-1 1 0,-2-1-2 15,-3 0 0-15,-2-1-1 0,-1 0-3 16,1 2-2-16,-5-2-3 0,3 0-8 16,-4 0-8-16,0 0-9 0,0 0-13 0,-2 0-20 15,0 0-38-15,1 0-83 0,-7-2-177 16,-3 1-215-16,-6-2-110 0,-7-3-37 0,-8 2 2 16,-7-3 74-16,-5-1 174 0</inkml:trace>
  <inkml:trace contextRef="#ctx0" brushRef="#br1" timeOffset="263378.0271">7180 16113 135 0,'2'0'269'0,"1"-2"61"15,-1 2 38-15,-1-1 18 0,1 1 364 16,-1 0-440-16,1 0-75 0,-2 0-65 16,0 0-44-16,2 1-31 0,-2-1-22 0,0 0-16 15,1 0-7-15,1 2-10 0,-2-2-5 16,0 0-1-16,-2 3-5 0,1-3-3 16,1 4-3-16,-2-1-1 0,0 0-6 15,1 2-2-15,-1 0 0 0,1-1 0 16,1 1 1-16,-2 0 5 0,0 2 9 15,1-2 0-15,1 0 0 0,0 1-2 0,-2-2 1 16,2-1-4-16,0 0-11 0,0 0-2 16,0 0-2-16,0-1-4 0,0 2 1 15,0-3-4-15,0 2-1 0,2-1 0 0,-2 0-1 16,0 1 2-16,0-1 1 0,0-2 2 16,0 0 1-16,-2 3 2 0,0-1 2 15,2 1 1-15,0 1 3 0,-2 1-1 16,2-2-1-16,0 5-1 0,-2-2 0 0,1 1-2 15,1 0-3-15,-2 1 4 0,2-1-2 16,0 1 3-16,0 1 0 0,0-2 0 16,0 3-1-16,0-2 1 0,0 0-3 0,2 1 0 15,-2-1-1-15,0 2 2 0,0-2-2 16,0 1 0-16,1 1-3 0,-1-2 0 16,2 1 3-16,-2 1-4 0,2-1 0 0,-2 0-1 15,4 2 0-15,-4-2-1 0,3 0-4 16,-1 2 1-16,-2-3 1 0,1 1 0 15,1 0 0-15,-2 1 1 0,1 0 1 16,-1 0-1-16,2-1 0 0,-2 2 2 0,0-2 0 16,0 1-1-16,0 1-1 0,0-1 0 15,2 0 0-15,-2-1-1 0,3 1-2 16,-3-2-3-16,1 2 1 0,1-2 1 16,0 2 1-16,-1-2 1 0,1 1 0 0,0 1 4 15,-1-1-2-15,2 0 2 0,-3 0-2 16,3 1-3-16,-3 1 0 0,2-1 0 15,-1 0 0-15,1 3 0 0,-2-2 2 0,3 0 1 16,-3 3-4-16,2-3 0 0,-2 1-2 16,3 3 3-16,-3-2-2 0,0 0 1 15,2 1 0-15,-2-1-1 0,0 2 3 16,1-1 0-16,-1 1-1 0,2 0 3 0,-2-1 5 16,1 2 0-16,1-3-2 0,0 4 1 15,-2-2 0-15,4-2 1 0,-4 2-3 16,1-1 2-16,1 1 0 0,-2-2-1 15,2 2 0-15,-2-2-3 0,0-1 0 0,1 3 0 16,-1-2 0-16,0-1 0 0,0 1 0 16,0 0-1-16,0-1 0 0,0 0 1 15,0-2-1-15,0 1 1 0,0 0 0 0,0 1 0 16,0 0 1-16,0 0 1 0,0 0-2 16,0 0 1-16,0 0 0 0,0-2-1 15,0 2-1-15,0 0 0 0,-1 1-1 16,1-3 0-16,-2 0 0 0,2 1 2 0,-3 0-2 15,3-3 1-15,-4 1 1 0,4-1-2 16,0 1-1-16,-2 0 3 0,2-1-1 16,0 1-2-16,0-1 2 0,0 2-1 15,0-1 1-15,2-1-1 0,-2 4 0 0,0-4 1 16,0 3-1-16,0-1 1 0,0 0-2 16,0-1 0-16,0 3-5 0,0-4 3 15,1 4-1-15,-1-6 3 0,3 2 1 16,-3-1 2-16,0 1 2 0,1-4-2 0,-1 1 0 15,2-2-2-15,-2-1 1 0,0 1-7 16,2-1 3-16,-1 1 0 0,1-3 0 16,-2 2 1-16,3 0 2 0,-3-2 3 15,2 0-1-15,-2 3-1 0,1-3-2 0,1 2-8 16,-2-2-9-16,0 0-17 0,2 2-33 16,-2-2-52-16,0 1-108 0,0-1-172 15,0 0-146-15,0 0-65 0,1 0-14 0,1 0 32 16,1 0 97-16</inkml:trace>
  <inkml:trace contextRef="#ctx0" brushRef="#br1" timeOffset="265037.509">6769 18156 200 0,'-1'0'295'0,"1"0"20"16,-2 0 22-16,2 0 8 0,0 0-14 15,2 0-35-15,-2 0-44 0,0 0-47 16,1 0-50-16,1 0-35 0,1 0-16 16,1 0-7-16,-1 0-1 0,0 0-5 15,3 0-8-15,-3 0-2 0,2-2-13 0,-2 1-8 16,2 1-8-16,-2-2-7 0,2 0-6 16,-1 2-11-16,1-1 0 0,0 1-2 0,-2-1-5 15,2-1-3-15,0-1-2 0,1 0-3 16,-2 0-2-16,3-2-1 0,-2 1-2 15,3-2 0-15,-1 0 2 0,0-2-2 16,2-4 5-16,1 0-2 0,-1 0 0 0,1-3 2 16,-1 1-3-1,1-3-4-15,9-16 3 0,-10 17-7 0,-1 0-4 16,0-1 0-16,-3 2 1 0,2 1 1 16,0 2 1-16,-2 0-1 0,-1 0-1 0,0 2-1 15,1-2 2-15,0 5-2 0,-1-1-3 16,-1 0 3-16,-2 2 0 0,1-1 0 15,-2 2-2-15,2 0 2 0,-2-2 2 0,0 2-1 16,1 2 1-16,-1-1 2 0,0 1 0 16,0 1-1-16,0-1 0 0,2 1 1 15,-2 2 0-15,2-2-1 0,-1 1-1 16,1-1-1-16,-2 0 0 0,0 1-1 16,1-1-1-16,1 1 0 0,0 0 1 0,-2-1 2 15,0 1-1-15,1-1 0 0,-1 2 2 16,0 0 2-16,0 0 1 0,0 0 1 15,0 0 4-15,-1 2 3 0,1 1 0 0,-2 1 1 16,-1 1 2-16,0 0 0 0,-1 5 1 16,1-1 0-16,0 4 1 0,0-2 0 15,1 1-2-15,-2 1 3 0,2-1-5 16,1 0 1-16,1 3-3 0,0-4 0 0,0 1-4 16,0-2 2-16,1 0-2 0,1 2 1 15,2-4 0-15,-1 1-1 0,0-1 1 16,1-1 0-16,1-1 2 0,-1-1-1 0,1 1 1 15,1-4-4-15,0 1 2 0,1 1-3 16,-2-3-2-16,1 1-3 0,2-2-2 16,-2-2 0-16,-1 1 0 0,1-3-1 15,1 1-1-15,-1-1 0 0,-1-2-1 0,1 0 1 16,-3-1 1-16,2-1-3 0,-2-2 2 16,0 0-1-16,2-2 0 0,-2 0-1 15,0 1-2-15,0 0 0 0,-1-2 0 16,0 0 1-16,1 3-4 0,-3-4 5 0,1 4-2 15,-1-2 1-15,0 2 1 0,0 1 1 16,0-1 4-16,-1 3 0 0,1-1 1 0,-3 3 1 16,3 1 0-16,-2 0 2 0,2 3-1 15,-2-1 3-15,1 2 1 0,-1 3 0 16,2 1 2-16,0 3-2 0,0 3 3 16,2-1-2-16,-2 3 3 0,3 0-1 0,-1 0-2 15,1 0 2-15,0 1-2 0,0-1 0 16,1-2 0-16,0 0-7 0,1 1 4 15,-2-2 0-15,2-1 0 0,-2 2-2 16,2-3 1-16,-2 0 6 0,0 0-4 0,1-1-1 16,0-2-4-16,-3 1 1 0,2-2-2 15,-1 1-2-15,0 1-1 0,1-3-2 16,-1 0-2-16,-1 0-4 0,1-1-3 0,-1-1-5 16,3 0-11-16,0-1-19 0,-1-3-31 15,2 2-45-15,0-1-81 0,0-2-123 16,-1-1-153-16,1 1-107 0,3-3-37 0,-2 1 16 15,1 3 64-15,1-1 119 0</inkml:trace>
  <inkml:trace contextRef="#ctx0" brushRef="#br1" timeOffset="265327.705">7375 17893 36 0,'0'-1'440'0,"0"-1"95"16,0-2 60-16,0 4-13 0,-2-1-78 0,1 1-128 0,1 0-129 16,0 0-84-16,1 1-52 0,1-1-32 15,-1 1-17-15,1 2-12 0,0-1-9 16,1-2-7-16,0 1-5 0,2 1-5 16,-1-1-3-16,-1-1-3 0,1 0 0 0,0 2-5 15,0-1-2-15,-1-1-5 16,2 0-5-16,-4 2-8 0,1-2-6 0,1 1-6 15,0-1-12-15,-2 0-12 0,1 2-15 16,0-1-20-16,-2 0-29 0,3 1-39 0,-3 1-63 16,0-1-84-16,-3 1-100 0,1 0-77 15,-1-1-56-15,-3 5 2 0,3-4 47 16,-2 4 85-16</inkml:trace>
  <inkml:trace contextRef="#ctx0" brushRef="#br1" timeOffset="265588.8764">7372 18032 289 0,'-4'8'469'15,"3"-3"72"-15,-1 2-10 0,2-3-42 0,-1 1-84 16,2 0-113-16,-1-2-92 16,2-1-59-16,1-2-32 0,2 2-20 0,0-2-15 15,1-2-16-15,2 1-12 0,-2-2-10 16,0 0-10-16,1 0-5 0,-2 0-4 0,1 1-5 16,-3 0-6-16,0 0-2 0,-1 2 1 15,1-1-6-15,-3 1-1 0,1-2 1 16,-1 2-2-16,0 0-6 0,0 0-7 15,0 0-8-15,0 0-18 0,0 2-29 0,0-2-40 16,2 1-73-16,-2-1-105 0,0-1-130 16,0-1-114-16,5-1-602 15,0 0 626-15,1 2 103 0</inkml:trace>
  <inkml:trace contextRef="#ctx0" brushRef="#br1" timeOffset="266491.4831">7607 17849 49 0,'-4'-1'161'16,"2"-2"4"-16,0 2 0 0,-1-2 12 15,0 0 20-15,0 1 23 0,0-1 20 16,-1 0 21-16,1 2-2 0,0-2-17 0,-1 1-28 16,0-1-44-16,3 2-40 0,-2-1-39 15,-1 1-25-15,3-1-13 0,-1 2-3 16,1-3-1-16,-1 3 2 0,0 0 0 0,1 0 0 15,1 0-1-15,-3 3-8 0,3-3-4 16,-2 2 1-16,0-1-4 0,-2 1-1 16,2 2 2-16,-1-1-1 0,0 1 0 15,0 0 0-15,0 0-2 0,1 2-3 16,-1-2-5-16,-1 1-4 0,3-3-2 0,1 5-1 16,-2-4 1-16,2 1 0 0,0-1 3 15,0 1 1-15,0 1 6 0,2-2 8 16,-2 2 4-16,1 0 4 0,3 2 5 0,-1-1 1 15,-1 0-4-15,1 1-5 0,2 1-7 16,-2 1-7-16,3-2-8 0,-3 0-5 16,2 1-6-16,-2-3-4 0,0 1-3 15,0 0 1-15,1 0-1 0,-1-1 1 0,-2 1-1 16,3-4 0-16,0 3-1 0,-2-2 2 16,-1-1 0-16,1 0 2 0,1 1 0 15,-1-1 3-15,1 1 2 0,0-1 0 0,-1 0 2 16,1-2 1-16,-2 3-2 0,3-3-1 15,2 2-1-15,-3 1-1 0,2-1-1 16,-1 0-3-16,0 1 0 0,1-3-1 16,-2 0 2-16,1 0-2 0,1 0-1 0,0 0-1 15,-2 0 0-15,2-2-1 0,-2 1 0 16,2-4 0-16,-1 1 0 0,1 1 2 16,-2-2-2-16,0-2 0 0,1 2-1 15,-1-2 1-15,2 0-1 0,-4-1-1 0,1 1-1 16,2 0 1-16,-4-2-1 0,2-1 0 15,1 3 1-15,-2-3 0 0,1 5 4 16,0-2-1-16,-2 1 0 0,1-1-1 0,1 2 1 16,-2-1-1-16,0 1-1 0,0 1-1 15,0 0 1-15,0-3 2 0,-2 2-1 16,1 0-1-16,-3-2 1 0,3 2 0 16,-4-2-1-16,1 2-1 0,1-1 1 0,-2-2 0 15,2 2-1-15,-2 0 2 0,1-1-2 16,-2-1-1-16,0 1-3 0,0 0 0 15,-1 0-1-15,-8-6-7 16,7 7 8-16,0 0 2 0,0 1 0 0,-2-1 0 16,4 3-2-16,0-1-6 0,-1 3-4 15,2-2-18-15,-1 1-28 0,2 0-66 16,-1 1-134-16,0-1-221 0,-1 0-129 0,-4-1-57 16,2-1-11-16,-1 3 48 0,-2-3 124 15</inkml:trace>
  <inkml:trace contextRef="#ctx0" brushRef="#br1" timeOffset="267793.3503">6621 16330 169 0,'0'0'168'0,"0"0"-15"0,0 1-26 0,0-1-4 16,0 0-9-16,0 2 1 0,0-2 13 15,0 0 27-15,0 2 37 0,0-2 33 16,0 1 24-16,0 1 8 0,0-1-9 15,-2 1-25-15,1 2-39 0,1-3-43 0,0 2-28 16,0-1-24-16,0 0-18 0,0-1-14 16,0 1-7-16,0 0-8 0,0-2-3 15,-2 3-4-15,2-1 2 0,0 1-1 0,-3 1-1 16,3 1 2-16,-2 2-2 0,1-2 1 16,-1 1-1-16,2 1 3 0,-2-2-2 15,1 3 0-15,-1-1 2 0,0 1-4 16,2 0 3-16,0 1-5 0,-2-1-1 0,2 2-4 15,0 1-3-15,0 1-3 0,0 0-6 16,0 1-6-16,2 0-2 0,-2 0-1 16,0 1-6-16,2-1 0 0,0 1 3 0,-2 1 1 15,0 0-2-15,1-2 3 0,-1 2 2 16,2 0 1-16,-2 2-3 0,2-2 2 16,-2 1-2-16,1 1 1 0,1 0-2 15,-2-1 0-15,3 0 0 0,-3 2 0 0,0-2-1 16,0 3-2-16,0-1-2 0,0 0-3 15,0-1-2-15,0 2 4 0,0-1 2 0,-2 0 1 16,1-3 1-16,1 2 4 16,0 0 2-16,3 14 5 0,-3-16-8 15,0 0 0-15,2-1-1 0,-2-1-1 16,1 1-2-16,1 0 1 0,-2 1 0 0,0-1 1 16,0 1 0-16,0-2 0 0,0 2 0 15,0 0-1-15,0 2 0 0,2-1 1 16,-2 0-3-16,0 1 2 0,1 0-2 15,1-1 0-15,-1 2 0 0,1-3 0 0,-2 1 0 16,2-1-2-16,2 1 2 0,-3-5-3 16,1 2 10-16,0 0-6 0,1-1-1 15,-1-2 0-15,1 1 0 0,0-1 0 16,-1 1-9-16,1-1 3 0,0 1 4 0,-1-1-1 16,2 2 0-16,-3-1 0 15,1 2 0-15,0 1 0 0,1-1-2 0,-1 1-2 16,-1 0 3-16,1-2-2 0,-2-1 2 0,1 0 1 15,1-1-3-15,-2-1 3 0,2-1-1 16,-2-1 4-16,1 0-2 0,-1-4 0 16,2 2 1-16,-2-1-3 0,0-1 3 15,1-1-3-15,1 1 2 0,-2-1-3 0,0 1 1 16,2-2 0-16,-2 2 1 0,4 0 1 16,-4 1 0-16,1 0-1 0,1 0-2 15,-2-1-4-15,2 0-8 0,-2 0-11 16,0-2-17-16,1 3-28 0,-1-3-50 0,0 1-91 15,-1-2-159-15,-3 0-164 0,0 0-78 16,1 0-20-16,-2-2 26 0,2 1 79 16</inkml:trace>
  <inkml:trace contextRef="#ctx0" brushRef="#br1" timeOffset="269010.1645">5984 17931 207 0,'-3'-2'427'16,"1"2"68"-16,2-1 2 0,0 1-44 16,-2 0-81-16,2 0-109 0,0 0-97 0,2 0-61 15,-2 0-35-15,0 0-15 16,2 1-5-16,-1 1 0 0,1-2-2 0,0 0 5 15,-1 0 1-15,1 2 2 0,-2 1 1 16,1-3 3-16,1 2-2 0,2-2-1 16,1 2-4-16,-2-1-2 0,4 1-3 0,-2-2-7 15,1 2-4-15,3-2-4 0,-2 0-4 16,1 3-5-16,-2-3-4 0,3 0-2 16,-1 0-1-16,-1 0-2 0,-1 0-1 0,2 0 3 15,-2 0 0-15,-1 0-1 0,0 0-1 16,-2 0-1-16,2 0-1 0,-1 0-2 0,1 0 1 15,-2 0-1-15,2 0-3 0,-2 0 0 16,0 0-1-16,1 0-1 0,-1 2-2 16,-2-2-1-16,2 0-3 0,-1 0-1 15,-1 0-4-15,-1 0-4 0,0 0-7 16,0 0-9-16,-1 0-9 0,-1 0-16 0,2 2-20 16,-4-2-33-16,4 1-40 0,-3-1-67 15,3 2-85-15,-2-2-104 0,2 0-88 16,0-2-67-16,0 2-8 0,2-1 48 0,2-1 79 15</inkml:trace>
  <inkml:trace contextRef="#ctx0" brushRef="#br1" timeOffset="269799.6923">6300 17824 140 0,'-3'-3'234'16,"3"2"3"-16,-3-1-2 15,1-1 3-15,-1 3 7 0,1-4 1 0,-1 3-4 16,2 1-14-16,-1-2-22 0,-1 2-27 15,1-1-30-15,1 1-29 0,-1-2-31 0,2 2-21 16,-2 0-13-16,2 0-7 0,-1 0-7 16,-2 2-7-16,1-1-4 0,1 1-4 15,-2-1 1-15,1 3-2 0,0-2 0 0,-1 1 2 16,2 0-1-16,-3 1 4 0,3-1 2 16,-1 2-1-16,-1-1-2 0,1 2-1 15,-2-2 2-15,2 3-4 0,-1-2-2 16,2 0 1-16,1 2 3 0,0-3-1 0,0 4-1 15,1-3 3-15,1 0-2 0,1 2 0 16,1-1 0-16,1 0 1 0,-2 3 0 16,2-1-1-16,0 2 0 0,0-1-7 15,-2 1 1-15,3-3-5 0,-1 2-2 0,-2-2-2 16,2 1 0-16,0-1 3 0,1 1-1 16,0-1 1-16,-1 0-1 0,3-2 0 15,-3 3-3-15,4-1 2 0,-3-4 1 16,2 3 0-16,-1-1-3 0,3-3 0 0,-2 0 1 15,2 0-6-15,-3-2-1 0,3-2-5 16,-2 0 0-16,0 0 0 0,1-3-1 16,-2-1 0-1,9-17-30-15,-13 16 25 0,-1-3-1 0,2 1 2 16,-4-2 0-16,0 1 12 0,0-3-3 16,-4 3-4-16,1-2-1 0,-2 0 1 0,0 0 1 15,2 2 0-15,-2 1 1 0,0-1-2 16,-1 0 2-16,3 1-1 0,-3 1-1 15,2 1 0-15,-1 1 1 0,1-1 0 0,-2 0-2 16,3 3-2-16,-2-3 0 0,0 2-2 16,2 0 1-16,-2 0-5 0,0 0 3 15,1 3-2-15,1-1 0 0,1 1-3 16,-1 2-5-16,1-2-7 0,-1 2-13 0,3 2-17 16,-2-2-20-16,1 2-23 0,1-2-32 15,1 3-45-15,1 2-62 16,-2 0-82-16,3-1-89 0,-1 1-88 0,1 1-27 15,2 0 16-15,1 0 61 0,2 0 87 0</inkml:trace>
  <inkml:trace contextRef="#ctx0" brushRef="#br1" timeOffset="270132.9151">6520 17936 42 0,'1'0'230'0,"1"0"102"16,-1 0 91-16,1 0 35 0,0 0 6 0,1 2-28 16,-2-2-64-16,1 2-91 0,0-1-77 15,-1-1-51-15,1 2-33 0,0-2-24 16,2 0-17-16,-4 2-12 0,3-2-11 16,-3 0-6-16,0 0-7 0,0 0-2 0,0 0-5 15,0 0-4-15,0 0-4 0,0 0 0 16,0 0-2-16,0 3-1 0,0-3-4 15,0 0-1-15,-3 0-2 0,3 0-6 16,0 0-5-16,0 0-1 0,-2 0-4 0,2 0-1 16,0 0-1-16,0 0 0 0,0 0 0 15,0 0 0-15,0 0 0 0,0 0-5 16,-2 0-7-16,2 0-12 0,0 0-20 16,-2-3-34-16,2 3-51 0,-2-2-80 0,1 0-124 15,1 1-151-15,-2-3-109 0,2 1-31 16,0 1 15-16,2 2 64 0,1 0 123 15</inkml:trace>
  <inkml:trace contextRef="#ctx0" brushRef="#br1" timeOffset="270617.2415">6648 17763 79 0,'-3'-2'444'15,"-1"-1"84"-15,-1-1 597 0,0 1-338 16,3 1-585-16,2 2-82 0,-2 0-50 0,4 3-24 15,-2-1-12-15,2 2 1 0,2 1 5 16,-1 2 5-16,0 1 7 0,1 0 9 16,0 4 2-16,0 0 1 0,-1-2-4 0,0 3-3 15,3-1-7-15,-5-1-6 0,3 3-7 16,-3-1-8-16,1-1-7 0,0-2-7 0,1-1-3 16,-3 1-6-16,1-3-2 15,1 2-1-15,0-4-2 0,-2 0 0 0,1 0-1 16,-1-2-2-16,2-1-6 0,-2 3-6 15,0-5-7-15,0 2-12 0,0-2-13 16,0 0-19-16,1 0-27 0,1-2-42 0,-2 2-53 16,0-5-85-16,2-5-611 15,2 3 323-15,-3 0-5 0,4-3 36 16,-1 1 82-16</inkml:trace>
  <inkml:trace contextRef="#ctx0" brushRef="#br1" timeOffset="271152.1561">6801 17667 285 0,'-3'-2'478'15,"0"-1"74"-15,-1 2-1 0,1 1-35 0,-1 1-91 16,1 2-123-16,0 2-102 0,1 1-64 0,0 1-40 15,2 1-25-15,2 0-19 0,0-1-9 16,1 3-9-16,3-3-6 0,0 3-2 0,-1-3 0 16,1 1 0-16,1-1 1 0,2 1 2 15,1 0 6-15,-2 0-2 0,2 1 1 16,0-2 0-16,10 13 29 16,-10-14-37-16,0 4-4 0,-1-2-2 0,-1 2-1 15,0-3-4-15,0 5-1 0,-2-5-1 16,-1 3 1-16,-2-3-2 15,0 2 1-15,-3 4 9 0,-2-6-13 16,1 0-1-16,-4-4-3 0,2 2-3 16,-3 0-4-16,1-3-5 0,0 0-3 15,-6-2-23-15,5-2 15 0,0-3-2 16,-2-9-13-16,3 6 19 0,3-2 3 16,-1 3 1-16,3-2 5 0,0-1-1 15,3 0 2-15,0-2-1 0,2 3 2 16,0-2 0-16,3 0 0 0,-2 1 0 15,2-2 1-15,-3 0 0 0,1 0-2 16,-1 1 2-16,1-1 1 0,-4 0 2 0,1 1 0 16,-3-4 4-16,0 1 1 0,-3 3 0 15,-1-4-2-15,0 0-2 0,-1-2-1 16,0 5-1-16,-1-3-1 0,0 2 1 0,1 4 0 16,0 0 0-16,1 4-2 0,-1 2-5 15,0-1-16-15,2 4-40 0,-2 5-95 0,2-2-175 16,-3 1-202-16,1 1-102 0,0 1-42 15,2-2 9-15,0 2 75 0,1 0 170 16</inkml:trace>
  <inkml:trace contextRef="#ctx0" brushRef="#br1" timeOffset="280509.0724">5012 17223 201 0,'-2'-2'355'16,"-1"2"63"-16,0 0-5 0,3-1-31 16,-2 1-57-16,-1 0-64 0,3 0-65 0,-2 0-53 15,2 0-40-15,-1 0-20 0,1 0-8 16,0 0-7-16,0 0-1 0,0 0-4 15,0 1 1-15,-3-1-7 0,3 0-1 16,0 0-3-16,0 0-3 0,0 0-7 0,0 0-3 16,0 0 0-16,0 0-4 0,-2-1-2 15,2 1-5-15,0 0-1 0,0-2-4 0,0 2-3 16,0 0-2-16,0 0-3 16,0 0-2-16,0 2 1 0,-1-2-1 0,1 1 1 15,0 1 2-15,-2 1 0 0,1 0 2 16,1 1 0-16,0 1 2 0,-2-1 0 15,0 2 1-15,1-1-1 0,1 3 1 0,-2-1-3 16,1 0-1-16,1 4 1 0,-2-1 0 16,2 2-2-16,-3 0-1 0,3-1 1 15,-2 3-2-15,2-1 0 0,0-1 0 0,-1 1-1 16,-1-1-2-16,2-1-2 0,0 1-1 16,-2-2-1-16,2 0-2 0,0 0 1 15,0 0-2-15,0-1-1 0,0 0-2 0,0-2-1 16,0 3-1-16,0-3-2 15,0 1 1-15,-1-3 0 0,1 3-2 0,-2 0 1 16,2-2 1-16,0 3-1 0,-3-2-1 16,3 0 1-16,-1 1 0 0,1-1 1 0,0 3-2 15,-2-3 2-15,1-1 1 0,1 0-1 16,0-2 1-16,-2 3 0 0,2-4 0 16,0 0-1-16,-2-1 1 0,2 0 1 15,0-1-1-15,0 1 1 0,2 0 1 16,-2-2 1-16,0 0-3 0,0-2 3 15,0 2 0-15,0-2-3 0,0 2 1 0,0 0-1 16,0 0 0-16,0 2-2 0,0 0 1 16,0-2-1-16,0 3 0 0,0-3 1 0,0 0-1 15,0 2 1-15,0 1 0 0,0-3-1 16,0 2-4-16,0-2-4 0,0 2-10 16,0-1-17-16,-2-1-36 0,1 0-60 15,-2-1-123-15,-2-1-181 0,0 0-149 0,0-3-63 16,1 5-10-16,1-3 39 0,-1 3 113 15</inkml:trace>
  <inkml:trace contextRef="#ctx0" brushRef="#br1" timeOffset="282930.6915">4686 17952 214 0,'0'-4'308'16,"2"-1"371"-16,-2 2-331 0,0-1-27 0,3-1-39 15,-2 5-48-15,1-3-46 0,-2 1-54 16,0 0-36-16,1 1-21 0,1-1-11 0,-2 2-7 15,0-1-6-15,2 1-2 0,-2 0-2 16,0 0-2-16,0 0-2 0,1 0-3 0,1 1-5 16,0-1 0-16,-2 0-3 15,0 2 0-15,0-2-1 0,1 0-1 0,-1 1 0 16,0-1 0-16,0 0 2 0,2 2 3 16,1 0 4-16,-1-1 2 0,1 1 1 15,-2 3-3-15,1 2-4 0,1 0-8 0,0 1-6 16,-2 1-10-16,1 1-5 0,-2-1-1 15,0 0-3-15,0 2 5 0,0-2-2 16,-2-1-3-16,1 1-2 0,1-4 0 16,-3 1 0-16,3 2-7 0,-3-3 2 0,3 0 1 15,0 1 1-15,-2-3 0 0,2 1 0 16,-1 0-1-16,1-1 0 0,0-3-2 0,0 2 0 16,0 0-4-16,0-2-4 15,0 1-8-15,0-1-11 0,0 0-12 0,-2-1-22 16,2 1-28-16,0-2-41 0,0 0-56 15,-1 2-76-15,-1-2-100 0,2-1-90 0,-3 0-65 16,3 0-8-16,0-1 34 0,0-1 76 16</inkml:trace>
  <inkml:trace contextRef="#ctx0" brushRef="#br1" timeOffset="283505.0742">4863 17868 186 0,'-1'0'445'0,"1"-2"78"0,0 4 11 16,0-2-31-16,0 2-71 0,-2 1-116 0,2-1-104 15,0 1-67-15,-2 1-43 0,1-1-24 16,1-1-16-16,-3 1-13 0,1 0-7 15,-1 0-9-15,0 2-5 0,-2-2-1 0,2-1-5 16,-2 3-2-16,0-2 0 0,1 3-4 16,-1 0 1-16,2-1-1 0,-3 4-1 15,2-4-1-15,1 2-1 0,0 1 0 16,0-3-4-16,0 1-3 0,-1 0-2 0,3-2-1 16,-2 3 0-16,1-3-2 0,-2-1 2 15,2 0 1-15,0 2 0 0,1-2 0 16,-2-1 1-16,1 3 0 0,-1-2 1 15,3 1-3-15,-2-1 2 0,-1-3-1 0,3 4 1 16,-2-1 0-16,2-1 1 0,0 1-1 16,0-3 1-16,2 5 0 0,-2-5 0 15,3 2-1-15,-1-2 3 0,-2 1-2 0,3-1 1 16,0 0-1-16,0 0-2 0,1 0 1 16,0 0-2-16,-1 2 2 0,0-2 2 15,1 1-2-15,-1 2 4 0,0-1-1 0,2 1 0 16,-2-1 1-16,3 0 0 15,-1 1-3-15,-2-1 2 0,0 1-3 0,0-2 1 16,1 2-1-16,-1-3-2 0,0 1-1 16,-3-1 0-16,2 2 0 0,-1-2 0 15,2 0-3-15,-3 0-4 0,0-2-2 0,0 2-7 16,0-1-14-16,0 1-16 0,-3-1-34 16,2-1-48-16,-1 2-87 0,2-1-137 0,-3-1-158 15,3 1-90-15,0 1-24 0,2-2 20 16,1 2 74-16,1 0 136 0</inkml:trace>
  <inkml:trace contextRef="#ctx0" brushRef="#br1" timeOffset="283828.2903">4942 17992 105 0,'0'0'485'16,"0"-3"82"-16,0 2 47 0,2 1-22 0,-2 0-92 16,3-2-169-16,-1 2-120 0,-1 0-74 15,4 0-40-15,-2 0-27 0,3 0-14 16,-3 0-13-16,2 0-9 0,0 0-5 0,-2 0-4 16,0 0-4-16,1 0-4 0,-1 0-3 15,-2 0-3-15,1 0-3 0,1 0 0 16,-2 0-3-16,1 0-1 0,-2 0-4 0,2 0-6 15,-2 0-8-15,0 0-10 16,1 2-13-16,-1-2-17 0,0 1-30 0,2-1-42 16,-2 3-76-16,0-1-122 0,-2-1-122 0,-1 0-104 15,1 1-34-15,1 3 13 16,-2-2 66-16,0 6 122 0</inkml:trace>
  <inkml:trace contextRef="#ctx0" brushRef="#br1" timeOffset="285519.174">4955 18051 44 0,'-5'0'273'16,"2"0"60"-16,-2 0 19 0,2 1 3 16,0-1-13-16,1 2-40 0,-2-2-51 0,1 0-61 15,1 1-56-15,0-1-54 0,1 0-36 16,1 0-26-16,-2-1-17 0,1 1-18 16,1 0-22-16,-2-2-31 0,2 1-38 0,0-1-47 15,-2-1-48-15,1 2-46 0,-1-1-34 16,2 1-19-16,-2-1-16 0,1-1-1 15,-1 1 26-15,2 2 44 0</inkml:trace>
  <inkml:trace contextRef="#ctx0" brushRef="#br1" timeOffset="285887.4254">4944 18013 117 0,'0'0'356'16,"0"-2"78"-16,0 1 30 0,0-1-3 16,0 2-32-16,1 0-67 0,1 0-97 15,0 0 37-15,-1 2-214 16,2-2-22-16,-1 0-14 0,3 1-11 0,-1-1-2 16,-2 0-5-16,3 0-4 0,-2 0 0 15,0 0 0-15,2-1-2 0,-2 1-2 16,3-2-4-16,0 0-3 0,1 2-5 0,-2 0-2 15,-1-2-3-15,3 1-6 0,-1-1 0 16,-3 0-1-16,2 2-2 0,-2-1-5 16,-1 1-10-16,-1-2-9 0,1 2-16 0,-2 0-25 15,0 2-34-15,-2-1-55 0,1 1-89 16,-4 0-128-16,0 1-127 0,-1-3-52 16,-2 5-5-16,3 0 38 0,-1 2 86 15</inkml:trace>
  <inkml:trace contextRef="#ctx1" brushRef="#br1">10319 16148 0</inkml:trace>
  <inkml:trace contextRef="#ctx0" brushRef="#br1" timeOffset="294390.7151">7213 16167 291 0,'0'-2'474'0,"0"0"54"16,0 2 4-16,0 0-60 0,-1-1-133 15,1 1-138-15,0 0-82 0,-4 1-49 16,4 1-28-16,-2 1-15 0,2-1-7 0,0 1-2 15,0 0-2-15,0-2 0 0,0 2 3 16,2 0 2-16,-2 0 3 0,0 2 5 16,4-2 0-16,-4 1 2 0,1-1 3 0,1-1 3 15,-2 1-2-15,2-1-1 0,-2-2 0 16,0 3-2-16,1-3-1 0,1 0-5 16,-2 0 0-16,1 2-1 0,1-2-2 0,-2-2-2 15,0 2-5-15,0 0 5 0,0 0 3 16,0 0 6-16,-2 0 1 0,1 0 2 15,-1 0 3-15,1 2-3 0,1 0-7 16,-2-1-6-16,-1 3-1 0,3-4-4 0,-3 5 1 16,2-3-2-16,-1 1 3 0,2 0-2 15,0 0-1-15,-2-2-1 0,2 0-1 16,0 1 0-16,0 0-5 0,0-2 0 16,0 0-2-16,0 1 1 0,-1-1-1 0,1 2-2 15,0-2 4-15,0 1 0 16,0 1 1-16,0 2 13 0,0-1-9 15,0 0-1-15,-2 2 0 0,2-2 2 16,0 2-1-16,0 0-2 0,0-2-2 0,0 1 1 16,0-1 1-16,0-3-3 0,0 4-2 15,0-3-1-15,0-1 1 0,0 0-1 16,0 2-2-16,0-2 2 0,0 2-1 0,0-2 1 16,0 0-2-16,2 0 1 0,-2 5-2 15,0-3 1-15,1 1 0 0,-1 2-1 16,2-3 3-16,-2 3-3 0,2 1 3 0,-2-2-4 15,4 0 1-15,-4 1 0 0,0 0 0 16,0 0 4-16,1 0-5 0,1 2 2 16,-2-4 0-16,0 6-4 0,0-4 2 15,2 0-3-15,-2 1 6 0,0-2-1 0,0 2-1 16,0-1 5-16,0-1-3 0,0 1-2 16,0-1 0-16,0 1 2 0,1-1-2 15,-1 1 1-15,2 0-1 0,-2 2 0 16,0-2 0-16,0 2-2 0,0 1 1 15,0-3 0-15,0 3 0 0,1-1 0 0,1-1 0 16,-2-1 2-16,0 3-1 0,2-1-1 16,-2-2 0-16,1 0 0 0,1 2 1 15,-2-3-2-15,0 1-1 0,0-1 2 0,0 0 0 16,0 2 0-16,0 0-1 0,0 0 1 16,0 0 0-16,0 1 0 0,0 0 0 15,0 1-1-15,0-1 1 0,0-1 0 0,0 2 0 16,0-2 1-16,0 1-1 0,2 0 0 15,-2-1-1-15,0 0 1 0,0 0 0 16,0-2 0-16,0 0-10 0,0-1 3 16,0-1 3-16,0 1 1 0,0 1 1 0,1-3 1 15,-1 3 11-15,2-4-5 0,-2 4-2 16,0 0-2-16,0 1-1 0,0-1-1 16,0 2-2-16,0 0 2 0,0 1-1 15,-2 1 0-15,1 1 0 0,-1-1 2 0,2-1-1 16,-3 0 0-16,3 0-1 15,-2 1 1-15,2-5-1 0,-3 4-1 0,3 0 1 0,0-3-2 16,-2 3 4-16,2 0 0 0,-1-3 0 16,1 3-1-16,0 0 0 0,-2-2 0 15,2 1-2-15,0-2 1 0,0 3-1 16,0-4 2-16,-2 2-1 0,1 1-1 0,1 0 1 16,0 0-1-16,0 2 1 0,-3-3-2 15,2 4 1-15,1-1 0 0,-2-1-3 16,2 3 2-16,0-3 0 0,-2 1 2 15,1 0 0-15,1 0 3 0,0-1 0 0,-2 0 1 16,2 1 0-16,0-3 0 0,0 2 1 16,2 2-5-16,-1-3 2 0,1 2 3 15,0 1 2-15,2 0-1 0,-3 0-2 0,3 1 3 16,-1 0-1-16,0 0-3 0,2 0-2 16,-2 0 1-16,0 0 0 0,1-2 1 15,0 2 1-15,-1 0-1 0,-1-3 1 16,-1 2-2-16,1-1 1 0,-1-5-1 0,1 4 0 15,0-1 0-15,-2-2 0 0,3 1 0 16,-3-1-1-16,2 2-1 0,-1-2 2 16,1 1 0-16,-2-1-1 0,1 3 0 15,1-2 1-15,-2 0 1 0,0 3 0 0,2-3 1 16,-2 3-2-16,0 1 1 0,1 0 1 16,2 0-1-16,-3 1-1 0,0 0 0 15,1-1 0-15,-1 0 0 0,2 0-1 16,-2-2 1-16,2 1 0 0,-2-2 0 0,1-1 0 15,1 0 0-15,-2-2-1 0,2-1-1 16,-2 3 0-16,0-5 0 0,1 2 0 16,-1-2 8-16,0 0-4 0,0 2-1 0,0-2 4 15,0 3 5-15,0-1-3 0,0 1-11 16,0 2 2-16,0 0 2 0,0-1-3 16,0 1-6-16,0-2 2 0,0 1 5 15,0-1 0-15,0 0 2 0,2-2-1 0,-2-1 1 16,0 2 0-16,0-2-1 0,0-2 0 15,-2 1-2-15,1-2 1 0,-1-1 0 16,2-1 0-16,-2-2-2 0,1-1 1 16,-1 0 1-16,2 1-2 0,0-2 1 0,-2 1-2 15,2 1 2-15,-1 3 1 0,1-2 0 16,0 0 1-16,0 0 0 0,0 1 1 16,1 3 1-16,-1-5-1 0,0 4-1 0,0-2 1 15,2 3 0-15,-2-1-1 0,0-1-2 16,0-1 3-16,0 0 0 0,0 0-2 15,0-2-1-15,0 1 0 0,0-1-1 16,0-2-3-16,-2 0 0 0,2-1 0 0,0-2 1 16,0 0 2-16,0 2-1 0,0 0 2 15,0 1 2-15,-1 0-2 0,1 0 3 16,0 2-1-16,-3 0-2 0,2 2 3 16,-1-2-1-16,2 1 2 0,-2 0-1 0,2 0 0 15,0 0 0-15,0-1 2 0,-1 0-4 16,1 1 5-16,-3-3-3 0,1-1-1 0,-1 0-2 15,3-2-3-15,-2 0 3 16,2-4-6-16,2 1 5 0,-2 0 1 16,0-2 8-16,1 0 1 0,1 3-2 0,-2-1 0 15,0 3 1-15,0 2-1 0,0 1-6 0,0 0 2 16,-2 2 0-16,1 1 2 0,-1 0-1 16,2-2-1-16,-2 4 1 0,1-2 1 15,-1-1-1-15,1 0-1 0,-1 1 1 16,-1-1-1-16,-1-1 0 0,2 1 0 0,0-2-2 15,1 0-1-15,-1-1-3 0,1-2 0 16,-1 0-4-16,2 1 3 0,0-1 0 16,0-2 2-16,0 2 3 0,0 2 1 0,0 1 2 15,0-1-1-15,0 3 3 0,0 1-1 16,0 2-2-16,0-1 0 0,0 2 0 16,0-1 2-16,0 0-4 0,0 2 2 15,0-2-1-15,0-1-1 0,0 2 0 0,0-1 1 16,0-3 1-16,0 2 0 0,0-4 0 15,-2 1 1-15,2-2 2 0,0 0-2 16,-1 0-1-16,1-1 0 0,0 1-1 16,0-2-2-16,0 0 2 0,0 1-4 0,0 1 3 15,0 0-1-15,0-1-1 0,0 0 3 16,0 1-1-16,1-2 0 0,-1 2 0 16,0 2 1-16,0-3 0 0,0 1 0 0,0 1-3 15,0-1 2-15,0 0 1 0,2 0-3 16,-2 1-1-16,0-3-1 0,2 2 0 15,-1-2-2-15,1 0-1 0,-1-2 1 16,3 0-2-16,0 1 4 0,-3-1 0 0,1 2 2 16,0 2 3-16,-2 2 0 0,1 1 1 15,-1 2 1-15,2 0 0 0,-2 3-1 16,0 0 0-16,0-1 6 0,0 2 0 16,0-1 1-16,0 2 1 0,0 2 0 15,-2-1 0-15,2 2-1 0,-1 1 0 16,1 0-1-16,0 2 0 0,0-2-1 0,-2 0 1 15,2 1-2-15,0-1 0 0,0 3-1 16,0-2 3-16,0 0 0 0,0 0-1 0,0 2 5 16,0 2 2-16,0 1 1 0,2 4 4 15,-2 2 0-15,0 0 0 0,1 2-1 16,-1 0 0-16,2 2-4 0,1-1-2 16,-3 0-2-16,2-1 0 0,1 1-3 0,-1-2 0 15,-1 0 2-15,1-1-3 0,-1-1-2 16,-1 2 0-16,2-4 1 0,-2 4-1 15,0-2-3-15,0-1 1 0,0 2-6 16,-2-1 4-16,2 1-1 0,-1-1 2 16,1 2-1-16,0-2-1 0,-2 2 7 0,1-3-2 15,-1 1-2-15,0 0-1 0,1 1 1 16,-1-1 0-16,-1-2-2 0,1 2-1 16,1-2 1-16,-1 2 0 0,0-3-1 15,1 2 0-15,1-1 1 0,0 1 0 16,0 0 1-16,0-2-2 0,1 1 2 0,-1-1 1 15,2-2 0-15,-2 1 3 0,2-1 1 0,-2 0 2 16,1 2 2-16,1 0-2 0,-4-2 3 16,2 1-2-16,-1 2 2 15,1-1-3-15,0 27 8 16,0-28-10 0,1 2-1-16,2 31 16 15,-1-34-16 32,1 20 8-31,2 69 33-16,-3-62-38 15,-2-23-6-15,0 1 0 16,0 10 1 0,1 10-2 15,-1-15 1-31,11 31 3 0,-9-44-2 15,-1-2 0-15,1 2-1 0,0-2 1 16,1-1-1-16,-3 1-2 0,3-1 1 16,-3-2 0-16,2 2-1 0,-2-3 1 15,0 1 1-15,0-1 0 0,0 1 0 0,0-1 0 16,0-1 2-16,0 0 0 0,0 2-2 16,0-2-1-16,0 0 1 0,0 0-1 15,0 1-1-15,0-1 1 0,0 0-1 16,1 0 2-16,-1 0-1 0,2 0-2 0,-2 0 1 15,0 0-2-15,0 0-1 0,0 0-4 16,0 0-2-16,0-1-2 0,0-1-4 16,0 2-2-16,0-3-2 0,0 2-5 15,0-1-2-15,0 1-5 0,0-3-8 0,0 3-7 16,0 0-10-16,-2 0-14 0,2-2-25 16,0-1-31-16,0 3-63 0,-1-3-102 15,-1 1-159-15,-1 1-114 0,-2-3-40 0,3 0 3 16,-1 3 53-16,0-5 105 15</inkml:trace>
  <inkml:trace contextRef="#ctx0" brushRef="#br1" timeOffset="306753.6416">6123 16583 196 0,'-8'0'442'16,"2"0"75"-16,1 3 5 0,2-1-32 15,-2 1-76-15,2 1-115 0,0-1-106 0,3-1-67 16,-2 1-35-16,2 1-22 0,0-1-8 15,2-2-6-15,-1 0-4 0,1 0-2 16,1 1-1-16,2 0-1 0,0-2-4 16,1 1-4-16,0-1-3 0,2 0-5 15,2 0-3-15,4-1-5 0,0 1-5 0,2-2-2 16,3 0-2-16,3 0-3 0,0 1-4 16,0-2-2-16,2-1-3 0,1 3-2 15,-1-2 0-15,-3 2 0 0,1-2-1 0,0 3 0 16,-4-2 2-16,2 0 2 0,-3 1 0 15,-3-1 0-15,-1 2 1 0,-2 0-1 0,-1 0-2 16,-1 0 1-16,-3 0-1 0,-1 0-1 16,0 0 2-16,-2 2-1 0,0-2-3 15,1 0-3-15,0 1-8 0,-4-1-12 16,3 0-25-16,-1 2-34 0,-1 0-67 0,-1-2-106 16,0 0-152-16,-3 0-137 0,-2 4-56 15,-4 0-4-15,-2 5 45 0,-3 0 98 16</inkml:trace>
  <inkml:trace contextRef="#ctx0" brushRef="#br1" timeOffset="307322.0211">5712 17020 244 0,'-5'0'486'0,"2"0"61"0,0 0 16 15,0 0-48-15,-1 0-109 0,3 0-146 0,-2 0-96 16,3-1-54-16,0 1-29 0,3-3-15 16,-2 3-11-16,3 0-5 0,-1 0-5 15,2 0-3-15,1 0-1 0,-1 0-2 0,2 0-2 16,0 0 2-16,1 3 2 0,3-2 3 16,3 0-3-16,1 1 2 0,5-1 1 15,4 3-3-15,4-3-4 0,4 1-4 16,2-2-2-16,5 0-6 0,1 0-3 15,0 0-7-15,1-2-3 0,2 1-3 16,-2-1-4-16,-3 0-4 0,0 1-2 0,0-1-3 16,-2 1 1-16,-4-3-1 0,-1 2 0 15,-2 1 3-15,-3-2 1 0,-2 1 2 0,-3 0-1 16,-2 2 1-16,-3-1 0 0,-2 1 1 16,-3 0-2-16,0 0-2 0,-3 0-1 0,-2 0-6 15,1 0-7-15,-4 1-11 0,3-1-15 16,-6 2-23-16,3 0-35 0,-3-1-54 15,-3 1-93-15,-3-1-159 0,-1 1-150 16,-2 1-63-16,-5-1-9 0,1 3 33 0,-6 2 85 16</inkml:trace>
  <inkml:trace contextRef="#ctx0" brushRef="#br1" timeOffset="307756.3101">5336 17263 58 0,'-7'-2'477'0,"0"-1"87"15,2 1 58-15,0-1-13 0,2 1-81 16,0 0-169-16,1 1-136 0,0 1-82 16,4-2-52-16,1 2-29 0,4 0-18 0,7 0-8 15,2 0-6-15,7 0-8 0,6 0-6 16,4 0 0-16,7 0 4 0,2 0 4 16,4 0 5-16,3 0 6 0,0 0 4 15,3 0-3-15,-1-1-6 0,0 1-4 0,-1-1-6 16,-3-1-6-16,-2-1-6 0,-4 0-4 15,-2 0-2-15,-4 0-5 0,-5-1-1 16,-3-1-1-16,-6 4 2 0,-1-2-1 0,-4 1 6 16,-2 0-1-16,-4 2-1 0,-1 0 0 15,-1 0 2-15,-2 0-1 0,1 2-6 16,-1 0 3-16,0-1-6 0,-1 1-12 16,0-1-26-16,0 1-53 0,-2-2-124 0,-3 1-215 15,0-2-144-15,0-1-65 0,-3 1-16 16,-2-2 31-16,-2-1 112 0</inkml:trace>
  <inkml:trace contextRef="#ctx0" brushRef="#br1" timeOffset="309209.7293">5728 16486 186 0,'-4'-3'504'15,"3"0"68"-15,-3 2 42 16,2-1-38-16,2 1-128 0,-2-1-166 0,2 4-102 16,2-1-56-16,0 3-29 0,2 3-12 15,2 3-6-15,1 3-4 0,1 4-3 0,2 4-11 16,0 3-8-16,0-2-10 0,-2 4-6 15,4-1-8-15,-4-1-6 0,0 1-5 16,1-4-3-16,-2 4-2 0,1-4-1 16,-2 0-2-16,0 0 0 0,1-2-2 0,-3-2 3 15,1-1-2-15,0-2 1 0,-3-1-2 16,1-1 3-16,1-2-2 0,-2-2 1 16,-2-1-5-16,3-1 1 0,-3-2-2 0,0 1-4 15,0-2 0-15,-3 0 1 0,3 0 1 16,-2-2-1-16,-2 0 0 0,1 1 0 15,1-2 0-15,-4 0 0 0,2-2-3 16,0 1 3-16,-1 0-2 0,1-2 1 0,-1 1 0 16,3 1 0-16,-1-1 5 0,0 1-1 15,3-1 0-15,-2 0-2 0,4 1 2 16,-1 1-1-16,2 0-1 0,2 0 2 0,1 1 2 16,2 3 0-16,-1-1 2 0,2-2-2 15,2 1 0-15,-3-2 2 0,0 3-1 16,0-2-2-16,0-1 0 0,-4 0-3 0,0 0-3 15,0 0-3-15,0-1-5 0,-1-2-13 16,-3 1-13-16,2-1-31 0,-4-2-44 16,2 3-82-16,-3-6-131 0,-1 0-193 15,1-2-102-15,0-2-33 0,1-3 16 16,1-1 64-16,-2-1 130 0</inkml:trace>
  <inkml:trace contextRef="#ctx0" brushRef="#br1" timeOffset="309908.195">5347 16160 68 0,'2'-5'431'0,"-2"0"84"16,0 0 53-16,0 5-28 0,0-4-77 15,0 3-119-15,0-1-109 0,0 0-67 16,0 2-38-16,0 0-22 0,0 0-14 16,0 2-6-16,0 0-6 0,1-1-8 15,-1 1-6-15,2 0-7 0,-2-2-9 0,0 5-9 16,1-5-5-16,1 2-6 15,0-2-5-15,-2 1-2 0,2-1-3 0,0 2 0 16,-2-2-2-16,0 0-3 0,0 0 1 16,0 2-4-16,0-2 2 0,0 1 0 15,1 1-1-15,-1-2 0 0,0 2-2 16,0-1 1-16,2 1-2 0,-2 0-5 0,0 1-3 16,2-2-4-16,-2 1 0 0,0-1 0 15,1-1 0-15,-1 2 0 0,2-1 4 16,-2-1 0-16,0 0 1 0,0 0 2 15,0 0 0-15,0-1 2 0,0-1 0 16,0 1 1-16,0 1 0 0,-2-2-2 0,2 1 0 16,-1 1-3-16,1-2-2 0,0 2-3 15,0-1 0-15,0 1 0 16,0 0 0-16,0-2-2 0,0 0-1 0,0 2-3 16,0 0-10-16,0 0-10 0,0 0-13 15,0 2-19-15,0-2-33 0,0 0-60 16,0 0-79-16,0 0-136 0,-2-2-167 15,0 2-104-15,1-1-33 0,1 1 30 16,1 0 67-16,1 0 137 0</inkml:trace>
  <inkml:trace contextRef="#ctx0" brushRef="#br1" timeOffset="310738.7522">5597 15782 125 0,'-2'-7'467'0,"1"-2"83"0,1 4 58 16,-2 0-28-16,0-2 259 16,1 9-594-16,-1 1-67 0,1 4-44 15,1 2-29-15,1 5-21 0,1 1-13 16,-2 2-15-16,3 3-13 0,-1-3-10 0,1 1-10 15,-2-1-3-15,1-1-5 0,1 0-4 16,-3-3-2-16,0-1-2 0,0-1 1 16,0-1-1-16,0-3-1 0,0-1-1 15,0-2 2-15,0 1 2 0,3 0-3 16,0-3 3-16,2-2 1 0,0 3 0 16,3-3 0-16,1 0 0 0,1 0-1 15,-1 0 1-15,2 0-1 0,0 2-1 16,1-2 1-16,0 0-4 0,-1 2 2 15,0-2-1-15,-2 1-3 0,1 1-1 0,-3 0 1 16,0-1 0-16,-1 1-1 0,-1-2 0 16,0 0 0-16,0 0 2 0,-2 0 7 15,1-2-4-15,0 1-1 0,-1-4 0 16,0 1 0-16,0-3-1 16,-1-1-7-16,3-12 4 0,-2 6 0 0,-1 2 0 15,-2 0-1-15,1-1-1 0,-1 4 2 16,0 1 1-16,-1 1 3 0,1 4-2 15,-2 1 1-15,0 2 0 0,1 2 2 16,-4 4 1-16,2 6-1 0,1 1 2 16,-1 4 1-16,0 1 1 15,3 21 12-15,0-19-11 0,3 0 0 16,0-2-1-16,0 4-1 0,1-5-3 0,2 1-2 16,-1-2-3-16,-1-1-1 0,1-1 1 15,0-1-1-15,-2-2-4 0,-1 0 2 16,1-5-4-16,-3 4-2 0,1-3-5 15,-2 0-4-15,1-2-6 0,-3 2-9 0,1-1-9 16,-1-2-9-16,0 1-14 0,1-2-16 16,0 0-15-16,2 0-16 0,2-3-24 15,0 0-34-15,-1-3-66 0,2-2-99 16,1-2-127 0,-1-2-97-16,12-30-1126 0,-8 24 1278 0</inkml:trace>
  <inkml:trace contextRef="#ctx0" brushRef="#br1" timeOffset="311624.3431">6049 15867 7 0,'-3'-4'358'0,"1"3"103"0,0 0 49 16,1-1-8-16,-1 1-37 0,1 0-78 15,1 1-101-15,-2 0-86 0,2 0-53 16,0 2-30-16,0 1-12 0,2 3-5 16,-2 2-2-16,3 1 0 0,0 4-2 15,0 1-7-15,2 2-10 0,1 2-8 16,-1-1-11-16,0 3-12 0,1 0-13 16,-1 0-9-16,0-2-8 0,1-1-7 0,-2 0-5 15,0-2-2-15,0-1-2 16,-2-2-2-16,0-2 0 0,-1 0 0 0,1-3-2 15,-2 0-1-15,0-2 0 0,0 1-3 16,0-2-4-16,0-1-4 0,0 0-7 16,0 0-10-16,0-1-14 0,0-1-20 0,0-4-29 15,1 2-49-15,1-5-67 0,0-1-124 16,4-3-168-16,-3-7-99 0,2 0-31 16,3 0 18-16,0-2 57 0,1 0 126 15</inkml:trace>
  <inkml:trace contextRef="#ctx0" brushRef="#br1" timeOffset="312143.6896">6330 15819 154 0,'1'-9'467'16,"-1"-2"67"-16,2-15 986 15,-2 18-1245-15,0 1-103 0,-2 0-55 0,2 1-30 0,-1 2-17 16,-2-1-8-16,2 2-5 0,-1 1-2 15,-3 1-4-15,2 2 1 0,-4 3-2 16,1 2 6-16,-2 1 0 0,2 3 0 16,-2 2-2-16,2 1-3 0,1 0-3 15,-1 1-5-15,1-1-6 0,2 0-5 16,0 1-5-16,1-5-5 0,2 2-4 16,0-2-5-16,2-2 1 0,-1-2-5 15,2 3-3-15,1-3-4 0,-1-1-1 0,3-1-5 16,0-3-5-16,1 0-2 15,1-3-4-15,2-2 1 0,0 0-5 0,0-5 2 16,2 2 2-16,-4-1 1 0,0-1 5 16,0 1 3-16,0 0 3 0,-2-1 4 15,-1 5 4-15,-2 0 6 0,2 2 3 16,-3-1 5-16,-1 7 2 0,1 1 4 16,-2 2-2-16,2 5 3 0,0 1-2 15,0-1-3-15,-2 3-2 0,3 0-2 0,-2 1-3 16,1-1-5-16,0-1-2 0,-1 0-2 15,1 1-3-15,0-1-2 16,-1-3 0-16,1 2 0 0,-2 0-3 0,0-2-3 16,0-3-2-16,0 4-6 0,0-5-8 15,-3 2-13-15,3 1-21 0,-2-4-37 16,2 2-55-16,0-2-81 0,0-5-121 0,0 0-143 16,2 0-110-16,1-7-31 15,2 0 23-15,2-5 66 0,3-2 119 0</inkml:trace>
  <inkml:trace contextRef="#ctx0" brushRef="#br1" timeOffset="312499.9272">6566 15712 162 0,'1'-7'528'16,"1"2"89"-16,-2 0 52 0,2 0-15 16,0 1-113-16,0-2-188 0,3 4-121 15,1-3-77-15,-1 1-45 0,3-2-31 16,4 3-21-16,0-2-16 0,1 1-11 15,-1 1-4-15,-1 0-6 0,1 3 3 16,0 1 3-16,-4 2 3 0,1 6 3 0,-4 3-2 16,1 5 5-16,-4 1 2 15,-1 3-2-15,-1 1 2 0,0 3-6 0,0-3-1 16,-1-1-7-16,1 3-7 0,0-5-5 16,-2 1-5-16,2-4-5 0,0 0-2 15,-2-2 0-15,1-3-1 0,1-2-1 16,0 0-6-16,0-3-3 0,0 0-5 15,0-2-9-15,0 0-68 0,0-4 13 16,-3 0-39-16,1-1-60 16,-1-3-98-16,-2-2-150 15,-7-8-830-15,5 7 585 0,1 1 39 16,-3 0 92-16</inkml:trace>
  <inkml:trace contextRef="#ctx0" brushRef="#br1" timeOffset="312642.0235">6578 15895 287 0,'-3'-4'564'0,"1"1"80"0,2-2 52 0,2 2-28 16,3-1-142-16,1-1-168 0,2-1-99 16,3 0-67-16,0-1-43 0,2 0-32 15,1-1-26-15,-3 2-23 0,1-1-26 16,-3 3-15-16,-1 0-15 0,0 1-21 16,-3 0-30-16,2 1-52 0,-2 0-120 15,0 1-233-15,-2 0-192 0,2-1-93 0,-1 2-31 16,1 2 19-16,0-1 107 0</inkml:trace>
  <inkml:trace contextRef="#ctx0" brushRef="#br0" timeOffset="341472.4505">4383 17498 135 0,'-2'-3'242'15,"1"3"21"-15,-1-2 17 0,2-1 357 0,0-1-316 16,0 1-22-16,0 1-43 0,2 0-52 16,-2-1-59-16,0 0-47 0,1 1-28 15,1 1-20-15,-2 0-12 0,0-1-10 0,0 1-10 16,0-1-8-16,2 2-6 0,0-1-1 16,0 1-3-16,-2 0-1 0,1-2 1 15,1 2 0-15,0 0 4 0,-2-1 2 16,0 1 8-16,1 0 10 0,1 0 6 0,-2 0 9 15,0-2 4-15,3 2 3 0,-3-2-2 16,2 2-5-16,-1 0-3 0,1 0-8 16,-2-1-4-16,3 1-1 0,-1-1-1 15,-1 1 0-15,1-2 4 0,1 1 3 0,0-1 2 16,-2 1 1-16,3-1 3 0,-1 2-2 16,2-1-4-16,1-2-7 0,-1 1-4 15,1 0-4-15,-1 1-6 0,3 0-5 16,-2 1-3-16,2-1 0 0,3-1-3 0,-3 2-1 15,3-1 1-15,2 1 0 0,-2-4 0 16,1 4 0-16,1-1 0 0,0-3-1 16,2 1 1-16,0-1-2 0,2-1 0 0,2 0 1 15,-3-2 1-15,1 3-2 0,1-3 2 16,-1 0 3-16,-1 3 0 0,-2-2 0 16,-1 2 2-16,-1-1-1 0,-2 3 3 15,-1-1-2-15,2-2-1 0,-3 3 0 0,0 0 1 16,3-1 1-16,-3 1-1 0,2-3 3 15,4 0-3-15,-2 1 3 0,4-2 1 16,0 0-2-16,3-1 0 0,-1-2-1 16,5-2-3-16,-1 3 2 0,-1-4 2 0,1 3-4 15,0 1-1-15,-2-1 1 0,0 0 0 16,-2 1-1-16,-1 1-1 0,0 0 0 16,-4 4 2-16,2-4 0 0,-5 2 0 0,2 2 2 15,-2-1 2-15,-1 1-2 0,2-2 1 16,-3 3 2-16,2-1-10 0,2-2 5 15,-2 2 1-15,3-3 3 0,1 2 0 16,2-2-3-16,1-2 7 0,-1 0-4 0,3 2-4 16,1-3-3-16,1 1-2 0,1-1 1 15,0-1-5-15,0 2 3 0,-3 0-3 16,2-1 1-16,1 1 0 0,-5 3 8 0,2-1 0 16,-4-1 0-16,0 2 2 0,-2 1 3 15,-1-1 0-15,0 0-5 0,-1 2 6 16,0-1 3-16,0-1 1 0,0 1 2 15,0-1 1-15,2-1 2 0,1 0-2 0,0 0-1 16,2-1 2-16,0 0-3 0,2-3 1 16,0 3-1-16,1-3-1 0,0 2 0 15,0 0-2-15,1-1 1 0,1 1-5 16,-4 2 0-16,2-3-1 0,-1 4 1 0,1-2-2 16,-1 2 0-16,-1-2 0 0,1 2 1 15,0-3-1-15,1 2-2 0,0 0 3 0,-3 0 2 16,2 0-1-16,0-3 3 0,1 4 0 15,-2-3 4-15,1 1-3 0,0-2 0 16,0 1-2-16,1 0-3 0,0 1 0 16,0-2-1-16,0 2-2 0,3-3 0 0,-3 1 0 15,3 1 1-15,0-2-3 0,-1 3 2 16,1-3 4-16,1 2 2 0,-3 0 2 16,2 0-3-16,0 0 4 0,0-1 0 0,-3 0-1 15,1-1 1-15,1 2-1 0,0 0 5 16,-1-1-1-16,2 0-3 15,-1 0 0-15,3 1-1 0,-1-1-2 0,1 1 2 16,1-4-3-16,1 4-2 0,-1-1 2 0,0-2 0 16,2 1 0-16,-2 2-2 0,-4-4-1 15,3 2 0-15,-2 0-2 0,0-1-2 16,-3 1-2-16,3-2 0 0,-3 2 0 16,0-2-1-16,0 0 1 0,-5 1-2 0,2 2 3 15,-2-2-1-15,0 3 2 0,-3 1 2 16,2-2 0-16,-4 1 3 0,1 1 1 15,1 1 1-15,-3 2-1 0,1-2 1 16,0 2 0-16,0 0-2 0,-1 0 0 0,0-1-2 16,2 0-1-16,-2 2-1 0,1-2-2 15,-1 2 3-15,1-1 0 0,-1-1 0 16,0 0 0-16,1 0 3 0,-1 3 0 16,0-3-2-16,-2 0 2 0,2 0-1 0,-2 3 0 15,1-2 0-15,-2 0-2 0,-1 2 0 16,0-1 1-16,0 0 0 0,-1 1-1 15,-1-1 0-15,-1 2 0 0,1-3-2 0,-2 3-4 16,0-1-5-16,0-1-10 0,0-1-13 16,0 3-21-16,-2-1-33 0,1 2-54 15,-1-2-90-15,-1-1-178 0,-3 3-153 16,-2 0-68-16,-2 3-12 0,-2-1 31 16,-6 5 85-16</inkml:trace>
  <inkml:trace contextRef="#ctx0" brushRef="#br0" timeOffset="342758.3063">4852 17544 37 0,'-14'5'278'16,"-2"2"56"-16,0-2 9 0,2 2-13 15,0-2-23-15,3 0-34 0,1 0-39 16,-1-2-43-16,3 1-44 0,2-2-38 0,-1-1-29 16,0 1-26-16,1-1-19 0,1 1-4 15,-2-1 6-15,2-1 8 0,-2 2 7 0,2-1 6 16,0 1 6-16,0-1 2 15,1 0-2-15,-1 1-2 0,-1 0-8 0,3 1-7 16,1-3-4-16,-1 1-6 0,3 1-1 16,0-1-1-16,0-1-2 0,3 2 6 0,2-2 2 15,2 0-5-15,0-2-2 0,1 1-5 16,0-1 4-16,3 2-7 0,-3-1-7 16,0-1-4-16,1 1-4 0,1-3-2 15,-2 3-7-15,4 0 1 0,-2-1 1 0,1 1 2 16,1-2-2-16,1 0 0 0,3 0 2 15,-2 1-1-15,3-3 0 0,-1-2 1 16,3 2 0-16,3-3 4 0,-3-1-1 16,5-2 4-16,0-1 1 0,1 0 2 0,-1 1-1 15,1-4-2-15,-1 1-4 0,1 0-2 16,-3 1-1-16,-1 1-4 0,-1 2 0 16,-2-2-2-16,1 3 1 0,-2 1-1 0,0 0-1 15,-1 1 1-15,0-1 0 16,1 1 0-16,-1 1 0 0,3-1 1 0,-3-1-1 15,3-1 0-15,0-1 0 0,0 1 0 16,3-1-1-16,-2-2 1 16,25-12-3-16,-23 12 2 0,21-10 6 15,-21 11-2-15,-2-1 1 0,1 3 1 16,-1-1-2-16,1 1 2 0,1-1-1 16,-3 1 1-16,3-1-2 0,-2 2 2 0,0-2 0 15,2 1-3-15,0 0 0 0,-1-1 2 16,1 0-1-16,1 0 1 0,1-2-2 15,-3 0 3-15,2 0 0 0,1 0-1 0,-2 0-1 16,-1 0 3-16,1 0 0 0,0 0-1 16,0 0 2-16,2 0 0 0,1 0 1 15,0-1 1-15,2 1-2 0,1 0-1 0,1-2 1 16,2 1-3-16,3-1-4 0,-1-1-15 16,0 2 11-16,2-2 7 0,-3 0 2 15,1 0 5-15,-3-1 4 0,2 2 13 0,-2-1-6 16,-2 0-6-16,1 1-4 0,-1-1-2 15,0 2-1-15,1-2-2 0,-2 2 1 16,-1-2 0-16,1 3 0 0,-1-1 1 16,1 1 1-16,-2 0-2 0,0 2 0 0,-1-2-3 15,-2 1-3-15,-3-1-1 0,1 2-1 16,-3-1 0-16,0 1-1 0,-4 1 1 16,0-2-3-16,-5 4 1 0,2-3 2 15,-2 5 1-15,-2 0-1 0,-3-2 0 0,1 5 1 16,-1-2 0-16,2 0 0 0,-4 3 0 15,2 0 0-15,0-1-1 0,-1-1 0 16,1 2 1-16,-2 1-4 0,1-2-4 16,0 1-9-16,-2-1-20 0,0 1-37 0,1 1-78 15,-2-4-132-15,-4 3-210 0,-6 1-125 16,-2 1-51-16,-5 4-2 0,-3 4 57 16,-6 3 122-16</inkml:trace>
  <inkml:trace contextRef="#ctx0" brushRef="#br0" timeOffset="343810.0146">5361 17566 352 0,'-4'-1'494'0,"2"-1"63"16,2 2-16-16,-2-2-52 0,2 2-105 0,-1 0-144 15,1 0-92-15,0 2-55 0,1-2-35 16,-1 0-18-16,2 2-8 0,0-1-5 0,0-1 1 16,1 0-1-16,1 2 2 15,-1-4-3-15,2 2-1 0,1-1-1 0,1-1 2 16,3 0-2-16,0-3 2 0,0 2 4 16,4-2-1-16,0-1 2 0,2-1-3 15,0-1 1-15,4 1 3 0,-1-2-4 0,2-2-2 16,1 2 0-16,3-3-2 0,-3 2-1 15,2-3-7-15,0 2-1 0,1 1 1 16,0-5-3-16,-1 1 0 0,1 3-1 0,-1-3 0 16,0 0 0-16,-1 0 1 0,1-1-1 15,0 1-1-15,1 0 0 0,-1-3-2 16,2 2-2-16,0-2-5 0,-1 1-1 16,-3 1-2-16,2-2 1 0,0 2-2 15,-2-2 0-15,0 2 1 0,0 1-3 0,-2-1 3 16,0 1-3-16,2 2 1 0,0-3-2 15,0 2-2-15,-3 1 4 0,3 1 0 0,2-4-2 16,-2 3-2-16,2-2-1 0,1 0 2 16,0 1 5-16,-1-1 1 0,1 1 7 15,1-3 5-15,0 3 2 0,0-2 0 16,2 2 1-16,-1-2 2 0,1-2-2 0,1 1 1 16,-1 1-6-16,0-2 1 0,1 2-1 15,-5 0 1-15,3 0 0 0,-2 2 0 16,-1 1 7-16,-2-1-4 0,-3 4 0 15,0-3-5-15,-2 4 0 0,-1 0-2 0,-3 1-1 16,1 1-1-16,-3-1-1 0,-3 2 3 16,3-1-2-16,-5-1 1 0,1 3 0 15,1-1-8-15,1 0 4 0,-3-2-1 0,1 3-1 16,1-2-1-16,1 2-1 0,-3-2 7 16,2 0-5-16,-1 1 0 0,2-1 0 15,-3 2 0-15,1-1 0 0,-2 1-1 16,2 0 0-16,-4 0 1 0,1 1 0 15,-1 1-1-15,0-1 1 0,0 1-2 0,0-1-1 16,-1-1-4-16,0 1-1 0,-2 2 1 16,1-3-3-16,1 2 0 0,-2 1-1 15,0-1 0-15,-2 1 2 0,2 1 2 0,-1-2-2 16,-1 2 1-16,-1 2-2 0,0-2-8 16,1 1-15-16,0 1-22 0,1 1-46 15,-2-3-75-15,-2 4-146 0,-1-3-177 16,-2 2-117-16,0 1-43 0,-5 1 12 0,1 3 55 15,-3 1 138-15</inkml:trace>
  <inkml:trace contextRef="#ctx0" brushRef="#br0" timeOffset="345263.9887">5649 17483 155 0,'1'0'487'0,"3"0"63"0,-1 0 37 15,-2 0-37-15,1 0-127 0,1 0-169 0,0-2-118 16,2 2-55-16,3-2-30 0,2-3-14 15,2 2-7-15,4-2-2 0,1-1 12 16,3-2 1-16,3 1 5 0,4-2 7 0,1-2 2 16,4 2 0-16,3-1-6 0,0-1-8 15,2 1-6-15,1-2-9 0,-1 1-7 16,1 1-1-16,1-2-1 0,0-2-1 16,0 1-2-16,1-1-1 0,0 1 1 15,-2-3 0-15,-1 0 3 16,2 1 0-16,32-16 24 0,-38 16-19 0,0 0-1 15,-1 1-2-15,-2 1-2 0,-1-1-1 16,1 0-1-16,-4 4-1 0,1-4-5 0,0 3 3 16,-2-3-6-16,-2 1 0 0,2 0-3 15,-1 1-3-15,-1-3-3 0,-2 2 0 16,1 0 0-16,0 1 2 0,-2-1 1 16,-2 1 0-16,1-1 1 0,-3 3 2 0,1 1-1 15,-4 0-2-15,1 2 0 0,-4-1 0 16,-1 1 0-16,2 2-1 0,-3-2 0 15,0 3 0-15,1-1 1 0,-4 2 0 0,0 1 0 16,0-3 0-16,1 2-5 0,-3 0-6 16,3 0-11-16,-4 0-18 0,1 2-29 15,-1-2-47-15,-1 1-66 0,-2-1-121 0,-1 2-156 16,-3-3-117-16,-2 4-45 16,-3 4 8-16,-1 0 52 0,-3 5 116 0</inkml:trace>
  <inkml:trace contextRef="#ctx0" brushRef="#br0" timeOffset="345865.3863">6387 17573 247 0,'6'0'511'15,"-4"-3"61"-15,2 3 35 0,0 0-54 16,-1-2-138-16,0 0-163 0,2 2-94 16,2-3-52-16,1 1-29 0,1-3-17 15,2 3-10-15,3-3-7 0,-1 1-4 0,4-2-2 16,-1 2 2-16,3-4 3 0,1 1 0 15,1-2 0-15,1 1 0 0,0 0-1 16,3-1-3-16,-4-3-2 0,4 4-1 16,-1-2-1-16,1 0-2 0,-1 1-1 0,-3 0-7 15,2 1-2-15,-1-1-5 0,-4-1-3 16,1 1-3-16,-1 0-1 0,-2 0 1 16,0 2-1-16,-3 0-3 0,1-1 0 0,-3 1-2 15,-3 2-1-15,0 1-2 0,0-1 0 16,-4 2-1-16,0 1-1 0,-1 0 0 15,0 1 0-15,-1-1 0 0,1 2 0 16,-1-1-1-16,-1 1-1 0,1 0-4 0,2 0-1 16,-2 0-6-16,-2 0-4 0,3 0-7 15,-3 0-15-15,1 0-21 0,1 0-37 16,0 1-70-16,-4-2-144 0,2 1-199 0,-3-3-109 16,-2 0-41-16,-1 2 5 0,0 1 56 15,1-2 139-15</inkml:trace>
  <inkml:trace contextRef="#ctx0" brushRef="#br0" timeOffset="347418.3007">6986 15898 102 0,'0'0'408'0,"0"1"81"16,0 3 20-16,0 1-13 0,-2 3-47 15,1 1-97-15,-1 3-110 0,1 0-66 16,-3 5-45-16,1 0-29 0,0 0-18 16,-1 3-13-16,-1 1-12 0,0 3-9 0,2-2-8 15,0 1-6-15,-2 0-1 0,2-3-3 16,-2 3-1-16,0-3 0 0,1 0-2 16,2-3-3-16,-1-1-4 0,0-2-5 15,-1-1-1-15,3-3-2 0,-2-1-2 0,1-2-4 16,0-1 2-16,1-2-1 0,1-1-2 15,-3-1-2-15,1 1 0 0,1-3 0 16,-1 0 0-16,-1-3-4 0,1-1-1 0,-1 1-1 16,0-4-4-16,-2 2-2 0,2-3 1 15,-3 1-1-15,3 0 1 0,-2 0 1 16,2 1 5-16,0 1 4 0,1 2 0 16,-1 0 2-16,1 2 0 0,-1-1 1 0,1 4-1 15,1 1 0-15,1 1 1 0,0 2 6 16,0 3 2-16,1 1 4 0,1 0 3 15,-1 0-2-15,1 0 0 0,1 1 1 16,1 0-5-16,-1-5-2 0,0 4-1 0,-1-3-3 16,1-2-1-16,0 2 0 0,0-4-2 15,0-1 0-15,-3 0-1 0,3-1 1 16,-3-1-1-16,3-1-2 0,1-1-2 0,-1-3-4 16,0-4-5-16,-1 2-9 0,1-2-10 15,0-1-18-15,-3 1-28 0,0-2-47 16,0 3-79-16,-3-1-147 0,0 1-198 15,1 1-92-15,0 0-32 0,2 2 20 0,2 0 66 16,0 3 146-16</inkml:trace>
  <inkml:trace contextRef="#ctx0" brushRef="#br0" timeOffset="348018.7028">7358 15906 356 0,'-2'-2'513'16,"2"1"64"-1,0-1 538-15,0-1-452 0,0 1-481 0,0 1-52 16,0 0-34-16,0-2-20 0,2 0-15 16,-2 1-11-16,4-1-9 0,-2 0-1 15,1 0-2-15,-2-1 2 0,1 1 0 16,0 0 0-16,-2-1 0 0,1 2 0 0,-1 0 1 15,-1 0-3-15,1 0 0 0,-2 2-2 16,2-2-3-16,-3 4-5 0,0-2-4 16,-2 3-8-16,2 0-4 15,-3-1-5-15,1 3-2 0,0 0-1 0,2 1-3 16,-1-2 3-16,3-1-3 0,1-1 0 16,-3 1 0-16,3 0 0 0,3-2 2 15,-2 0-1-15,1 1 2 0,0-2 2 0,1-2 0 16,2 1-1-16,-2-3-1 0,0 4 0 15,2-5 1-15,-3 2-3 0,2-1 0 16,-2-1 0-16,-1 1 1 0,-1 1-1 16,-1-1 1-16,-1 3-5 0,-4 2 1 15,0 1 0-15,-1 3-5 0,-1-1-3 16,1 3-7-16,-1 0-7 0,3 0-16 16,2-1-24-16,-1-1-26 0,4 0-39 15,0-1-55-15,2 1-455 16,-2-5 142-16,0 0-95 0,0-4-21 0,3 1 24 15,2-2 72-15,0 0 119 0</inkml:trace>
  <inkml:trace contextRef="#ctx0" brushRef="#br0" timeOffset="349176.4763">7549 15693 345 0,'-2'-3'457'0,"2"0"59"15,0-1-11-15,0 4-53 0,2-3-87 16,-2 3-95-16,1-1-79 0,1 0-50 0,3-1-27 15,-1 0-22-15,3 1-9 0,2-2-9 16,1-1-5-16,-2 1-5 0,4 1-4 16,-2-1 2-16,12-3 51 15,-13 2-62-15,1 1-3 0,-1 0-3 16,-3-1-6-16,1 3-3 0,-2-2-5 16,0 1-6-16,-1 0-5 0,1 0-6 15,-2 1-1-15,-2 1-5 0,1-2-3 16,0 2 1-16,-1 0-1 0,-1 0 4 15,2 0-1-15,-2 0 3 0,0 0 2 0,-2 0-2 16,1 0-2-16,-3 0-2 0,1 0-1 16,-3 2-3-16,0-1-1 0,0 1 1 15,-1 0 1-15,-1 0-1 0,-1 1-1 16,-1 0 2-16,2 2-2 0,-2-1-4 16,3 1 2-16,-3 1 5 0,2 0-2 15,1-1-2-15,-1 2-1 0,3-2 3 16,-1 2-1-16,0-2-5 0,1 2 2 0,2-2 1 15,-1 1 1-15,3 1-1 0,-2-1 0 16,1 1 0-16,-1-2 1 0,3 2-1 16,-3 1 0-16,3-3 0 0,-2 2 1 15,2-2-1-15,0 0 0 0,0 2 1 16,2-3-1-16,-1 0 2 0,1-1 0 16,3-1 1-16,-2 1 0 0,2-3 1 15,1 1 2-15,2-1-2 16,0-1 0-16,0 1-1 0,0-2-1 0,2 1-2 0,0-1 2 15,-2 2 2-15,1-1-2 0,-2 1-1 16,-3 1 1-16,3 1 2 0,-1-1-1 16,0 1 0-16,-1 2 1 0,0 0 3 15,0 1 2-15,1 3 0 0,0 1-3 16,-1-4 3-16,0 5-3 0,0-3 0 16,-2 1-1-16,0-1 1 0,-1 1 0 0,-1 0 2 15,1-1 1 1,-4 1 1-16,-3 8 6 0,1-8-10 0,-1-1-1 15,0 0-2-15,-6-1-3 0,2 2 0 16,-1-2 0-16,-2-2-2 0,0 1 1 16,1-2 1-16,-3 2-1 0,3-2 0 15,-3-1-2-15,3-2 3 0,1 0-1 16,1 0-3-16,-1-2-1 0,4 1 0 16,-1-2-9-16,1-1-1 0,2 4 2 15,-1-3-1-15,2 1-6 0,1-1-9 0,-1 1-10 16,-1 1-32-16,4-2-52 0,0 2-85 15,0-2-137-15,4 1-173 0,-1-1-117 16,3 0-43-16,2 1 13 0,5 0 69 16,-2 0 131-16</inkml:trace>
  <inkml:trace contextRef="#ctx0" brushRef="#br0" timeOffset="349766.873">7947 15763 435 0,'-2'-5'529'0,"2"-2"60"0,-1 1-17 0,1 2-52 16,-2-2-135-16,0 2-140 0,2 0-83 0,-1 1-47 16,1 0-33-16,0 2-15 0,0-2-10 15,-3 1-7-15,3 0-4 16,-1 1-3-16,1-2 1 0,-2 1-1 15,0 0-2-15,1 0-2 0,-2 1-4 0,-1-1-5 16,-1 2-4-16,2 0-4 0,-2 0 1 16,-2 2 1-16,1 3 0 0,-3 0 2 0,1 4 0 15,-2 3 2-15,2 3 1 0,0 2-1 16,0 1-3-16,2-2 0 0,2 4-3 16,0-2-3-16,2 2-3 0,2-3-4 15,2 0-3-15,-1 0-1 0,2 0-4 16,2-5-2-16,3 2 0 0,-2-2 0 15,1-2 1-15,-1-2 1 0,1-2 1 16,0 0 0-16,-1-4 1 0,3 1 1 0,-1-3-2 16,1-3 1-16,8-2-3 15,-8-2-3-15,-2 0 0 0,1-3 0 16,-3 2 0-16,0-2 0 0,0-1 0 16,-1 1-1-16,-1-4-1 0,-1 2 2 15,-2-1-2-15,0-1-2 0,-2 2-1 16,-1 0 3-16,-1 2-3 0,-3-2-1 15,2 0 3-15,-1 4 3 0,-1-2-1 0,1 0-1 16,-3 2 1-16,4 1-1 16,-3 0-3-16,3-1-3 0,-2 3-7 0,3 0-10 15,0-2-17-15,2 4-31 0,-1 1-50 16,1 1-75-16,0-1-130 0,1 0-171 16,2 1-127-16,-1 1-46 0,7 0 12 15,-2 1 56-15,4 1 123 0</inkml:trace>
  <inkml:trace contextRef="#ctx0" brushRef="#br0" timeOffset="350290.2209">8172 15741 705 0,'0'-3'538'0,"3"0"516"0,-3 1-632 0,0 2-120 16,0-2-93-16,0 1-51 0,0 1-28 16,0-1-16-16,-2 1-15 0,1 1-14 15,-1 0-13-15,-1 1-12 0,-2 3-7 0,-2-2-7 16,0 5-3-16,-1 1-1 16,2 1 2-16,-4-1-1 0,-7 13 40 15,9-8-46-15,0-1 0 0,-1 2-7 16,4 1-6-16,0 0-3 0,2-1-4 15,-1-2-3-15,3 2-3 0,1-3-2 16,0 2 0-16,1-4-1 0,1 1 1 0,0-1-1 16,-1 0 1-16,2-3 0 0,-1 1 0 15,1-3 6-15,1 0 2 0,2-1 3 16,0-1 0-16,-1-1 2 0,1-2-3 16,1 0-1-16,2-4-6 0,-3 2-4 15,1-4 0-15,1 1-2 0,-2-4-2 16,0 1-2-16,-1-2 0 0,0-2-1 0,-2 0-1 15,-3 1-3-15,0 0-3 0,0-1-1 16,-3 0-3-16,1 0-1 0,-5 0 1 16,2 0-4-16,0 0 3 0,-2 2-2 15,1-2 1-15,-2 3-4 0,0 1-5 16,0 0-7-16,2-1-13 0,1 5-22 16,0-3-37-16,1 3-56 0,1 0-94 0,0 1-146 15,1-1-173-15,2 1-89 0,0-1-19 16,2 3 29-16,1-1 81 0,0 2 149 15</inkml:trace>
  <inkml:trace contextRef="#ctx0" brushRef="#br0" timeOffset="350636.4524">8312 15756 45 0,'7'-7'446'0,"-1"2"88"16,-1 2 63-16,1-2-6 0,-3 4-75 15,-2-3-127-15,3 3-112 0,-4 0-72 16,0 1-46-16,0 0-33 0,-2 2-26 0,0 3-19 16,-2 3-13-16,-1 2-12 0,2 4-1 15,0 2-6-15,0 1-2 0,-2 1-4 16,3 1-3-16,1 0-7 0,-1-3-4 16,0 2-2-16,2-3-2 0,0-1-3 15,2-1-2-15,0-1 0 0,1-3-1 16,-1 0-2-16,1-2-1 0,2-3 3 0,-2 1-1 15,3-1-2-15,-2-4 1 16,3 0-2-16,-1-2-1 0,2-3-9 0,1-1 1 16,0-3-1-1,-1-3-3-15,9-17-7 0,-9 12 2 0,-3-3-11 16,-2-1-11-16,-2 0-11 0,-2 0-15 16,-4 0-23-16,-5 4-39 0,-4 1-74 15,-2 3-135-15,-6 1-221 0,-3 9-122 16,-2 1-49-16,0 4 5 0,-1 6 61 0,-2 4 133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1-14T15:06:43.43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6294 16571 293 0,'-5'-5'402'0,"2"2"31"15,0 0-14-15,-1-2-55 0,3 2-86 0,-2 0-82 16,1 0-62-16,0 0-27 0,1 2-11 16,-2-3-2-16,3 4-3 0,0-1-6 0,-2 1-8 15,2-1-11-15,-1 1-10 0,1-1-8 16,0 1-8-16,0 0-3 0,0-2-1 16,0 1-1-16,0-1-4 0,0 0-1 15,0 2-3-15,0-1-9 0,0-1-16 16,0 2-20-16,0 0-31 0,0 0-33 0,0 0-44 15,1 0-56-15,1-1-99 0,-2 1-99 16,3-1-93-16,-2-2-35 0,3 6 7 16,0-3 41-16,1 1 97 15</inkml:trace>
  <inkml:trace contextRef="#ctx0" brushRef="#br0" timeOffset="1261.8463">4479 17314 96 0,'0'0'400'0,"-3"0"70"0,3 0 35 15,-1-1-48-15,1 1-76 0,-2-2-111 0,0 1-90 16,1-1-60-16,-1 0-32 0,2 1-23 16,0 0-13-16,0-1-9 0,0 2-9 15,0 0-10-15,0 0-7 0,0 0-2 0,0 2-1 16,0-1 2-16,2 0 7 0,-2-1 6 16,0 2 10-16,1-2 11 0,1 0 5 15,-2 0 1-15,2 0-1 0,-2 0-3 16,1-2-5-16,2 1-7 0,-2-2-3 0,1 0-2 15,0 0-1-15,1-1 3 16,-3 0-2-16,1 2 1 0,1 1 0 0,-2-1-1 16,2 2-3-16,-2 0-3 15,0 0 2-15,1 2 37 0,1 0-31 0,0 4 4 16,-1 2 3-16,1 2-2 0,3 3-3 16,-1 3-4-16,-1 2-4 0,2 1-8 15,-2 2-4-15,2 1-5 0,0 0-5 16,-2 0-2-16,3 0-1 0,-1-1-4 0,-2-1-2 15,2-2 0-15,-2-2-1 0,-1 0 0 16,1-3 0-16,-2-1-1 0,1-1-1 16,-2-1 2-16,2-2-3 0,-2-3 0 15,0 2-2-15,0 0-9 16,0-4 4-16,-2 1-8 0,2-1-13 0,-2-3-18 16,2 0-27-16,-1 0-40 0,1-3-50 15,1-2-74-15,-1-2-109 0,2 0-136 16,1-3-103-16,3-4-30 0,2 2 18 0,2-3 62 15,2 1 111-15</inkml:trace>
  <inkml:trace contextRef="#ctx0" brushRef="#br0" timeOffset="1612.0817">4802 17355 273 0,'1'-7'495'15,"1"-1"56"-15,-1-1 32 0,1 2-66 16,-2 2-163-16,0-1-138 0,2-2-81 15,-2 2-44-15,0 0-24 0,2 0-10 0,0 1-1 16,-2 0 3-16,2 1 5 0,-2 1 5 16,1-1 3-16,-1 4 2 0,0-1-2 15,0 2-3-15,0-1-3 0,0 4-2 16,0-1 0-16,0 2 1 0,0 2-2 16,0-4-2-16,0 4-8 0,0 0-7 0,0-3-7 15,0 3-4-15,0-1-4 0,0 1-1 16,0 3 0-16,0 2-1 0,2 2-2 0,-2 4-3 15,1 3-4-15,1 1-6 0,0 3-5 16,1-2-3-16,0 1-5 0,2-2 0 16,-2-1 2-16,3-3 0 0,-1-1-8 15,-2 0 4-15,2-5-1 0,0-1 2 16,-4-3-5-16,1 0-2 0,1-1 3 0,-3-2-10 16,2-1-11-16,-2-4-11 0,0 3-20 15,0-3-27-15,0 0-47 0,0-3-60 16,-2-1-91-16,2-6-137 0,0 3-166 0,-1-3-69 15,2 0-2-15,1-2 38 0,2-2 87 16</inkml:trace>
  <inkml:trace contextRef="#ctx0" brushRef="#br0" timeOffset="1930.2925">5026 17227 168 0,'1'-12'467'16,"1"0"69"-16,0 4 42 0,-2 1-42 15,0 2-115-15,0 0-138 0,0 1-90 16,0 1-54-16,0 2-35 0,0 1-16 0,0 1-6 16,3 2-1-16,-3 4 6 0,5 2 12 15,-2 1 12-15,2 3 0 0,0 3-1 16,2 1-12-16,-2 3-14 0,1 2-11 0,1 0-18 16,-1-1-8-16,2 5-10 0,-2-4-8 15,-1-2-8-15,0 1-9 0,1 1-3 16,0-3-3-16,-1-1-5 0,0 1-3 15,0-2-1-15,-2-1 0 0,2 1-4 0,-1-2-4 16,-3 0-3-16,1-1-8 0,0-2-7 16,-1-3-12-16,1 1-19 0,0-4-30 15,1-2-47-15,0-1-61 0,2-6-99 16,3-2-138-16,1-6-154 0,-1-4-60 0,3-4 1 16,2-6 43-16,1-2 94 0</inkml:trace>
  <inkml:trace contextRef="#ctx0" brushRef="#br0" timeOffset="2281.5254">5429 17079 216 0,'5'-14'524'0,"-5"1"72"0,0 2 44 0,0-1-15 16,0 3-170-16,0 2-160 0,0 0-101 16,0 2-60-16,0 0-30 0,0 5-15 15,3 2-5-15,0 5-5 0,2 2-1 0,1 6-3 16,-1 4-6-16,0 3-8 0,1 2-8 15,-1 2-8-15,0 3-9 0,1 0-5 16,-3 3-4-16,0-4 0 0,-1 2-3 0,-1-2-2 16,1 0-4-16,-1 0-3 15,1 0-5-15,0-2-4 0,1 1-5 0,-3-4 0 16,3 2-4-16,-3-1-2 0,2-2-2 16,-2-3-3-16,0 1-4 0,0-3-6 0,1-4-4 15,2 1-10-15,-3-5-15 0,2-4-21 16,-1 0-35-16,2-5-56 0,4-5-83 15,-2-5-129-15,3-3-181 0,1-6-89 0,-1-7-21 16,2-3 31-16,2-5 72 0,-1-3 134 16</inkml:trace>
  <inkml:trace contextRef="#ctx0" brushRef="#br0" timeOffset="2580.7247">5747 16948 367 0,'2'-17'545'15,"2"-9"692"-15,-3 14-671 0,4-15 194 16,-2 21-657-16,1 1-23 0,-1 2-8 16,2 2 3-16,1 2 4 0,2 5 5 0,0 6 1 15,-2 4 5-15,1 6-1 0,2 5-9 16,-3 6-11-16,-1 1-7 16,0 5-7-16,-2 0-11 0,0 1-8 0,1-2-6 15,-2 2-6-15,0-2-8 0,-1-1-6 16,1 0-4-16,0-4-5 0,-1-2-3 0,1-2-3 15,-1-4 0-15,1 1-1 0,0-6-5 16,-2 1-5-16,3-4-6 0,-3 0-10 16,1-4-12-16,3 8-110 0,-3-16 18 15,4-3-66-15,-2-2-100 16,2-5-157-16,7-22-799 0,-1 6 608 16,0-5 50-16,4-5 94 0</inkml:trace>
  <inkml:trace contextRef="#ctx0" brushRef="#br0" timeOffset="2888.9303">6178 16815 164 0,'3'-17'529'0,"2"-1"75"0,-3 5 46 16,1-1-1-16,0 6-151 0,-1 1-174 0,3 5-91 15,-2 4-55 1,4 5-29-16,5 22 96 0,-6-7-155 0,-1 6-25 0,1 2-16 15,-3 2-9-15,0 0-6 16,-1 3-1-16,1-1 3 0,0-1-5 0,-1 2-1 16,-1-1-6-16,1 0-4 0,0-1-4 15,1-1-5-15,-2 0-3 0,1-3-5 0,1 0-2 16,-3-2-1-16,0-1-2 0,0-4 0 16,0-1-6-16,-3-1 0 0,1-3-5 15,1-1-4-15,-2-5-8 0,1 2-11 16,0-6-15-16,2-1-22 0,0-1-32 0,2-5-54 15,0-5-70-15,1-5-126 0,-2-6-157 16,4-4-113-16,-2-6-37 0,2-5 20 16,0-6 58-16,1-1 127 0</inkml:trace>
  <inkml:trace contextRef="#ctx0" brushRef="#br0" timeOffset="3220.1524">6423 16573 194 0,'0'-17'458'0,"0"3"72"0,2 0 28 16,1 2-24-16,0 4-95 0,-1-1-132 15,1 4-88-15,2 2-45 0,0 1-32 0,2 4-18 16,0 2-4-16,-1 2-1 0,2 4-5 16,1 2-11-16,-2 2-9 0,-1 4-5 15,2 6-8-15,-3 5-6 0,-1 4-7 16,-1 4-7-16,-1 6-7 0,0 3-2 0,-2 2-1 15,1 0-1-15,1 0-4 0,-2-1-2 16,1-3-3-16,1-3-7 0,-2-3-13 16,2-1-7-16,-2-6-7 0,1-2-14 15,1-5-18-15,-2-3-23 0,1-5-21 16,3 11-190-16,-3-18 7 0,1-2-179 16,0-6-195-16,2-2-91 0,-3-8-26 15,1 1 22-15,0-6 90 0,1-4 183 0</inkml:trace>
  <inkml:trace contextRef="#ctx0" brushRef="#br0" timeOffset="4583.0668">4832 16820 341 0,'-2'-4'513'16,"0"1"65"-16,2 1 27 0,-1-1-49 15,1 1-154-15,1 2-110 0,1 0-70 0,1 2-43 16,2 5-26-16,4 2-18 0,1 2-15 16,1 0-21-16,1 4-23 0,1 0-19 15,3 2-14-15,0 0-12 0,1 0-7 16,1 1-4-16,1 0-5 0,1 1-1 0,-2-3-3 16,-1 0-1-16,1 1-3 0,-1 0 1 15,-3-3-2-15,0 1 3 16,8 9 3-16,-12-12-5 0,-2-5-2 15,-3 1 2-15,0 0-1 0,-1-2 3 0,-1-3 0 16,-1 1-1-16,-1-1 2 0,-1-1-4 16,0-1 1-16,-1-1-1 0,-3 0 2 0,-1-1 0 15,0-1-5-15,0-1-1 16,-2 0-1-16,1 2 7 0,1-1-7 0,-1 1 2 16,1 1 6-16,2-2-1 0,0 2 3 15,0 0-4-15,1 0 1 0,2 0 1 16,0 0 0-16,2 0 0 0,1 0 0 0,0-2 0 15,4 2-2-15,2-1 1 0,-1 0-7 16,0 0 3-16,1-2-1 0,-1-2-2 16,-2 1 1-16,1-1-4 0,-1 0 0 0,0 0-7 15,-1-2-8-15,-2 0-9 0,-1-2-11 16,-1 0-15-16,-1-2-15 0,0-1-25 16,-1 2-40-16,1-2-73 0,-2 1-104 15,1 1-184-15,-1 1-135 0,-3 0-52 16,1 4 6-16,-1 5 57 0,-3 1 104 0</inkml:trace>
  <inkml:trace contextRef="#ctx0" brushRef="#br0" timeOffset="5396.6261">3137 16635 20 0,'-6'1'398'0,"1"1"92"16,0-2 60-16,0 1-30 0,2 1-68 0,2-2-94 15,-2 0-111-15,0 0-72 0,3 4-38 16,-2-4-15-16,2 1-6 0,2 1 0 16,-2 1-9-16,3-1-9 0,0 1-13 15,-2-1-10-15,1 1-10 0,1 1-11 0,0-3-7 0,0 1-4 16,1 0-8-16,-1-2-6 0,0 0-3 16,2 0-3-16,-1 0-1 0,-2 0 1 15,1-4-1-15,-1 3 2 0,1-3 1 0,-3 1 1 16,0-2 1-16,0 1 2 0,0 1 5 15,-3 1 2-15,1-1-1 0,0 3-4 0,-1 0-1 16,-1 0-7-16,-1 4-4 0,0 0-7 16,-1 1-3-16,3-1 1 0,-2 1-5 15,3 0 2-15,-2-3-3 0,4 2 0 0,-2-3 2 16,1 1-1-16,1-2 1 0,0 1 2 16,0-1-1-16,-2 0 0 0,2-1-1 0,0 1 1 15,2-2 1-15,-2 1-3 0,0-3 1 16,0 4-3-16,0-4 0 0,-2 1-6 15,2-2-9-15,-3 5-14 0,1-2-16 0,-1-1-19 16,0 3-27-16,1-2-42 0,-3 4-65 16,4-2-104-16,-4 0-167 0,4 0-164 0,1 0-69 15,1-4-8-15,4 3 47 0,-2-2 101 16</inkml:trace>
  <inkml:trace contextRef="#ctx0" brushRef="#br0" timeOffset="6158.1372">3256 16276 354 0,'-2'-5'468'0,"1"0"68"16,-1 5-8-16,0 0-56 0,1 0-73 0,1 5-85 0,-2 2-67 15,2 1-40-15,-1 1-26 0,-1 4-18 16,0-1-22-16,1-1-23 0,-3 4-25 15,3 0-20-15,-3-1-17 0,-1-1-12 0,3 3-10 16,-1-4-9-16,0 3-5 0,-1-3-5 0,3-2-1 16,-2 0-3-16,1-2-1 0,0-2 3 15,1 0 0-15,1-1-2 0,0-2 1 16,0 0 0-16,0-1 0 0,1 1 2 0,3 1-2 16,-1 1 2-16,2-2 0 0,1 1 1 15,-1-1 2-15,4-1 1 0,-1 2 2 0,2-1 0 16,-1-2-4-16,2 3 1 0,-1-3-3 15,1 1-2-15,-2-1-4 0,1 0-2 0,1-1-3 16,-3 0 0-16,0 1-2 0,0-1-1 16,1 0 0-16,-4 2 1 0,-1-2 0 15,0 2 1-15,-1-2 0 0,-1 0 0 0,-1 0-2 16,1 0 2-16,-1 0 0 0,1 0 0 16,1 0 0-16,-2 0 1 0,-1 0-1 15,0 0-1-15,2 0 2 0,-2-2-2 0,0 0 1 16,0 0-4-16,1-2 1 0,1-1-2 15,-2-2 0-15,2 0-4 0,-2-2-1 16,1 0-1-16,-1-3-2 0,-1 2 1 0,1-2 1 16,-2-1-1-16,0 1 4 0,1 0 1 0,-1 2 5 15,-2 1-1-15,2 2 5 0,1 1-1 16,-1 0 0-16,-1 2 1 0,3 0 0 16,-2 3 0-16,1-1-3 0,1 0 3 0,0-1 0 15,-2 3-1-15,2 5 2 0,0-3 3 16,0 6 4-16,0 0 4 0,0 5 4 0,0 2 6 15,0 4 2-15,0 1 3 0,0 0 1 16,0 3 0-16,0-1-1 0,2-1-1 0,-2 2-4 16,0-2-5-16,1-1-7 0,1-1-3 15,-2-3-6-15,2 0-3 0,-1-2-1 0,-1-2-1 16,2-3-1-16,-2 0-1 0,1-1 2 16,1-5-6-16,-2 4-2 15,0-4-8-15,0 0-11 0,0-1-12 0,0-2-19 0,0 0-15 16,-2-2-15-16,1 1-18 15,-1-4-20-15,2-5-255 0,0 3 79 0,0 0-130 16,2-2-159-16,-2 1-72 0,1-4-6 16,1 3 43-16,4 1 85 0</inkml:trace>
  <inkml:trace contextRef="#ctx0" brushRef="#br0" timeOffset="6911.639">3520 16476 143 0,'-4'-3'492'0,"-2"0"78"15,0 0 49-15,3-1-28 0,-2 3-115 0,2-1-154 16,1 0-114-16,-1-1-69 0,1 0-40 16,1 1-18-16,-1 0-13 0,1-1-7 15,-1-1-8-15,2 1-3 0,0 1-4 0,0-1-6 16,0-2-4-16,0 1-5 0,0 0-1 16,0 0-6-16,2-1-3 0,-1 0 1 0,1 1 0 15,1 0-2-15,0-1-2 0,0 0 3 16,1 3-2-16,0-1 0 0,4 0 0 0,-5 1 1 15,2 1-2-15,0 1 1 0,1 1-1 16,2 3-3-16,-2-1-1 0,-1-1-2 0,1 3-1 16,-1-1 0-16,0 1-1 0,1-1-1 15,-1 1 5-15,-2 1 2 0,2 2 2 0,-2 1 1 16,-1 3 2-16,1-2 3 0,0 2-3 16,-3 2-1-16,0 1-2 0,0 2-2 15,0-2-2-15,-3 3-1 0,0-1 0 0,1-2 0 16,-3 2 2-16,0-2 1 0,2-1 0 15,-4 0 0-15,2 1-1 0,0-2-1 0,-1-1-2 16,1 0 0-16,-2 0-2 0,0-1-3 16,2-1 2-16,-1 0-6 0,1-2 0 15,0 0-1-15,-1 0-2 0,3-3 2 0,0 1 1 16,-1-1 3-16,3-1 1 0,-1-1 3 16,2-2 5-16,0 3 1 0,2-1 3 0,1-2 2 15,-1 1 1-15,2-2 2 16,10 4 30-16,-7-4-26 0,2 0 1 0,2 0 0 15,-1-1-1-15,1-2-3 0,1 1-6 16,1 1-4-16,0-2-8 0,0-1 1 0,-2 3-6 16,-1-2 2-16,0 2-1 0,-3-1 1 15,0 1 3-15,-4-1 1 0,2 2 1 16,-3 0 3-16,1 0 1 0,-1 2 1 0,-1-1-2 16,-1 1-1-16,2-2-2 15,-2 1-1-15,0-1 1 0,0 2-11 16,0-1-10-16,0-1-15 0,0 0-24 15,0 0-31-15,-2 0-182 0,1-1 68 16,-1-1-82-16,0-2-138 0,1 1-205 0,1-4-96 16,1 1-32-1,6-8-637-15,-2 7 885 0</inkml:trace>
  <inkml:trace contextRef="#ctx0" brushRef="#br0" timeOffset="8214.523">3873 16378 265 0,'-1'-3'395'0,"-2"-2"31"0,2 1-4 0,1-1-43 16,-2 2-70-16,-1 1-90 0,3-3-77 15,-2 2-56-15,2 0-32 16,-3-1 1-16,3 1-39 0,0 1-5 0,0 1 2 15,0-3 8-15,0 3 10 0,-2 0 12 16,1-1 12-16,1 1 14 0,-2-1 2 0,-1 2-1 16,0 0-3-16,1 0-6 0,-4 2-7 15,3-1-4-15,-3 2 1 0,-1 0 3 16,1 2 2-16,1-2 3 0,-1 4 5 0,-1-1-1 16,1 1 1-16,1 0-2 0,0 0-2 15,0 0-2-15,0-1-7 0,3 4-5 0,-1-3-5 16,1 1-9-16,2-1-4 0,2 1-5 15,-1 0-3-15,3 1-1 0,-1-1-1 16,3 1 0-16,-1 0 1 0,1 1-2 0,2 0 1 16,-1 0 0-16,2 0 2 0,-1-1 1 15,0 3 2-15,1-2 5 0,0 0-1 16,1 1-4-16,1-1-1 0,-1 0-4 0,-1-2-3 16,-1 3-10-16,3-2 5 0,-3 0 1 15,2 0-2-15,-3 0 3 0,1-1 1 16,-1 2 2-16,-3-3 3 0,0 3 1 0,0-3 4 15,-1 1-1-15,-3 0 1 0,-3 1-5 16,0 0-4-16,-6 8 3 31,2-10-16-31,-38 23-25 0,35-28 11 16,-1-1-1-16,0-2-2 16,1-2 1-16,1-2 0 0,-2 0 1 0,1-4 3 0,2-1-1 15,-1 0 2-15,3-2 0 16,1 0-2-16,-6-15-5 0,9 13 8 0,-1-1 2 15,3 0-3-15,0 2 2 0,1 0 0 16,1-1 3-16,0 2-1 0,1-3 3 16,2 5 2-16,-1 0-1 0,1 0-1 0,3-2-1 15,0 3 1-15,-2-2 3 0,1 2 1 16,2-1 4-16,-3 2 0 0,1-2 0 0,1 3 1 16,-3-4-2-16,0 3-3 0,0 0-1 15,0-2 2-15,-2 1 0 16,-1 0 0-16,1 0 0 0,-3 1 0 15,-1 2 3-15,-1-1-3 0,0 0-1 0,-1 0 2 0,2 2-1 16,-4 0 0-16,3 2-1 0,-4 0 0 16,3-1-3-16,-2 4-2 15,-5-5-8-15,6 4 3 0,-5-3-15 16,4 3 2-16,0 0-15 0,2-1-29 16,1 2-45-16,2 0-74 0,-2-1-115 15,1-1-170-15,1 2-145 0,1 0-57 16,6 2-613-16,1-1 775 0</inkml:trace>
  <inkml:trace contextRef="#ctx0" brushRef="#br0" timeOffset="8836.9301">4078 16291 389 0,'0'-5'497'0,"-2"0"64"0,2 2-2 16,-1 1-75-16,1-1-100 0,-2 1-116 0,2 1-80 16,0 0-51-16,-2-2-27 0,1 3-19 15,1 0-10-15,0 0-16 0,-2 3-8 16,2-2-9-16,-3 2-2 0,0 0 2 16,-2 2 2-16,-1 0 5 0,1 4 8 0,-1 4 1 15,1-1-2-15,2 1-4 16,-2 2-6-16,2 2-5 0,0 0-5 0,3 1 1 15,0-2-5-15,0 4-5 0,3-3-3 16,0 1-1-16,2 0-3 31,1-1-8 1,31 58 74-32,40-18-12 0,-68-57-71 15,1 0-3-15,2-2 3 0,-2-1-2 16,0 0 0-16,-1-4-4 0,0 1 2 15,-2-1-2-15,2-3 0 0,-3 1-1 0,-1 1 0 16,0-2 3-16,-2 0-1 0,-1 2 8 16,1-2-4-16,-1 2-2 0,-2-1-2 15,-2 1-1-15,2 3-1 16,-3-2-3-16,-3-5 5 0,-1 7 2 0,2 0 0 16,-2 0-2-16,-1 4 2 0,0-2 0 15,0 3 3 1,-3 3 4-16,-19 16 66 0,19-7-30 0,3 0 4 15,-2 1-1-15,4 0-2 0,1 1-1 16,-1-3-6-16,2 3-11 0,0-3-4 16,1 1-3-16,1-3-3 0,1 0-7 15,1-3-13-15,0 0-26 16,-2 2-130-16,1-4 7 0,1 1-89 16,-2-2-191-16,-3 4-1034 0,-1-2 639 15,4 0 8-15,0 10-487 16</inkml:trace>
  <inkml:trace contextRef="#ctx0" brushRef="#br0" timeOffset="27491.24">10835 16421 110 0,'-2'-1'321'0,"1"0"77"0,1-2 4 15,-2 3-25-15,0 0-50 0,2-2-48 16,0 2-78-16,0 0-78 0,0 0-51 0,0-1-36 16,0 1-19-16,2 0-11 0,-2 1-7 15,0-1-4-15,2 2-2 0,-2-2 3 16,0 0 2-16,0 0 1 0,0 0 6 15,0 0 1-15,0 0 3 0,0 0 6 0,0 0 3 16,0 0 8-16,0 0 3 0,0 0 6 16,0 0 6-16,0 0-2 0,1 0 1 15,-1 0-3-15,2 0-5 0,-2 0-4 16,0 0-1-16,0 0 1 0,0 0-4 0,0 0 5 16,1 0 3-16,-1 0 1 0,0 3 8 15,0-2 6-15,0-1 1 0,0 0 9 16,0 0 1-16,0 0 4 0,0 0 0 0,0 0 0 15,0 0-3-15,0 0-4 0,0 0-5 16,0 0-6-16,0 0-6 0,0 0-6 31,0 0-1-31,-1 0 67 0,1 0-59 0,0 0 1 0,-2 0 3 16,2 0-2-16,-1 0-3 0,1 0-4 16,0 0-5-16,0 0-5 0,0 0-6 15,0 0-5-15,0 1-3 16,0-1-6-16,-2 2 3 0,2-2-3 15,0 1 1-15,0-1-2 0,0 0 6 0,0 2-3 16,0-2 0-16,2 0-1 0,-2 0 0 16,0 0 0-16,0-2 1 0,0 2 0 15,1 0 0-15,-1 0 1 0,0 0 0 0,0-1 0 16,0 1 0-16,0 0 0 0,0 0-2 16,0 0 0-16,0 0-2 0,0 0 1 15,0 0-3-15,0 0-1 0,0 0 0 0,0 0 1 16,0 0 1-16,0 0-1 0,0 0 0 15,0 0 1-15,0 0 1 0,0 0 0 16,-1 0-1-16,1 0 1 0,0 0 1 0,0 0-1 16,0 0-2-16,0 0 1 0,0 0-2 15,-4 0 2-15,4 0-2 0,0 0 0 16,0 0 0-16,0 0 0 0,2 0 0 16,-2 0 0-16,0 0 0 0,0 0 1 15,0 0 0-15,0 0-1 0,0 0 0 0,0 0 0 16,0 0 0-16,0 0 0 0,0 0 0 15,0 0 0-15,0 0 0 0,0 0-1 16,0 0 0-16,0 0 1 0,0 0 0 0,2 0 0 16,-2 0 0-16,0 0 0 0,0 0 0 15,0 0 0-15,0 0 0 0,0 0 0 16,0 0 0-16,0 0 0 16,0 0 0-16,0 0 1 0,0 0 0 0,0 0 0 15,0-2 0-15,0 2 2 0,0 0-3 16,0 0 0-16,0 0 0 0,0 0 1 15,0 0 0-15,0 0 2 0,0 0 2 0,0 0 5 16,0 0-2-16,0 0 1 0,0 0 0 16,-2 0 1-16,0 2 1 15,2-2-5-15,0 0 2 0,0 0 1 0,0 0-1 16,0 0-2-16,0 0-1 0,0 0-1 0,0 0-2 16,0 0 1-16,0 0-1 0,0 0 1 15,0 0-2-15,0 0-1 0,0 0 0 16,0 0 0-16,0 0 1 0,0 0 0 15,0 0 0-15,0 0 2 0,2 0 1 16,0 0 1-16,-2 0-1 0,0 0 1 0,1 0 0 16,-1-2 1-16,2 2 1 0,-2-1-3 15,1 1 1-15,-1-4-2 0,2 4 2 0,0 0-2 16,-2-3-1-16,0 3-1 0,1-2 0 16,1 1 0-16,-2-3-3 0,0 3 2 15,0 0 1-15,0-1 1 0,0 1 3 0,0 0-1 16,-2-1 6-16,1 2-1 0,1 0 2 15,0-2 0-15,0 2 0 0,0-1 2 16,-2 1-1-16,2 0-2 0,0 0-4 16,-2 0-2-16,2 1-2 0,0-1-2 15,-1 2 2-15,1-2-1 0,0 0 2 16,0 2-1-16,0-1 7 0,0 0-6 16,0-1 0-16,0 0-2 0,1 0 1 0,-1 2-1 15,0-2-1-15,4 0 0 0,-4 0 1 16,3 0 0-16,-1 0 1 0,1 0 0 15,-2 1-1-15,4-1 1 0,-2 0 0 16,-2 0 3-16,3 0 0 0,-3 0-1 0,1 0 0 16,-1 0 3-1,3 0-2-15,-1-1 5 0,-3 1-5 0,2 0 2 16,-2-2-2-16,0 2-1 0,1-1 1 16,-1 0-2-16,2-1-1 0,-2-1-1 0,0 0-1 15,0-1-1-15,-2 3-1 0,2-3 2 16,-1 1 0-16,1 0-1 0,0 1 0 15,-2-3 0-15,2 5 1 0,-3 0-1 16,3 0 2-16,-5 0 1 0,2 3 2 0,-4 1-1 16,0 4 2-16,-1-1 2 0,0 3 1 15,0 1 4-15,2-1 2 0,-2 0 3 16,3 0 2-16,0-1 1 0,2 0-2 0,-2-2-3 16,2 1-1-16,3-3-6 0,0 0-3 15,3 0-2-15,-1-1 1 0,1-3-3 16,2 1 0-16,-2-2 10 0,2-2-4 15,1 1-2-15,2-3 0 0,-4-1-2 0,3-1-1 16,-2 0-12-16,0-1 2 0,-4 2-2 16,1 0-1-16,-2 0-5 0,0 1-5 15,-2 1-4-15,-1 1-3 0,0 2-2 16,-4 2-10-16,2-2-5 0,-2 4-11 16,2 0-9-16,2 1-17 0,0-1-32 0,1 1-60 15,2-1-104-15,0-1-189 16,2 0-166-16,1-3-76 0,-2 0-10 0,9-7-534 15</inkml:trace>
  <inkml:trace contextRef="#ctx0" brushRef="#br0" timeOffset="28628">11030 16070 94 0,'-2'-4'361'0,"0"0"71"16,1 0 15-16,-3 2-39 16,3-1-50-16,-1 1-83 0,1-1-83 15,-1 3-59-15,0-2-39 0,2 1-23 0,0 1-18 16,0 0-6-16,0-1-5 0,0-2 0 16,0 3 4-16,0 0 8 0,0 0 7 15,0 0 7-15,0 0 6 0,0 0 5 16,0 0 0-16,0 3 3 0,0-3-2 15,0 0-3-15,0 0-5 0,4 0-5 16,-1 0-1-16,0 0-4 0,2 0-6 0,2-3-6 16,1 3-5-16,2 0-6 0,1-3-6 15,2 1-5-15,0-1-5 0,0 0-5 16,0 0-2-16,0 0-2 0,0 0-2 16,-2 0-4-16,0 0-1 0,-3 0 0 15,0 2-1-15,-1 0-3 0,-2-1-1 16,0 1 0-16,-4-1 0 0,3 2-2 15,-3 0-1-15,1 0-2 0,-2 0-4 0,1 0-12 16,-1 0-10-16,0 0-17 0,0 0-19 16,0 0-27-16,0 0-28 0,0 2-30 15,-1-1-35-15,-1 1-44 0,-3 0-69 16,2-1-93-16,-3 3-83 0,-2-3-59 16,2 1-4-16,-2 2 32 0,1-1 76 15</inkml:trace>
  <inkml:trace contextRef="#ctx0" brushRef="#br0" timeOffset="30466.9045">11060 16061 40 0,'-2'0'346'16,"-1"-3"82"-16,3 3 44 0,-2 0 3 16,0 0-26-16,1 0-63 0,1 0-89 15,-3 4-75-15,3 0-52 16,-2 0-29-16,2 4-20 0,2 0-18 0,-2 1-18 0,0 0-16 15,3 0-13-15,-3-1-13 0,1 2-9 16,-1-1-7-16,2-1-5 0,-2-1-4 16,2 0-2-16,-2-2-1 0,1-1 0 15,-1 1 0-15,2-1 1 0,-2-1-2 16,0 0-5-16,0 0 4 0,0-1 1 0,0 2-2 16,0-3 0-16,0 1 2 0,2-1-3 15,-2 1-3-15,0-2-1 0,1 2-2 16,1-2-3-16,-2 0 3 0,0 1 1 0,1-1-2 15,-1 0-1-15,0 0 1 0,0 0 0 16,0 0-4-16,0 0 1 0,0 0 2 16,0 0 1-16,0 0 3 0,0 0-2 15,0 0 5-15,0 0 0 0,0 0 0 0,0 0 2 16,0 2 0-16,0-2 0 0,0 0 1 16,0 0-3-16,0 0 1 0,0 0-3 15,0 0-1-15,0 0-3 0,0 0 1 0,0 0-1 16,0 0 0-16,0 0-1 0,0 0 1 15,0 0 1-15,0 0-2 0,0 0 3 16,0 0-1-16,0 0 0 0,0 0 1 16,0 0 2-16,0-2-3 0,0 2 0 0,0 0-1 15,0 0-2-15,0 0 1 0,0-1-1 16,0 1 1-16,0 0 0 16,0 0 0-16,0 0-2 0,0 0 3 0,-1 0-3 15,1 0 0-15,0 0-1 0,1 0 2 16,-1 0-2-16,0 1 1 0,0-1 0 15,0 0 1-15,0 0-2 0,0 0 0 16,0 0 1-16,0 0-1 0,0 0-4 0,0 0 1 16,0 0 2-16,0 0 1 0,0 0 0 15,0 0 0-15,0 0 5 0,0 0-5 16,0 0-4-16,0 0 2 0,0 0 2 0,0 0 0 16,0 0-1-16,0 0 4 0,0 0 4 15,0 0-6-15,0 0-1 0,0 0 0 16,0 0 1-16,0 0-1 0,0 0-1 15,0 0 1-15,0 0 1 0,0 0-1 16,0 0 0-16,0 0 0 0,0 0 0 0,0 0 8 16,0 0-5-16,0 0 0 0,0 0-1 15,0 0-1-15,0 0 1 0,0 0-7 0,0 0 3 16,0 0 1-16,0 0-2 0,0 0 3 16,0 0 0-16,0 0 0 0,0 0 0 15,0 0 0-15,0 0 0 0,0 0 0 16,0 0 0-16,0 0 0 0,0 0 0 0,0 0 3 15,0 0 1-15,0 0-1 0,0 0-2 16,0 0-1-16,0 0 0 0,0 0-1 16,0 0-3-16,0 0 1 0,0 0 3 0,0 0-2 15,0 0 2-15,0 0-1 0,0 0 1 16,0 0 6 0,0 0-3-16,0 0 2 0,0 0-3 0,0 0 0 15,0 0-7-15,0 0 3 0,0 0 1 16,0 0 1-16,0-1 0 0,0 1 0 0,0 0 0 15,0 0 0-15,-1 1 0 16,1-1 0-16,0 0 1 0,0 0-1 16,0 0 0-16,0 0-1 15,0 2 1-15,0-2 0 0,0 0 0 0,-2 0 1 16,2 0-5-16,0 0 3 0,0 0 1 16,0 0 0-16,0 0 0 0,0 0 0 15,0 0 4-15,0 0-4 0,0 0-1 0,0 0 1 16,0 0 0-16,0 0-3 0,0 0 3 15,0 0 2-15,0 0-2 0,0 0 0 16,0 0 1-16,0 0 1 0,0 0-1 16,0 0-1-16,0 0 1 0,0 0 2 0,0 0-2 15,0 0 0-15,0 0-1 16,0 0 0-16,0 0-4 0,0 0 4 16,0 0-1-16,0 0 1 0,0 0 0 0,0 0 0 15,0 0 1-15,0 0-1 0,0 0 0 16,0 0 0-16,0 0-1 0,0 0 1 15,0 0 0-15,0 0 0 16,0 0 0-16,0 0 0 0,0 0 1 0,0 0-1 0,0 0 0 16,0 0 2-16,0 0-2 0,0 0 0 15,0 0 0-15,0 0-2 0,0 0 2 16,0 0 0-16,0 0 0 0,0 0-1 0,0 0 1 16,0 0 0-16,0 0-2 0,0 0-1 15,0 0 2-15,0-2 1 0,0 2-1 16,0 0 1-16,0 0 0 0,0 0 2 15,0 0-2-15,2 0 1 0,-2 0 0 0,0 0 0 16,0 0 0-16,0 0-3 0,0 0 1 16,1 0-1-16,2-1 1 0,0 1 0 15,0-2-1-15,1 0 2 0,1 1 0 0,-1-2 0 16,1 2 0-16,1-2 1 0,-1 3 0 16,0-3 0-16,-2 1 0 0,2 1-1 15,-2 1 2-15,2 0-2 0,-1-2 0 16,-1 2 0-16,2-2 0 0,0 2 0 15,-2-1-1-15,0 1 1 0,1 0 1 0,-1 0-4 16,1 0 2-16,-1 0-1 0,1 1 0 16,-1 1 4-16,0 0-2 0,0-2 4 15,0 3 0-15,1-2 1 0,0 1-2 0,1-2-1 16,-2 4-1-16,0-3 1 0,0 1-1 16,1-1 1-16,-3 1 0 0,2 0 0 15,-1 1-1-15,0-1 1 0,1 1 0 0,-1-1 0 16,0 3 6-16,0-3-3 0,-1 3-1 15,1 0 0-15,0 1 0 0,-2-2-1 16,0 2 1-16,1 0 1 16,-1 2 1-16,-1 11 18 15,1-12-18-15,-2 0 4 0,2 0 0 0,-2-2-1 16,1 1-2-16,-1-2 2 0,0 1-1 16,0-1-1-16,0 1 0 0,1-1 1 15,-4 1-1-15,2-2 3 0,-1 4-2 0,1-1-1 16,0-2 0-16,-2 1 0 0,1 2 0 15,1-4-3-15,-1 1 0 0,0-1 2 16,0 2 0-16,0-4 1 0,-1 1 0 16,0 0-4-16,-1 0-2 0,1-1 2 0,-1-1-3 15,-1 0-3-15,0 0 1 0,0-1 0 16,1 1 0-16,-1-2 0 0,1 0 0 0,-1 1-1 16,2-1 1-16,0 0 1 0,-2 1 0 15,4-1-2-15,0 0 1 0,0 2 1 16,2-1-1-16,-2 1-1 0,3-2-1 15,-2 2 4-15,2 0-3 0,0-2-1 16,-2 2-2-16,2 0-2 0,-1 0-4 0,1 0-5 16,0 0-6-16,-2 0-7 0,0 0-11 15,1 0-9-15,-2 0-16 0,-1 2-22 0,1-2-23 16,0 0-25-16,-3 0-32 16,3 0-39-16,0 2-49 0,-1-2-73 0,0-2-89 15,0 2-92-15,3 0-43 0,1 0 4 16,3 0 48-16,2 0 84 0</inkml:trace>
  <inkml:trace contextRef="#ctx0" brushRef="#br0" timeOffset="39472.9945">12217 16307 105 0,'0'-4'320'0,"0"3"76"0,0-1 0 0,0 0-29 16,0-1-31-16,0 3-62 0,0-2-73 16,2 0-67-16,0 1-44 0,1-3-20 15,0 4-8-15,1-3 2 0,-1-1 5 16,2 1 9-16,-2 1 4 0,-2-1 6 0,3 2 2 15,0-3 1-15,-2 4-3 0,1 0-3 16,-2-2-7-16,-1 1-10 0,2 1-5 16,0 0-7-16,-2 0-2 0,0 0-3 15,1 0-1-15,-1 0 1 0,0 0-3 0,0 0-1 16,0 0 1-16,0 0-5 0,0 0 1 16,0 0-3-16,0 0-4 0,0 0 1 15,0 0-7-15,0 0-6 0,0 1-3 0,0-1-4 16,2 2-4-16,-2-2-2 15,1 4-4-15,-1-3 2 0,2 1-2 0,0-1-2 16,1 1 1-16,-2 0-1 0,3-2 0 0,2 0 0 16,-2 0-3-16,0-2 0 15,2 0-1-15,4-2 4 0,-4 0-3 16,-3 2-1-16,0-2 5 0,-1 0 0 16,1 2 4-16,0-4 17 15,-1 3-8-15,-2 1 0 0,0 1 4 0,0 1-2 16,0 0 1-16,0 0-3 0,-2 0-1 15,0 0-4-15,1 0-3 0,-2 0-1 0,3 1-2 16,-2 1-3-16,2-1-2 16,0 1-1-16,0-1-3 15,2 1 0-15,1-1 0 0,-2 1-1 0,3-1 0 16,-3-1 1-16,3 1 0 0,-1-1 1 0,1-1 1 16,-1 1 1-16,0-3 1 0,1 2 1 15,0-2-1-15,0 0 0 0,-3 0-2 16,3-1 1-16,-4 2 3 0,1 1-1 15,1-2 1-15,-2-1 2 0,0 3-1 0,0 1 1 16,0-2-1-16,-2 2 0 0,1 0 1 16,-1 0 0-16,0 0-1 0,1 0 1 15,-3 2-3-15,0-1 0 0,0 1-2 16,1 0-2-16,0 1-3 0,0-3-7 0,2 1-11 16,-2 0-15-16,-1 0-22 0,-1-1-32 15,2 4-49-15,-2-3-81 0,2 1-133 16,0-2-203-16,0 1-121 0,2 1-43 0,2-1 13 15,4 1 66-15,-1-2 132 0</inkml:trace>
  <inkml:trace contextRef="#ctx0" brushRef="#br0" timeOffset="41403.2959">12549 16005 157 0,'0'0'300'0,"-2"-3"36"0,2 1 13 16,-2-3-7-16,1 5-36 0,-1-4-58 15,0 3-36-15,2-1-43 0,0 1-46 16,-1 0-32-16,1 1-19 0,0-3-8 16,-2 3-4-16,2 0 1 0,-1 0 1 0,1 0 1 15,-2-2 3-15,0 2 2 0,2 0 3 16,-1-2-1-16,2 1-1 0,-1-1 0 15,0 2-2-15,0-2-2 0,0 1 0 16,0-1-2-16,0 1-2 0,0 1-4 16,0-1-4-16,0-2-3 0,0 3 0 15,2 0 1-15,-2 0-4 0,0 0-2 0,-2 4 1 16,2-3-2-16,-1 2-1 16,1 4-3-16,-3-1-3 0,3 2-4 0,-4 2-6 15,3 0-4-15,-2 2-8 0,2-1-3 16,-1 0-5-16,-1 1-2 0,3-3-4 15,-2 1-1-15,0-2 2 0,2 0-1 16,0 0-2-16,-1-2 1 0,1 0 0 16,0-2-2-16,-2 0 2 15,1 0-1-15,-1-1 2 0,0-1 1 0,2-2 1 16,-1 3 0-16,-1-1-1 0,1 0 0 0,-1-1-2 16,0 3 0-16,2-4-1 0,-1 3 1 15,-2-1 1-15,3-2-2 0,-2 2 3 16,2-2 0-16,0 0 1 0,0 0-1 15,0 0 0-15,2 1 4 0,1-1-3 16,0 0 0-16,-1 2 0 0,2 0 3 0,1-1-1 16,0 1-1-16,2-2 2 15,-2 1-1-15,3 0-2 0,0-1 0 0,1 1 1 16,-2 3-1-16,3-3 1 0,-2 1 2 16,-2-1 1-16,3 1-1 0,-2-1 3 15,1 1-1-15,-3-1 0 0,0-1-1 0,0 2 2 16,-2-2-1-16,1 0-1 0,-3 0 2 15,3 0-5-15,-3 0 1 0,1 0-3 16,-1 0 2-16,-1 0 0 0,2 0 0 16,0 0 2-16,-2-2-1 0,1 2-2 15,-1-1 1-15,2-1 1 0,0 1 0 0,-2-2-3 16,4-2 2-16,-3 2-1 0,1-2 2 16,0-2-3-16,-1 0 1 0,1 0 1 15,1-3 2-15,-1 0-1 0,1 0 0 16,-2 2 1-16,3-3-4 0,-3 2 1 15,1 1-3-15,-2 0 4 0,1 2 0 0,-1 1-2 16,0 0 0-16,3 0 2 0,-3 5 0 16,0-3-3-16,0 3 0 0,0-2-1 15,0 1 2-15,0 1 5 0,0 3 2 16,0 0 6-16,0 2 8 0,-3 3 12 16,3 4 10-16,-1 2 12 0,-2 1 8 15,1 3 9-15,0 2 7 0,-2 0-1 0,0 1-4 16,3 0-9-16,-4-1-2 0,2 0-15 15,-1-3-12-15,2 1-8 0,-1-2-7 16,-1 0-8-16,3-3-3 0,1 1-4 16,-3-4-1-16,3-1-6 0,0-1-6 0,-2-3-6 15,2 0-16-15,0-1-18 0,0-1-30 16,0-1-26-16,0-2-25 16,2 0-27-16,-2-5-30 0,4-7-397 15,-2-1 66-15,0-1-156 0,1-2-67 0,1-1-8 16,1-3 56-16,-2 2 100 0</inkml:trace>
  <inkml:trace contextRef="#ctx0" brushRef="#br0" timeOffset="41909.6242">12777 16077 208 0,'0'-4'500'0,"0"-1"69"15,0 2 45-15,-1-1-36 0,-1 1-127 16,2 1-148-16,-1-1-97 0,1 1-54 0,0-1-32 15,1 1-23-15,-1-3-17 0,2 5-13 16,-1-3-7-16,1 0-5 0,0-1-2 16,3 0 1-16,-2 1-2 0,0 0-2 15,3 0-3-15,-1 0-5 16,-1 0-5-16,5 1-5 0,-3 0-2 0,1 2 0 16,0 0-2-16,-1 0 1 0,1 2-3 15,-1-1-1-15,2 1 2 0,-3 3 0 0,-1 0-1 16,1 2 2-16,-3 1 3 15,-1 2-1-15,-1 0-7 0,0 2 2 0,-1 3-1 16,-2-2-2-16,-2 2-2 0,-2-2 1 16,2 2 4-16,-4 1 0 0,3-3 0 15,-2 0 2-15,0-1 2 0,-3 1 6 0,1-1-1 16,2-2-4-16,-1 0-1 0,0-1-2 16,2 0-7-16,1-1-5 0,-2-1 0 15,5-1 0-15,0-2 2 16,0 1 1-16,-1 2 28 0,4-7-20 0,0 3 2 15,4-3 1-15,2 2-2 0,1-2-2 16,2-2-1-16,0-1-3 0,3 3-4 16,0 0-8-16,1-2 0 0,-1 0-1 15,-1 2 1-15,1-1 0 0,-2 1 1 0,0-2 4 16,-2 2 0-16,0 0-4 0,-2 0 1 16,-1 0-2-16,0 0-2 0,-2 2-2 15,2-2-2-15,1 1-4 16,-3-1-11-16,-2 0-16 0,1 2-22 0,0-2-31 15,1 0-33-15,0 0-29 0,2-2-33 16,0 1-39-16,4-3-68 0,0 1-99 16,3-2-148-16,2-3-144 0,-1 1-56 15,4-1 7-15,-1-1 66 0,3 0 115 0</inkml:trace>
  <inkml:trace contextRef="#ctx0" brushRef="#br0" timeOffset="42647.1173">13229 16000 32 0,'-4'-9'394'0,"-4"1"94"0,2-1 62 15,-1 1-11-15,2 5-72 0,-1-2-67 16,0 2-101-16,1 0-72 0,0 0-45 0,1 2-36 16,-1 1-25-16,-2 0-19 0,3 1-14 15,-2 2-9-15,2 0-8 0,0 0-5 16,-1 2-9-16,-2-2-4 0,1 5-4 15,2-1-4-15,-1 2-7 0,0 1-3 16,2 0-2-16,-2 0-2 0,3 1-5 16,1-1-1-16,-2 5 0 0,6-5-2 15,-2 2-2-15,3-2-4 0,0 1 0 0,4 1-4 16,0-2-1-16,2 0 0 16,-2 0-1-16,3 1 2 0,-2-2 2 0,1 0 4 15,-1 0 1-15,0-2 5 0,-1 2 1 16,-1 0 3-16,-1-2 2 0,1 2 3 0,-1-1-3 15,-3 1 0-15,-2-1-3 0,3-1-1 16,-4 1-5-16,1-2-5 0,-1 1 0 16,0 1-4-16,-1-3 1 15,1 2 0-15,-5 2 12 0,2-3-12 16,-3-2 0-16,3-1-2 0,-4 2 0 0,1-2-3 16,-2 0-4-16,-1 0-1 0,-1-2-2 15,2 0-4-15,-4-1-2 0,2-1-2 16,2 1-4-16,-3-3 0 0,3 0-2 0,0-1-1 15,2-3-3-15,-2 4 0 0,2-5-5 16,2 1 0-16,3-2-4 0,1-1-2 16,1 0-2-16,9-11-27 15,-2 11 31-15,0-2 5 0,1 0 4 0,2-1 5 16,-1 0 3-16,1 1 4 0,0 0 2 16,-2 1 2-16,-1-1 2 0,1 2 2 15,1 1-1-15,-3 0 6 0,-1 1-1 16,1-1-4-16,-2 2 0 0,0-1-2 0,-2 0 0 15,1 3-6-15,-1-2 4 0,-2-2 3 16,3 1-3-16,-3 2 0 0,1-2 0 16,0 1-2-16,-2-1-2 0,0 1-2 15,0 2-6-15,-2-2-10 0,2 2-14 16,-2 3-11-16,-1-1-25 0,0 1-32 16,-2 2-59-16,-2 0-85 0,-1 0-146 15,1 2-201-15,1 1-102 16,-1-2-28-16,2 3 28 0,2 3 78 0,1-3 147 15</inkml:trace>
  <inkml:trace contextRef="#ctx0" brushRef="#br0" timeOffset="43415.6305">13391 16005 198 0,'1'-5'442'16,"1"0"55"0,3-7 805-16,-3 8-1078 0,-2-1-90 0,0 1-51 15,2 0-26-15,0 1-15 0,-2 0-10 16,0 1-6-16,0 0 2 0,1 1 2 0,-1 0 10 15,0-1 9-15,0 2 11 16,0-1 13-16,0-1 6 0,0 2 12 0,0 0 1 16,0 0 2-16,0 0-2 0,0 2-6 15,0-2-5-15,0 1-6 0,0-1-3 16,0 0-6-16,0 0-4 0,-1 2-6 16,1-1-5-16,0 0-9 0,0 1-8 15,0 0-5-15,0-1-7 0,0 1-3 16,0-2-5-16,0 0 0 0,0 3 2 15,1 0 3-15,-1 1 6 0,-1 1 6 0,-3 3 8 16,0 4 5-16,-1 1 2 16,1 2-1-16,-1 0-2 0,-2 5-2 0,2-3-4 15,1 1 2-15,1-1-1 0,1 1 4 16,-1-1 2-16,2-2 1 0,-1 1 2 16,0-1 0-16,2-1 3 0,2 1-1 0,0-2 0 15,1-1 0-15,0 0-2 0,2-2 1 16,1-1-3-16,0 0-4 0,1-2-5 15,1 1-4-15,1-1-5 0,-1-5-3 16,2 1-5-16,2-1-4 0,-1-2-2 0,0-2-5 16,3 0-4-16,-2-1-2 0,1-2-4 15,-1 0-1-15,-3-2-2 0,4-3-3 0,-4 3 2 16,-1-3-4-16,2 0-5 16,-6 2-4-16,3-3-3 0,-2-1-4 0,-2 2 0 15,-2-2-2-15,1 0 8 0,-2 2-1 16,-2 2 8-16,1-2 3 0,-2 5 2 15,-1-1 5-15,-4 4 3 0,-1-3 4 0,1 5 7 16,-3 5 7-16,-1-3 10 16,-1 3 6-16,-14 6 45 0,16-5-40 15,-2 1-1-15,4 0-9 0,1 0-8 16,-3-1-5-16,5 1 9 0,-1-2-24 16,2 2-27-16,0-2-32 0,0-2-38 0,0 1-37 15,1 0-50-15,0-2-20 0,-3 2-25 16,1 0-37-16,-3 1-80 15,-3-1-165-15,3-1-156 0,-4 2-62 0,1-2-5 0,-4 2 43 16,2 2 99-16</inkml:trace>
  <inkml:trace contextRef="#ctx0" brushRef="#br0" timeOffset="48691.1942">13983 16174 166 0,'-5'-1'347'0,"0"-1"53"0,1 1 12 0,0 1-11 16,-1 1-35-16,0 1-73 0,2-2-91 16,-3 1-74-16,3 1-53 0,-1-1-29 15,1 1-15-15,2-2-4 0,-1 1-1 16,0-1 2-16,2 0 14 0,0 0 12 0,0 0 16 16,-1 0 12-16,1 0 10 0,0 0 1 15,0 0 1-15,0 0 0 0,0 0-4 16,-2 0-5-16,2 0-2 15,-1 0-3-15,1 0 65 0,-2 1-81 0,0-1-6 16,2 0-6-16,0 0-3 0,0 0-2 16,0 0-3-16,0 0-1 0,0 0-3 0,0 0-2 15,2 0-4-15,1 0-5 0,0 0-4 16,4 0 0-16,-1-1-2 16,3 1 2-16,1-1-3 0,1-1 3 0,3 2-1 15,1-3-1-15,2 2-1 0,-1-1-1 16,-1 1-6-16,0-2 0 0,-1 1-3 0,-3 0-4 15,0 1-1-15,-3 0 1 16,-2 0 3-16,-2 1 6 0,-1 0 4 0,-2 0 1 16,3 0 4-1,-4 0 2-15,0 0 20 0,0 0-30 0,0 1 0 16,-4 0 0-16,0-1-3 0,-1 1-1 16,-2 3 4-16,1-4-1 0,-6 3 2 15,2-3-3-15,-4 1 6 0,-1 1 0 0,2-1 5 16,-4 2 1-16,2-1 6 0,0-1 0 15,0-1 6-15,0 1 2 0,4 1-1 16,0-2 2-16,2 2-2 0,2-2-2 0,1 0-3 16,2 1-4-16,0-1-4 0,3 0-4 15,1 0-5-15,-2 0-5 0,4 0-2 16,-1 0-2-16,3 0 4 0,0-1 5 16,4 1 6-16,2 0 5 0,1-2 4 0,4 0 3 15,0 2-3-15,4-1 2 0,-1-2-8 16,0 2-1-16,2-1-14 0,-2 1 0 15,-1-1-5-15,2 1-9 0,-4 1 4 16,0 0-5-16,-4 0 11 0,-3 0-4 16,1 0 3-16,-4 0 5 0,0 1 0 15,-2-1 0-15,-3 2 5 0,0-2-3 16,0 1-5-16,-4 1 3 0,-1-1-4 0,-4 2-6 16,1-2-9-16,-4 3-4 0,-2-1-2 15,2-2-10-15,-2 1-6 16,1 2-3-16,-17-1-48 0,17-2 29 0,-1 1-9 15,3 0-17-15,-2-1-18 0,4 1-22 16,2-2-23-16,1 0-25 0,0 0-16 16,1 0-18-16,2-2-60 0,0 1-108 0,-1-3-226 15,-2 0-121-15,-3-2-47 0,-2 0-5 16,-2 2 62-16,-4-1 126 0</inkml:trace>
  <inkml:trace contextRef="#ctx0" brushRef="#br0" timeOffset="53213.0463">14580 16310 226 0,'-2'-3'302'0,"2"-1"29"0,0 1 9 16,0 1-2-16,0-1-4 0,2-1-34 16,-2 1-52-16,0 1-64 0,1-1-49 15,-1 3-30-15,0 0-21 0,0-2-12 0,0 2-11 16,0-2-7-16,0 2-7 0,0-1-9 16,2 1-4-16,-2 0-5 0,0-2-1 15,1 2 4-15,-1 0 5 0,5-2 9 16,-4 2 4-16,1-1 8 0,0 1 8 0,1 0 3 15,-2-2 3-15,-1 2 1 0,2-1 4 16,0 1-1-16,-2 0-1 0,1-1-4 16,1-2-8-16,-2 3-6 0,0 0-9 15,0 0-9-15,1 0-7 0,-1 0-4 0,0 0-4 16,0 0 3-16,-1 0 3 0,1 0 4 16,0 0 3-16,0 0 6 0,-2 0 3 0,1 0 4 15,1 0-2-15,-2 0 1 16,0 0-4-16,2 0-7 0,-1 0-4 15,1 4-8-15,0-4-6 0,-2 3-4 0,2-2-5 16,0 1 1-16,2 0-4 0,-2-1 2 0,1 1-4 16,1 0-3-16,1-2 4 0,0 3 0 15,1-3-1-15,0 0 2 0,2 0 2 16,-2-3 1-16,0 3 1 0,3-4-2 16,-2 1-1-16,0 0 0 0,0-1-1 0,-1-1-1 15,-1 1-4-15,2 0 0 0,-4 0 0 16,2 0 3-16,-1 1 1 0,0 0 3 15,-2-1 7-15,0 3 6 0,0 0 10 0,-2 1 5 16,0 0 10-16,-1 1 3 0,-2 0 3 16,2 3-1-16,-2 2-6 0,0 0-3 15,1 0-6-15,-1 0-7 0,2-1-6 16,2 0-6-16,-3 2-4 0,4-4-8 0,2 2 0 16,0-1-4-16,-1-1-1 0,1-1-2 15,-1 0-1-15,3-1 1 0,-3-1 2 16,1 0 0-16,4-1 4 15,-5-1 1-15,7-3 3 0,-1-2-8 0,-4 2 1 16,2-2-8-16,1 1 3 0,-5-1 1 16,1 2 1-16,0 1-4 0,-2-1-5 15,0 2-8-15,-2 0-23 0,-1 2-23 16,-3-1-30-16,1 2-25 0,-1 0-23 16,1 0-20-16,0 0-13 0,2 2-31 0,-1-2-44 15,0 0-65-15,3-2-95 0,1 0-128 16,0 1-111-16,0-1-22 0,3-5 31 0,3 2 71 15,-1-3 115-15</inkml:trace>
  <inkml:trace contextRef="#ctx0" brushRef="#br0" timeOffset="54083.7009">14804 15974 122 0,'0'-3'447'15,"-2"-2"72"-15,0 2 50 16,2 0-38-16,0-1-101 0,0 3-131 0,0-2-101 16,0 0-63-16,0 2-43 0,0 1-19 15,0-2-12-15,2 2-4 0,-2 0 3 16,2 0 10-16,-1 6 101 15,-1-2-68-15,0 3 6 0,2 1-5 16,-2 2-6-16,0 0-11 0,-2-1-16 0,2 1-17 16,-1 0-11-16,-3 0-9 0,3-2-10 15,-2 2-6-15,2 0-7 16,-3-2-1-16,4 1 2 0,-1-4-3 0,-1 1-1 16,1 0-2-16,-1-2 1 0,0-1 1 15,2 0-8-15,-1 0 2 0,1-2 3 16,0 1 0-16,0 0-1 0,0-2-1 15,1 1 1-15,1 1 3 0,0-2 1 16,1 0 1-16,2 3 6 0,0-3 1 0,0 3 1 16,5-2 0-16,0 2-2 0,2-3-1 15,1 1-2 1,17-1 6 0,19 0-4-16,-38 0-14 0,1 0 0 31,-2 0 0-31,18 2 4 15,-24-2-2-15,7 2 2 0,-8-2-4 79,22-15 9-79,-11-20-7 0,-12 27-2 15,-1-4 0-15,-1-8 12 31,0 12-6-15,-6-24 30-16,4 25-22 16,2 6-9-16,0-2 1 0,0 2 2 0,0 1 2 15,0 1 4-15,0 3 12 0,0 3 13 32,0 3 20-32,0 72 450 15,2-61-404-15,3 21 78 16,-2-21-114-16,0-1-9 0,0-3-12 0,1 0-18 15,-3 0-6-15,2-2-7 0,-1-4-4 16,0 1-7-16,-1-2 0 0,4-3 0 0,-5 1-5 16,1-4-6-1,1 4-46-15,-2-5-19 0,0-2-41 0,0 1-42 16,-2-2-40-16,2-2-27 0,0-1-16 16,2 0-9-16,-1-2-25 0,4 0-41 0,2-3-85 15,-2-1-130-15,4-1-126 0,-1-1-41 16,1-1 19-16,4 0 61 0,-4 1 117 15</inkml:trace>
  <inkml:trace contextRef="#ctx0" brushRef="#br0" timeOffset="54451.5244">15273 16023 100 0,'0'-10'462'0,"2"4"86"0,0-1 58 15,-1 0-15-15,-1 1-70 0,0 2-135 0,2-1-101 16,-2 3-66-16,2-1-47 0,-1 3-32 15,2 0-27-15,0 0-18 0,0 3-11 16,0 2-6-16,1 4 0 0,0 1 2 16,0 2 5-16,-3 3-1 0,3 3-4 15,0 3-3-15,-3 0-4 0,-1 0-5 0,2 0-10 16,0 0-1-16,-1 0 1 0,-1-1-4 16,2-3-4-16,-2 0-6 0,0-2-8 15,0-1-7-15,0-2-8 0,0-2-5 0,0 0-8 16,0-3-6-16,0 0-6 0,0-4-16 15,0 1-11-15,0-1-31 0,0-1-27 16,0-2-28-16,1-1-23 0,3 0-30 16,-3-6-52-16,6 4-62 0,-1-6-104 15,5-3-163-15,-1-1-121 0,5 1-37 0,1-4 21 16,3 3 67-16,0 1 125 16</inkml:trace>
  <inkml:trace contextRef="#ctx0" brushRef="#br0" timeOffset="55001.8898">15675 16058 69 0,'8'-10'479'0,"-5"0"85"16,0-1 61-16,-1 2 14 0,-1-9 288 15,-2 11-652-15,1-3-74 0,-2 5-52 16,0-3-50-16,2 1-24 16,-1 4-21-16,-1-2-14 0,1-1-10 0,-4 2-8 15,4 1 8-15,-3-2-13 0,0 2-3 0,-3 1-4 16,1-2-1-16,-3 3 6 15,-3-1 0-15,3 2 8 0,-4 2 4 0,1 1 2 16,-2 3 1-16,2 0-2 0,3 0 0 16,-4 2-2-16,5 2-1 0,0 0-4 15,2 1 0-15,0 2-1 0,3-2-1 16,1 1-1-16,0-2-3 0,2 2-1 16,4-1 0-16,-3-1-3 0,1-1 1 15,4-1-3-15,-1-1 0 0,-1 1 2 0,1-4-4 16,2 0 0-16,2 1-2 0,-1-3 2 15,2 1-1-15,0-3-1 0,0 0 2 16,0-3 2-16,2 0-2 0,-1-2-3 16,-1-2 2-16,0-1-3 15,8-12-5-15,-11 12 4 0,2-1 2 16,-4 0-3-16,-2 1 5 0,2 2 3 16,-4 0 0-16,2 2-2 0,1 1 1 0,-4-1 6 15,1 4 3-15,-1 0 8 0,-1 5 14 16,1 1 16-16,-4 3 14 0,1 3 14 15,2 1 12-15,-3 4 11 0,3-4 5 16,-1 5 1-16,1-1 1 0,-1 1-5 16,0 1-7-16,1-2-17 0,1 1-8 0,-2 0-11 15,1-3-15-15,1 2-12 0,0-2-6 16,-2-2-6-16,2 0-11 0,-3-4-5 16,3 3-9-16,0-4-10 0,-1-2-22 15,1 0-33-15,0-2-45 0,1 0-51 0,-1-3-48 16,5-1-34-16,-2 0-28 0,0-1-32 15,3-4-53-15,2-1-113 0,2-3-178 16,-2-3-85-16,0 0-26 0,1-5 29 16,2 1 80-16,-1-4 155 0</inkml:trace>
  <inkml:trace contextRef="#ctx0" brushRef="#br0" timeOffset="55473.2062">15863 16002 186 0,'3'-9'537'0,"0"-1"90"15,0 0 57-15,2 3-3 0,-2-3-133 16,2 3-169-16,-2 0-106 0,3 1-80 16,1-2-52-16,1 3-31 0,-2 0-24 15,3-1-16-15,1 2-22 0,0-1 1 16,2 1 0-16,-1 1 0 0,1 1 1 16,-2-1 0-16,-2 0 5 0,0 3 6 15,1 0 9-15,-2 3 20 0,-2 1 21 0,0 2 24 16,-2 1 26-16,-2 5 16 0,-1 2 14 15,0 3 1-15,0 1-2 0,-1 1-10 16,-1 3-20-16,1-1-16 0,-3 6-18 16,4-3-22-16,-1-1-22 0,-3 1-17 15,3-3-13-15,-1-1-10 0,2-1-10 0,0 0-9 16,0-4-6-16,2-1-4 0,-2-2-6 16,0-1 12-16,-2-1-8 0,2-2-4 15,0-3-5-15,0 2-11 0,-1-2-2 16,1 0-23-16,0-3-12 0,-2-1-23 0,2-1-50 15,-2 2-56-15,2-4-77 0,-2 1-63 16,-1-1-38-16,1-3-25 0,-1-4-7 0,1 2-17 16,1-2-51-16,-3-1-108 0,-1-2-129 15,1 1-49-15,-1-1 4 0,-3 2 60 16,2-1 112-16</inkml:trace>
  <inkml:trace contextRef="#ctx0" brushRef="#br0" timeOffset="55662.332">15887 16152 441 0,'-7'-2'619'0,"1"0"73"15,3-1 46-15,1 3-57 0,1 0-194 16,2-2-159-16,2 0-92 0,4 1-46 16,-1-1-18-16,7 0-8 0,-1-1 1 15,2 1 7-15,2-1 2 0,2-1-1 16,-2 1-10-16,1 1-18 0,-3-1-23 0,2 0-28 16,-3 1-27-16,1 1-26 15,-5-1-14-15,-1 0-12 0,-1 1-4 0,0 0-13 16,0-1-17-16,-4 2-31 0,2 0-46 15,-4-1-45-15,4-1-46 0,0 2-35 16,-1 0-34-16,6 0-47 0,1 0-66 16,2 3-141-16,-1 0-165 0,6 2-70 15,-4 1-9-15,3 2 45 0,-1 1 94 16,2 3 178-16</inkml:trace>
  <inkml:trace contextRef="#ctx0" brushRef="#br0" timeOffset="55971.5387">16289 16196 335 0,'-5'-1'601'0,"0"-3"83"0,2 4 52 16,-2-2-32-16,2 2-174 0,-1-1-171 16,4 1-109-16,-1-2-59 0,1 2-22 15,1-1-4-15,1 1 10 0,3 0 9 0,0 1 8 16,1-1 1-16,5 0-6 0,-2 0-23 15,3 0-29-15,0-1-28 0,-1 1-30 0,3-2-24 16,-3 0-25-16,1 1-10 0,-2 1-10 16,-2-1-6-16,1-1-8 0,-2-1-9 15,-2 2-9-15,0 1-26 0,-2-2-28 16,2 2-36-16,-4 0-38 0,3 0-36 16,-3 0-24-16,1 2-13 0,-2-1-8 0,0 2-17 15,-3 1-34-15,-1 1-61 0,-5 0-112 16,-4 3-103-16,-1 1-92 0,-3-1-17 15,-1 3 36-15,-1 0 84 0,2 3 145 16</inkml:trace>
  <inkml:trace contextRef="#ctx0" brushRef="#br0" timeOffset="56193.6898">16271 16290 281 0,'-13'10'466'16,"2"1"118"-16,3-2 80 15,-2 6 571-15,10-9-797 0,0 2-105 16,4-1-67-16,1-2-40 0,-1 0-13 0,4-1 5 16,3 1 15-16,0-3 21 0,1-1 3 15,3 3-5-15,-2-1-20 0,3-3-30 16,-4 1-38-16,2 0-45 0,-1-1-32 15,-2 1-32-15,-1-1-23 0,-1 0-18 0,-2 2-20 16,-1-2-35-16,-2 0-60 0,-2 0-70 16,0 0-76-16,-2-2-62 0,-2 2-56 15,-1 0-91-15,-5-1-139 0,0 1-172 0,-1-1-56 16,-5 1-3-16,-1 1 27 0,-4 2 103 16,0 0 184-16</inkml:trace>
  <inkml:trace contextRef="#ctx0" brushRef="#br0" timeOffset="65862.1848">17633 16095 129 0,'0'0'261'0,"0"0"50"0,0 0 38 0,0-2 15 16,0 2 1-16,0-1-25 0,0 1-46 16,0 0-63-16,2 0-55 0,-2 0-40 15,0 0-29-15,0 0-23 0,0 0-20 16,0 0-17-16,0 0-10 0,0 0-12 16,0 0-9-16,0 0-5 0,0 0-2 15,0 0-2-15,0 0 1 0,0 0-1 16,0 0 3-16,0 0 2 0,0 0 3 0,0 0 4 15,0 0 2-15,0 0 1 16,0 0 5-16,0-2-3 0,0 2 1 16,0-2-5-16,1 1-2 0,-1 1-2 0,0-1-2 15,0 2-1-15,0-1-2 0,0 0 0 16,0 0-1-16,0-1-1 0,2 1 0 16,-2 0-2-16,2 0-1 0,-2 0-2 0,0 0 2 15,0 0 0-15,0 0 2 0,0 0 4 16,0 0 4-16,0 0-2 0,0 0 1 15,0 0-3-15,-2 1-4 0,2-1 0 16,0 0-6-16,0 0-2 0,-2 0 0 16,2 0 0-16,0-1 0 0,0 1 0 15,0 0 2-15,-1 0-1 0,1 0 1 16,0 0 1-16,0 0 5 0,0 0-3 16,0 0 0-16,0 0-1 0,0 0-1 15,0 0 3-15,0 0-6 0,0 0 3 16,0 0 1-16,0 0 1 0,0 0 0 15,0 0-3-15,0 0-1 0,0 0 0 0,0 0 1 16,0 0 0-16,0 0 0 0,0 0 0 16,0 1 2-16,0-1 0 0,0 0-1 15,-2 0 1-15,2 0-1 0,0 0 0 16,0 0-2-16,0 0 1 0,0 0-2 0,0 0 4 16,0 0 0-16,0 0 1 0,0 0 1 15,0 1 1-15,0-1-3 0,0 0-1 16,0 0 1-16,0 0-1 0,0 0 0 15,0 0-1-15,0 0-2 0,0 0 1 16,0 0-1-16,0 0 0 0,0 0 0 16,0 0 0-16,0 0 0 0,0 0 2 15,0 0 3-15,0 0 1 0,0 0 4 0,0 0-3 16,0 0 3-16,0 0-1 16,0 0 0-16,0 0-3 0,0 0 1 0,0 0-3 15,0 0-2-15,0 0 0 0,0 0-1 16,0 0-4-16,0 0 2 0,0 0 1 15,0 0 1-15,0 0 0 0,0 0 0 16,0 0 3-16,0 0-3 0,0 0 0 16,0 0 0-16,0 0-1 0,-1 0 0 15,1 2 0-15,0-2 0 0,0 0-1 16,0 2 2-16,-2-2 0 0,2 0-1 16,0 0 0-16,0 0 1 0,0 0 0 15,0 0-1-15,-2 1 0 0,2-1 0 16,0 0 0-16,0 0 0 0,0 0 0 15,0 2 0-15,0-2 0 0,0 0 0 16,0 0 0-16,0 0 0 0,0 0-1 16,0 0 0-16,0 0 1 0,0 0 0 15,0 0 2-15,0 0-2 0,0 0 0 16,0 0 2-16,0 0-2 0,0 0 0 0,0 0-2 16,0 0 2-16,0 1 0 0,-1-1 0 15,1 2 0-15,0-2 0 0,0 0 0 16,0 0 0-16,0 0 0 15,0 0 0-15,0 0-1 0,0 0 1 0,0 0 0 16,0 0 0-16,0 0 0 0,0 0 0 16,0 0 1-16,0 0-1 0,0 0 0 0,0 0 0 15,0 0 0-15,0 0 0 0,0 0-1 16,0 0 1-16,0 0 0 0,0 0 0 16,0 0 0-16,0 0 0 0,0 0-1 15,0 0 0-15,0 0 0 0,0 0 0 16,0 0 0-16,0 0 2 0,0 0-1 0,0 0 1 15,0 1 0-15,0-1 0 16,0 0-1-16,0 0-1 0,0 0 2 0,0 0-2 16,0 0 1-16,0 0 0 0,0 0 0 15,0 0 1-15,0 0-1 0,0 0 1 16,0 0-1-16,0 0-3 0,0 0 2 16,0 0-2-16,0 0 2 0,0 0 0 15,0 0 1-15,0 0 2 16,0 0-2-16,0 0 0 0,0 0 0 0,0 0 2 0,0 0-2 15,0 0 0-15,0 2 1 0,0-1 1 16,0-1 0-16,0 0-2 16,0 0 1-16,0 0-1 0,0 0 0 15,0 0 0-15,0 0 0 0,0 0 0 16,0 0 2-16,0 0-2 0,0 0 0 16,0 0 0-16,0 0-2 0,0 0 2 15,0 0 0-15,0 0 0 0,0 0 3 0,0 0-1 16,0 0 2-16,0 0 1 0,0 0-2 15,0 0 2-15,0 0-2 0,0 0 0 16,0 0-2-16,0 0-1 0,0 0 1 16,0 0-1-16,0 0 0 0,0 0 1 15,0 0 0-15,0 0-1 0,0 0 0 16,0 0 1 0,0 0 2-16,0 0 0 0,0 0-2 15,0 0-1-15,0 0 0 0,0 0 0 0,0 0 0 16,0 0 0-16,0 0 0 0,0 0 1 15,0 0 0-15,0 0-1 0,0 0 0 16,0 0 0-16,0 0 0 0,0 0 0 16,0 0 1-16,0 0 1 0,0 0-1 15,0 0 2-15,0 0 0 0,0 0 0 16,0 0-1-16,0 0-1 0,1 0 3 16,-1 0 0-16,0 0-3 0,0 0 0 0,-1 0 0 15,1 0 0-15,0 0-2 0,0 0 0 16,0 0 3-16,0 0 1 0,0 0 0 15,0 0 2-15,0 0 1 0,0 0-1 16,0 0 0-16,0 0 1 0,0 0 1 16,0 0-2-16,0 0 0 0,0 0-1 15,0 0-2-15,0 0-2 0,0 0 2 0,0 0-1 16,0 0-2-16,0 0-1 16,0 0 4-16,0 0 0 0,0 0 0 15,0 0 1-15,0 0 1 0,0 0 2 0,0 0-1 16,0 0 8-16,0 0-4 0,0 0-1 15,0 0-3-15,0 0 0 0,0 0-1 16,0 0-10-16,-2 0 5 0,1 0 3 16,1 0 3-16,0-1-1 0,-3-1 1 15,3 2 2-15,-2 0-3 0,1-1-2 16,1 1 0-16,-2 0-2 0,0-2 1 16,1 2 0-16,-1-1-1 0,1-1 3 15,-3 1-2-15,3 1 0 0,-1-2-1 16,1 0 2-16,-1 2-1 0,0-1 0 15,1 0 0-15,-2 0 1 0,1 1 1 16,-1-2-1-16,2 1 1 0,-3-1 0 16,1-1-2-16,2 1 0 0,-3 2-2 15,3 0 1-15,-2-2-2 0,-1-1 1 0,-1 3 2 16,1 0 0-16,3-2 0 16,-3 0 1-16,0 2-1 0,0 0-1 0,3 0-4 15,-2 0 2-15,-2 0 1 0,1 0-1 16,-1 2 1-16,1-2 4 0,0 2 1 15,0-2-2-15,-1 0 1 0,2 3 0 16,-2-1-2-16,1-2-1 0,1 2 2 16,0-1 0-16,-4 6 1 15,4-5-2-15,-2 3-1 0,4 1 0 0,-4 0-2 16,1 0 1-16,0 0-2 0,3 1-3 16,-2 1 3-16,3-3 1 0,-2 4-1 15,2-2 1-15,0-1 3 0,2-1 3 16,-2 2-2-16,3-3-1 0,-2 2 2 15,3-1-1-15,0-1-2 0,1-2-2 0,-2 2 1 16,2-1 1-16,-2-2-3 0,2 1 1 16,0 0 1-16,0-2 1 0,0 0-1 15,2 0-1-15,-2-2 1 0,-1 2 0 0,4-2 0 16,-2 1-2-16,-1-2 1 0,2-1 0 16,-3 4 1-16,1-3-2 0,1-2 2 15,-1 2 0-15,0-3 1 0,1 3 0 16,-1-1 0-16,1-1 1 0,-1 3-1 0,0-5 2 15,-2 4 0-15,2 1-1 0,-4-1 1 16,1-1-2-16,-1-1 1 0,1 5 0 16,0-3 0-16,-1 1 4 15,-1 2-2-15,0-2 1 0,0 2-2 16,0 0-1-16,2 0 2 0,-2 0 3 16,3 0 2-16,-3 2 3 0,0 0 6 15,0 1 2-15,0 1-1 16,3 6 22-16,-2-5-22 0,-1 2-2 0,2-1 3 15,-2 3 3-15,-2-1-2 0,2-2 0 16,-1 4 2-16,1 0 0 0,-2-1 1 16,1 3 0-16,-2-2 2 0,1 0 3 0,1 1-2 15,-1 0 1-15,0 1 1 0,1 0 1 16,-1 0 0-16,2-2-1 0,-1 0 0 16,1-1 0-16,-2 0-4 0,0-1-4 15,2-1-2-15,0 0-4 16,-1-2-4-16,1 0-3 0,0 0 0 0,0-2-2 0,1-1-3 15,-1 0 1-15,0 1 1 0,0-3 4 16,0 1-6-16,0-1 0 0,2 2-4 16,-2-2 0-16,0 0-3 0,0 0-5 0,0 0 1 15,0 0 3-15,0 0-2 0,2 0 0 16,-2-2-6-16,0 2-7 0,1-1-10 16,-1 1-12-16,0-2-24 0,0 1-30 15,0 1-78-15,0-4-132 16,-1 1-905-16,-6-2 470 0,1 2-7 0,-5 1 56 15,-3-3 128-15</inkml:trace>
  <inkml:trace contextRef="#ctx0" brushRef="#br0" timeOffset="69202.5611">17338 16113 32 0,'-3'0'301'0,"-1"-3"78"0,1 1 24 16,0 0-10-16,0 1-31 0,1 0-51 16,-1-1-61-16,0 2-63 0,2 0-51 0,1-1-30 15,-2-1-23-15,0 2-11 16,1 0-10-16,1-1-6 0,-2 1-7 0,1-2-4 16,1 2 0-16,-2-1-1 0,0 1-1 15,1 0-2-15,-3 0 1 0,1 0-1 16,0 0 3-16,-3 0 6 0,1 0 1 15,2 1 0-15,-2-1-2 0,0 2-2 16,1-2-8-16,0 0-4 0,-1 1-8 0,1 2-3 16,-1 0-3-16,1 0-1 0,-3 2 1 15,2-2 1-15,-2 5 0 0,2 1 2 16,0-1-2-16,0 3 5 0,2-2-5 16,2 0 0-16,-3 1-4 0,4-1 2 0,0 0-2 15,0-1-4-15,2-1-1 0,1 0-2 16,0-2 1-16,1 0-5 0,0 0 0 15,1-3-4-15,2 1 1 0,0-1-1 16,1-2-2-16,-1 0-1 0,3 0 0 0,-2-2 1 16,1 0-1-16,0 1 2 0,0-1-2 15,1-1 0-15,0-1 0 0,-3 3 0 16,1-1-2-16,-1-3 2 0,1 3 0 16,-4-1-2-16,2-1 0 0,1 1 2 0,-2-2 0 15,-1 1-1-15,1 0-1 0,-2 0 2 16,3-1 0-16,-2 0 0 0,-1 1 0 15,0 0 2-15,-1-2 1 0,1 1-1 16,-2 3 1-16,3-5-1 0,-3 4-1 0,-1-2 0 16,0 0 2-16,0-2-3 15,0 5 2-15,0-3-2 0,0 0-2 0,-1 0 0 16,-1 2-2-16,0 0-4 0,-1-1 0 16,2 2-6-16,-3-1 0 15,0 0-6 1,-14 0-98-16,12 3 41 0,-2 0-29 15,-1 1-39-15,2 1-50 0,-1 2-87 0,-1-1-109 16,0-2-113-16,-1 4-57 0,2 0-7 16,0 2 37-16,4 3 84 0</inkml:trace>
  <inkml:trace contextRef="#ctx0" brushRef="#br0" timeOffset="69766.9377">17275 16264 162 0,'0'-1'297'0,"-2"1"33"16,0-2 17-16,2 1 340 0,0-1-384 0,0 2-52 15,0 0-52-15,2 0-53 0,-2 0-36 16,0 0-27-16,0 0-13 0,0 0-8 15,0 0-4-15,-2 2-5 0,2-2 0 0,-1 3 5 16,-3 0 1-16,1 1 4 0,0 0 9 16,-1 3 5-16,-1-2 6 0,2 2 2 15,1 0-1-15,-1 1-6 0,1-3-5 0,1 2-9 16,1 0-8-16,-2-3-10 16,2 3-5-16,0-4-7 0,2 4-5 0,-1-2-3 15,-1-2-2-15,3 2 1 0,1 0-1 16,-1-1 1-16,0 3 2 0,5 3 25 15,-5-5-25-15,0 1-2 0,0 0-4 16,1-2-3-16,0 1-4 0,0-2-1 16,5 4 3-16,-5-4-8 15,1-1 0-15,2-1 1 0,-2-1 0 0,2 0 0 16,-1-1-1-16,3-1 1 0,-1-1-3 16,1 0 0-16,-1-1-2 0,-2-1-2 0,2 0-2 15,1 0-2-15,-2-1 2 16,-1 1-1-16,1 0-1 0,-4-2 1 0,3 4 0 15,-1-4 1-15,-4 0 1 0,4 2-1 16,-2-2 1-16,-1 3-1 0,1-3-1 0,-1 0 1 16,-1 2-2-16,-1-1 1 0,2-2 0 15,-2 3-1-15,-2-2-2 0,2 0 4 16,-1 0-2-16,1-1-4 0,-4 1-2 16,4 0 1-16,-3-1 0 0,2 3-9 0,-1-1 2 15,0-1-4-15,-1 5-5 0,2-2-12 16,-3 0-21-16,-1 1-45 0,1 3-70 15,-4-2-132-15,0-1-214 0,-6 3-126 0,0-2-53 16,-7 2 7-16,-4 0 56 16,-2 0 124-16</inkml:trace>
  <inkml:trace contextRef="#ctx0" brushRef="#br0" timeOffset="74966.9279">17142 16165 3 0,'0'-2'268'0,"1"1"68"0,-1 0 35 16,2 0 0-16,-2-1-12 0,0 1-32 15,0-1-52-15,0 2-61 0,0 0-58 0,0 0-42 16,0 0-29-16,0 0-23 16,0 0-15-16,0 0-10 0,0 0-8 0,0 0-6 15,0 0 1-15,0 0-2 0,0 0 1 16,0 0 0-16,0 0 2 0,0 0 3 15,0 0 0-15,0 0 0 0,1 0 2 16,-1 0-1-16,0 0-2 0,0 0-5 16,0 0-3-16,0 0 1 0,0 0-4 15,0 0-3-15,0 0-2 0,0 0 0 16,0 0-1-16,0 0-2 0,0 0 0 0,0 0 0 16,0 0 0-16,0 0-1 0,0 0 2 15,0 0-2-15,0 0 3 0,0 0 1 16,0 0 0-16,0 2 3 0,0-2-1 15,0 0 5-15,0 0-2 0,0 0 3 16,0 0 0-16,-1 0-1 0,1 0-2 16,0 0-1-16,0 0-1 0,0 1-3 15,0-1-3-15,0 0-3 0,0 0 1 16,0 0-4-16,0 0 0 0,0 0-1 0,0 0 2 16,0 0 1-16,0 0-1 0,-2 0 3 15,2 0 1-15,-1 0 0 0,1 2 1 16,0-2 0-16,-4 0 1 0,4 1 0 15,-1-1-1-15,1 1 0 0,-3-1-1 16,1 1 0-16,2-1-1 0,0 0-2 16,-1 2 0-16,1-2 2 15,0 0-3-15,-2 0 0 0,2 0 0 0,0 0 1 0,0 2-2 16,0-2-1-16,0 0 1 0,0 0-1 16,0 0 0-16,0 0-1 0,0 0 1 15,0 0 1-15,0 0 0 0,-1 0 0 16,1 0 0-16,0 0 0 15,0 0-1-15,0 0 0 0,0 0 1 0,0 0 0 16,0 0 1-16,0 0-2 0,0 0 1 0,0 1 1 16,0-1-1-16,0 0 0 0,0 2 0 15,-2-2 3-15,0 1-1 0,2 1 0 16,-1-2 1-16,-1 1 0 0,1 2 0 16,-1-1 0-16,0-1 1 0,2 0-2 15,-1 1 1-15,-1 0-1 0,0 1-3 0,1-2 1 16,-1 1 1-16,1 2-1 0,-4-3 0 15,4 2 5-15,-1 1 2 0,-1 1 4 0,1-2 5 16,-1 4 3-16,0 0 5 0,1-2 0 16,-1 2 1-16,1-1-1 0,-1 3-1 15,2-3-2-15,-4 2-3 0,4-1-4 16,-2 1 1-16,3-1-3 0,-2 0 3 0,0 0-3 16,1-1-3-16,1-1-1 0,0 2-2 15,0-1 0-15,0-1-5 0,0 0 2 16,0 0 1-16,1 0 1 0,-1 0-1 15,0-2 0-15,2 1 0 0,-2-1-3 0,2 2 2 16,-1-1-1-16,1-1 0 0,-2-1-1 16,1 0 1-16,1-1 1 0,1 1-1 15,-2 1 1-15,2-1 2 0,1-1-1 0,-3 0 3 16,4-1 0-16,-2 0 1 0,2 0-1 16,-2 0 0-16,3-1-1 0,1 0-3 31,-2-1-1-31,12-6 5 0,-12 3-7 0,-1 1-1 0,3-1 0 15,-2 0-1-15,-2 0 0 0,3 0 0 16,-5 0 0-16,3-1 2 0,-1 1 0 16,-2-2-1-16,-1 2 1 0,0-1-1 15,0 1 1-15,0 0-1 0,-1-2 0 16,-1 2 2-16,1-2-1 0,-3 2-2 0,3-2-2 16,-4 0 2-16,4 1 0 0,-1-1-2 15,1-1-1-15,1 0-1 0,-2-2-3 16,0 1 2-16,2-1 1 0,0-1-1 0,0 2 4 15,0 0 0-15,0 0 2 0,2 3-2 16,-2-1-3-16,0 2-6 0,-2 0-8 16,2 1-15-16,-1 1-23 0,-1 1-35 15,-1 2-62-15,0 0-82 0,-4 0-131 16,0 0-161-16,-1 0-105 0,0 4-24 16,0 1 23-16,-1-2 71 0,-1 1 130 0</inkml:trace>
  <inkml:trace contextRef="#ctx0" brushRef="#br0" timeOffset="75747.4484">16861 16173 211 0,'-2'-5'378'15,"0"2"32"-15,1 0 23 0,1 1-25 16,-3 0-59-16,3-1-82 0,0 1-86 16,0 1-64-16,0-1-37 0,1 2-24 15,1-2-14-15,-1-1-5 0,-1 3-6 16,2 0-2-16,0-2 2 0,-1 0 4 15,-1 1 7-15,3 1 6 0,-2-2 5 0,-1 2 1 16,0-2 0-16,2 2-2 0,0 0-4 16,-2 0-5-16,0 0-1 0,0 0-1 15,0 0-2-15,0 0-1 0,0 0-3 16,0 0-5-16,-2 0-7 0,0 0-8 16,2 2-1-16,0 0 1 0,-1-1 3 15,-2 3 8-15,3 1 6 0,-1-2 11 16,-3 6 10-16,3 0 4 0,-1 3 4 0,1 0 2 15,-1 4-3-15,2-2-5 0,0 1-7 16,0 1-9-16,2 1-6 0,1 0-6 0,0-2-5 16,0 1-7-16,5-2-2 0,-4-1-2 15,3 0 6-15,-1-4-3 0,3-1-1 16,-2 1 1-16,-1-4 1 0,1-1-1 16,-1 0-7-16,2-3 2 0,0-1-1 0,-2-3-4 15,1 0-1-15,2 0-1 16,-3-3-2-16,9-10-6 0,-6 7 1 15,-3-4-2-15,1 1-2 0,-4-1 0 16,0 1-2-16,-1-1-1 0,-1 1 0 0,-2 0 1 16,-2 2 0-16,-1 1 0 0,-1 0 3 15,-1 0 0-15,0 2 1 0,-4 0-1 16,2-1 4-16,0 1-4 0,-1 0 3 0,3 1 0 16,-1 0-1-16,1 2 0 0,-1-2-6 15,2 1-9 1,-3-6-83-16,4 8-9 0,1-2-63 0,-2 2-100 15,-1-1-172-15,-2 1-144 0,-1 1-58 16,-4 2 3-16,-3 2 42 0,0 3 91 16</inkml:trace>
  <inkml:trace contextRef="#ctx0" brushRef="#br0" timeOffset="76343.8478">16666 16452 191 0,'5'-3'477'0,"-2"-1"71"0,0 0 50 0,0 3-43 16,2-3-117-16,-4 4-136 0,1-3-91 15,0 3-58-15,-2 0-39 0,3 0-26 16,-3 0-21-16,0 0-14 0,1 0-3 0,-1 0-7 16,0 0 3-1,2 0 4-15,0 0 109 0,-2 0-113 16,1 0-6-16,-1-2-1 0,2 2-7 16,-2 0-4-16,0-2-3 0,1 1-2 0,1-3-3 15,0 3-3-15,-1-2 2 0,-1 2 2 16,3-2 4-16,-3 3 1 0,0-2 4 15,0 2 2-15,-1-1-3 0,-1 1-2 16,2 0-3-16,0-2-3 0,-1 2-3 16,1 0-3-16,-4 0-2 0,3 0-2 15,-1 0-1-15,-1 0-2 0,1 2 1 0,1-2-1 16,1 0 2-16,-2 0-1 0,1 0 1 16,1-2-1-16,1 2-2 0,1-1 2 0,-2 1-1 15,1 0-1-15,1 0 1 0,1 0-2 16,0-2 0-16,1 0-2 0,0 1-1 15,1 0 0-15,-2-1-1 0,2 1-2 0,-4-2 0 16,1 1 5-16,-2 1 2 0,0 1 1 16,0-2 2-16,0 2 2 0,-2 0-1 15,2 2 0-15,-1-2-1 0,-2 1-5 16,-2 1-3-16,0-2-7 0,4 2-10 0,-1-1-16 16,2-1-15-16,0 0-23 0,0 1-35 15,0-1-61-15,2 2-96 0,-1-2-170 16,-1 1-189-16,3-1-90 0,-1 1-21 15,-2 1 35-15,0 3 91 0,0-2 174 0</inkml:trace>
  <inkml:trace contextRef="#ctx0" brushRef="#br1" timeOffset="93543.5718">4193 17432 290 0,'-2'-4'387'0,"1"3"44"16,-1-3 373-16,1 4-467 0,1-3-67 0,0 3-60 16,-2 0-49-16,2 0-30 0,-2 0-22 15,1 0-22-15,-1 0-17 0,2 3-18 0,-1-3-13 16,-1 0-11-16,0 0-6 0,0 2-2 16,2-2 2-16,0 0 3 0,-2 0 7 15,2 2 10-15,0-2 3 0,0 0 7 16,-2 0 3-16,1 0 3 0,1 0-8 15,0 0-4-15,0 0-7 0,0 1-7 0,0-1-5 16,-2 0-6-16,1 2-5 0,1 0-2 16,-2-1 2-16,-1 1 1 0,3 0 3 15,-3-1 1-15,1 1 4 0,-1 0-1 0,1 1-1 16,1-3 1-16,-1 1-5 0,2 1-3 16,-4-2 2-16,4 1 0 0,-2-1 2 15,2 2 0-15,-2-2 0 0,1 1 2 0,1-1-4 16,0 0 1-16,-2 0 1 0,2 0-2 15,0 0-3-15,0 0-1 0,0 0-1 16,0 0-1-16,2 0-3 0,-2 0-2 16,0 0-1-16,0 0-1 15,0 0 3-15,0-1-4 0,1 1-4 0,-1-2 2 16,2 2 3-16,-2-1 1 16,2 1 0-16,-2-2 0 0,4 2 2 0,-4 0-1 15,2-1-1-15,-1 1-1 0,2 0 0 0,1-2-1 16,-1 2-1-16,2-1 0 0,1 1 3 15,3 0-4-15,-2 0 3 0,1 0-1 16,2 0 1-16,0-2-4 0,0 2-1 16,-2-2 0-16,2 2 0 0,-1-1 1 0,-1 0-2 15,1 0 4-15,-3-1-2 0,2 1 0 16,-1 1 0-16,2-4 1 0,-3 4 1 16,1-1-1-16,-1-1 0 0,3 0 0 0,-2 2 0 15,-1 0 0-15,2-3-1 0,-2 3-1 16,2-2 3-16,-3 2-1 0,1-2-1 15,-1 1 0-15,0 1 1 0,-1-2 0 16,1 2 1-16,-3 0-1 0,1-2 1 0,0 2-1 16,-1 0 1-16,-1 0-1 0,1 0-1 15,1 0 3-15,-3 0-2 0,2 0 1 16,1 0-1-16,0 0-1 0,1 0 0 16,0 0 0-16,-1 0-2 0,2 0 1 0,-2 0 2 15,2 0-1-15,0 0 0 16,0 0 0-16,2 0 2 0,-4-3-2 15,7 1-2-15,-5 2 1 0,-1 0 1 16,1 0 0-16,12 0 3 16,-9 0-4-16,-3 0 0 0,1 0 1 15,-1 0-1-15,1 0 2 0,-1 0 0 0,1 0 0 16,-1 0 0-16,0 0 1 0,-2-2 2 16,0 2 0-16,0 0 1 0,-1 0-2 15,0 0 3-15,-2 0-4 0,1 0 1 0,-1 0-1 16,2 0 1-16,0 0 0 0,0 0 0 15,0 0 2-15,1 0 0 0,-1 2-2 16,1-2 2-16,-2 0-2 0,3 0-1 16,-1 0-2-16,0 0 0 0,-1 0-1 0,-1 0 1 15,1 0-1-15,2 0 2 0,-2 0 1 16,-2 0-1-16,3 0-1 0,-1 0 1 16,-2 0 1-16,1 0-1 0,-1 0 1 15,0 0-1-15,-1-2 1 0,1 1-1 0,-2-3 0 16,2 3-2-16,-3-2 3 0,1 0-1 15,1-1 0-15,-4 1 1 0,4-1 3 16,-1 0-2-16,0 1 0 0,1 0-1 16,-2 0 0-16,1 0-3 0,0 0-3 0,1 1 1 15,1 0 1-15,-2-1-1 0,1 1 2 16,1 1 0-16,0-3 0 0,-2 4 3 16,2 0-3-16,0-3 3 0,-2 3-1 0,1-2 0 15,1 0 1-15,0 1-1 0,-2-1 2 16,2 0-4-16,-2-3 0 0,0 5 0 15,0-3 0-15,2-1 3 0,-1 0-2 16,-1 1 3-16,2 0 3 0,-2 2-2 0,1-2 4 16,-1 1-2-16,1 0 1 0,1 1-1 15,-2 1-1-15,2-1 0 0,-2 1 0 16,1-2 3-16,-1 2-3 0,2 0 3 16,-1-1 3-16,-1 1 2 15,0-2 6-15,-1 2 32 0,3 0-22 0,-2 0 3 16,1 0-1-16,-2 2-2 0,2 1-2 15,1-1-2-15,-2 3-1 16,2 1-2-16,0 8 20 0,2-7-21 0,-1 0-1 16,2-2-2-16,0 2 0 0,-1-2-2 15,3 0-2-15,-2-1 0 0,2 2-6 16,-1-3-2-16,0 2 1 0,3-2-3 0,-2 0-2 16,0 1-1-16,0-1 0 0,-1-2 2 15,1 3-3-15,1-3 2 0,-4 1-2 16,1-2 3-16,-1 2-1 0,1 1 0 0,-3-3 0 15,1 0 2-15,1 2 6 0,-2-2 4 16,0 0 6-16,0 2 5 0,-2-1 6 16,2 1 1-16,-1 0-1 0,-1 1-3 15,1-1-1-15,-3 1 0 0,1 2-4 16,2-2-4-16,-4 1 3 0,2 1-4 16,0-2 1-16,0 1-1 0,-1 0 3 0,1 3 0 15,0-1 2-15,0-2 2 0,1 2 0 16,-2-2-4-16,2 1-3 0,1 0-5 0,-1 0 0 15,0-1-3-15,1 1-6 0,-1-2 3 16,1-1-3-16,1-1 1 0,0 1-7 16,0 0 1-16,-2-2 1 0,2 1-1 15,0-1 1-15,0 0-1 0,0 0 5 0,0 2-2 16,0-2-2-16,0 0 1 0,0 0-4 16,0 0 1-16,0-2 1 0,0 2-2 15,-2-1 0-15,2-1-16 0,0-1 5 16,0 1 2-16,-1-1 0 0,1-2 4 0,0 1 0 15,0-3 14-15,0 2-6 0,0-2-5 16,0 1 1-16,0-1-3 0,0 1 1 16,-2 0 1-16,2 1 0 0,0 1 3 15,2-1-4-15,-2 1-2 0,0 1-1 0,0-2-2 16,0 2 0-16,0 1-2 0,0-1 4 0,0-1 0 16,0 3 0-16,0-1 1 15,0 0-2-15,0-1-1 0,0 1-2 0,0 2 1 16,0 0-3-16,0 0-6 0,0 0 1 15,0 0-7-15,0 0-12 0,0 0-12 0,0 0-19 16,0 0-15-16,0 0-28 0,0 0-15 16,0 0-15-16,-2 0-15 0,2 0-25 15,0 2-51-15,-1 1-109 0,-1-1-180 16,0 0-150-16,1-1-68 0,2 1-1 0,1 0 45 16,1 1 121-16</inkml:trace>
  <inkml:trace contextRef="#ctx0" brushRef="#br1" timeOffset="95138.637">4895 17313 14 0,'0'-3'381'0,"0"-1"98"0,-2 2 53 0,2 0-9 16,-1-1-37-16,1 0-82 0,-2 2-108 15,-1-1-79-15,1 1-56 0,1 1-42 16,-1-2-33-16,0 0-21 0,1 2-20 0,-2 0-14 15,1 0-15-15,-2 2-4 0,-1 0-3 16,0-1-2-16,-3 1-2 0,0 1 1 16,-1 0 4-16,1 0-1 0,-2-1-2 0,1 3 3 15,-2-2 2-15,1 3 0 0,-1-2 0 16,2 3-2-16,1-2 2 0,1 0-4 16,0-1 1-16,4 3 0 0,-2-1-1 15,5-2 1-15,-2 2 0 0,2-1 1 0,2 1-3 16,3-2 1-16,-1 1-2 0,4-2 1 15,0 1-2-15,0-1-2 0,0-2 2 16,1-1-1-16,1 2 2 0,-1-2-2 16,2-2 0-16,-3 1-1 0,0-2 0 15,0 0-2-15,0 0-1 0,0-1 1 0,-3-2 0 16,0 0-1-16,-2 0 0 0,1-1 0 16,-2-3 0-16,-2 1 0 0,0-1 0 15,0 3-1-15,-9-7-1 0,2 8 2 16,1 0 0-16,-2 3 2 0,-5 0-1 15,2-1-1-15,-3 4 0 0,0 0-2 16,-2 4-1-16,0-1-1 16,-19 7 4-16,2 5 11 0,16-4-4 15,4-1 3-15,1 1-2 0,2 0 0 16,2 3-1-16,2-2 4 0,3 2-2 16,1 1-4-16,2-1-4 0,2-3-1 0,1 1-1 15,3-1-8-15,-1-1 3 0,1-3 3 16,1 1-3-16,-1-4 3 0,5 1 0 15,0-3-2-15,3-1 5 0,-1-1-1 16,1 0 2-16,0-1 4 0,-1-3 1 0,3 1 0 16,-4-1 0-16,2-1 1 0,-2-2-1 15,0 1 3-15,-4 0-1 0,0-1 4 16,-1 1 2-16,-4-2 1 0,1 2 0 16,-2 1-1-16,-4-3-2 0,-2 1-2 0,-1 2-2 15,-3-2-1-15,0 3 0 0,-3 1 0 16,0 1 1-16,0 4-1 0,-5 0 5 15,3 1 1-15,-4 7-1 0,2-3 2 0,0 5 1 16,-1-1 1-16,2 1-5 0,1 0 3 16,1-1-1-16,4 1-2 0,1-2-2 15,4-1-2-15,1 0 0 0,4-1-7 16,1-2 0-16,4-2-3 0,1 1 0 0,4-3 1 16,-1 1-1-16,2 1 1 0,1-1 2 15,-1-3 5-15,3 5 0 0,-2-3 1 0,0 0-2 16,0 1 3-16,2-1 1 15,-3-2 3-15,-1 0 1 0,-2 0 4 16,0-2 5-16,5-5 29 0,-10 2-24 16,-2-3-1-16,0 1-1 0,-1-3-6 0,-2 0-3 15,0 0-2-15,-3-3-4 0,1 3-1 16,-1 0-2-16,-2-1-1 0,2 4-4 16,-2-1 2-16,-1 2 4 0,0 2-1 15,1 0 0-15,-12 3 4 0,9 1-7 16,-2 1-3-16,2 3 0 0,-1 0 0 15,1 1 0-15,1-2 0 0,2 1 0 16,0 1 0-16,1-1-4 0,1 0 2 16,2 1 1-16,1-2-2 0,1-1 2 0,1 3-2 15,1-3 2-15,-1 1-2 0,3-1-1 16,0-2 3-16,0 0-1 0,2-2-1 16,-3 1-1-16,4-3-4 15,-3-1-6-15,3-3-46 0,-5 4 4 0,-1-2-36 16,-1 1-87-16,-2-1-165 0,-4 2-233 15,-3 1-114-15,-22 0-789 16,9 6 814-16,-4-2 160 0</inkml:trace>
  <inkml:trace contextRef="#ctx0" brushRef="#br1" timeOffset="96004.2162">3417 17398 161 0,'0'-3'307'0,"0"2"51"16,0-1 33-16,1 1 9 0,1-1-5 0,-2 2-24 15,0 0-43-15,0 0-56 0,0 0-50 16,0 0-31-16,0 2-29 0,-2-2-23 0,1 1-23 15,1 1-20-15,0-1-16 0,-3-1-16 16,3 1-6-16,0 1-11 0,0-1-5 16,0 1-3-16,0 1-3 0,3-1-2 0,-3 0-7 15,0 1-2-15,1 1-5 0,1-3-1 16,-1 3-5-16,1-4-3 0,-2 3 1 0,2-3-1 16,-1 0-3-16,1 2 1 0,0-2 1 0,-1-2 2 15,1 2 0 1,1 0-1-16,-1-3 0 0,-1-1-1 0,1 1-1 0,-1-4-2 15,1 4 0-15,1-2 5 0,-3 1 0 16,0-1 3-16,0 4 2 0,0-2 4 0,-3 3 0 16,1 0-2-16,1 3 1 15,-9 5 11-15,5-1-15 0,0 1-3 16,1 1-2-16,-1-2-2 0,2 2 0 0,0-3 2 16,3 1-3-16,-3-2-5 0,3-1 1 0,0-1-6 15,0 0 1-15,3-1-4 0,-1-2 4 16,-1 0 3-16,2-2 3 0,2 1 8 0,1-2 0 15,-3-2 3-15,2 1 0 0,0-2-1 16,-2-1-4-16,-1 2-5 0,1-1 0 16,-3 2-1-16,3-1-3 0,-3 2 4 0,0-1-2 15,-3 1-2-15,3 1-2 0,-2 2-2 16,1 0-6-16,-2 0-4 0,-1 5-4 0,1-3-9 16,0 1-6-16,1-1-9 0,1 0-10 15,-1 1-10-15,0-3-12 0,2 2-16 16,0 0-19-16,2-4-26 0,3 0-28 0,0-1-29 15,1 1-39-15,2-3-46 0,0-2-63 16,-2 0-70-16,1 0-64 0,2-2-52 0,-1 2 1 31,0-2 44-31</inkml:trace>
  <inkml:trace contextRef="#ctx0" brushRef="#br1" timeOffset="96588.6064">3660 17169 390 0,'3'-6'513'0,"-1"-1"58"0,-1 5 4 16,-1-3-69-16,0 1-130 0,-1 1-125 15,1-2-76-15,-2 3-47 0,1-1-27 0,1-1-17 16,-2 3-13-16,-1-3-12 0,2 4-8 0,1-3-6 16,-3 3-1-16,3-2 0 0,-2 2 3 15,0 0 0-15,1 0-2 0,-1 0-7 16,1-2-1-16,-1 2-6 0,-1 2-3 0,-1-2-4 15,1 2-2-15,0 1 0 0,-3 1-2 16,1 2 0-16,2 1 2 0,-3 1 0 0,2 0-1 16,0 2 4-16,2-2-3 0,-2 1 0 15,2 3-6-15,2-4 0 0,0 2-2 16,0 1-1-16,2 0-3 0,2 0-3 0,1 1 2 16,-2-2 6-16,4 0-6 0,-1 0-2 15,0 0-2-15,2-2-1 0,0 0-2 0,0-1-4 16,1 0 0-16,-1-4 1 0,0-1 0 15,-1 1 1-15,2-3-1 0,-1-3-1 0,-2 1 2 16,1-1 0-16,0-4 0 0,-2 0 0 16,0-1 0-16,-2 0-2 0,0-2-1 0,-1 0 1 15,1 0 1-15,-3 0 0 0,0 0-2 16,0 0 2-16,0 1 1 0,-2 0 0 0,1 0 0 16,-2 0 0-16,1 2 0 0,-3-2-1 15,0 1 1-15,-1 1 0 0,2 0 1 16,-3 1-1-16,-1 2 1 0,2-2 2 0,-3 1-1 15,4 0-2-15,-3 3 0 0,3-1 0 16,0 0 0-16,-2 1 0 0,2 1-5 0,2-1 0 16,-1 0-7-16,1 2-8 0,1 0-8 15,1-3-17-15,-1 3-23 0,2 0-32 16,0 3-46-16,0-3-51 0,2 0-74 0,1 0-101 16,-1 0-112-16,-1-3-101 0,3 3-22 15,0 0 21-15,3 0 62 0,2 0 107 16</inkml:trace>
  <inkml:trace contextRef="#ctx0" brushRef="#br1" timeOffset="97050.916">3825 17071 260 0,'1'-3'481'16,"-1"2"82"-16,-1-3 23 0,1 2-35 0,-4 1-96 31,3-2-116-31,-10-4 275 0,10 5-548 0,-1 2-16 15,-1 2-11-15,1 0-8 0,-1-1 1 16,1 4 6-16,-1-1 4 0,0 4 5 16,0-1 3-16,-1 4-2 0,1-1-1 0,-1 0-5 15,1 2 0-15,1 3-6 0,2-5-4 16,0 1 5-16,0 2-7 0,2-3-6 16,1-1-5-16,3 1-3 0,-1-1-4 0,1-3-11 15,0 1 0-15,3-1 0 0,-2-2 1 16,3-1 1-16,-2-1 2 0,1-1 3 15,-1 1-2-15,8-4 8 0,-9-1-9 16,2 0-1-16,-3-1-3 0,-1-2 0 0,0-1 0 16,2 1-1-16,-5-3 0 0,1 1 0 15,0-1 0-15,-3-1 0 0,0 2 2 16,-1 0-2-16,-1 1-1 0,0 1 0 16,-1 0 1-16,0-2-1 0,-1 3-1 15,-8-5 2 1,8 5-1-16,-10-4-7 0,7 6 4 0,-1 1 1 0,0-1-2 15,1 0 0-15,0 0 3 0,1-1 1 16,1 2-5-16,-2 0-5 0,0-1-8 16,2 0-9-1,-1 0-13-15,-2-3-244 16,11 4-221-16,-3 0 46 0,5 1-146 0,-2-3-56 0,5 3 9 16,1 1 46-16,2 0 103 0</inkml:trace>
  <inkml:trace contextRef="#ctx0" brushRef="#br1" timeOffset="97689.3429">4092 16946 364 0,'0'-8'569'0,"-2"0"72"0,-1-1 47 16,0 1-68-16,-3 3-156 0,3-1-154 15,-2 2-107-15,0 1-64 0,0 3-41 16,-1 3-26-16,0 1-21 0,1 4-10 0,0-1-11 15,0 2 1-15,2 1-1 0,0 2 0 16,0-2 0-16,0 2-1 0,1 0 0 16,1-2-5-16,2 2 0 15,1-3-1-15,4 11 21 0,-3-12-24 0,2 1 5 16,0 1-3-16,1-2 1 0,2 1-3 16,-2 0-4-16,2 0-3 0,-1-1-1 0,-1 0-5 15,0-1 1-15,-1 0-2 0,-2 0 2 16,0-3 2-16,-1 0 1 0,1-1 1 15,-1 0-2-15,-2 0-1 0,0 0-3 16,-2-1 0-16,0-1-4 0,-1 0-2 0,-2 1-2 16,0 0-2-16,-2-2 0 15,-7-2-4-15,5 2 3 0,0-2 1 16,3 1 1-16,-2-2-2 0,0 0-3 0,0-1 0 16,4-1-1-16,-1 0-2 0,1-2-2 15,3 2 3-15,-1-3-2 0,2 1 3 16,2-2 1-16,1 1-1 0,-1 2 5 15,4-3 0-15,-1 0 0 0,1 2 2 0,-1-3 1 16,1 3 0-16,1-3 1 0,-3 1-1 16,4 1 2-16,-5 0-1 0,2 1-2 15,-2-2 0-15,-1 0-1 0,-1-1 2 0,1 2-1 16,-2-1 2-16,-2 1 2 0,1-1 3 16,-1 1-2-16,2 1 0 0,-3 0 2 15,0 2-3-15,1 1 1 0,0-1-2 16,1 2 0-16,-2 1-1 0,0-1-2 0,0 3-5 15,1 0-6-15,-1 0-9 0,-2 0-11 16,2 3-16-16,1-3-31 0,2 4-41 16,2-3-55-16,1 3-71 0,-1-1-115 0,1-2-137 15,0-1-116-15,2-1-31 0,4 1 20 16,1 0 57-16,-1 0 117 0</inkml:trace>
  <inkml:trace contextRef="#ctx0" brushRef="#br1" timeOffset="98189.6775">4280 16845 65 0,'2'-5'500'16,"-4"1"107"-1,2-2 68-15,-3-4 599 0,1 6-838 0,-1-1-148 16,0 2-98-16,1 1-59 0,-2-1-40 16,2 3-27-16,-1-2-20 0,-2 2-12 15,2 0-10-15,-8 5 5 0,5-3-16 16,-1 3 2-16,1 0-1 0,-2 1 2 15,3 3 0-15,-2-2 1 0,2 2 1 16,0 2-4-16,2-2 1 0,1 0-1 0,0-1-7 16,4 1 1-16,0 1-1 0,1-2 1 15,2 2 2-15,1-3 0 0,0 1 5 0,2-5-3 16,0 4-2-16,0-6-3 0,0 3 1 16,0-4-3-16,0-2 0 15,0 0-2-15,1-2 2 0,-4-2 1 16,1-2 0-16,-1-2 3 0,0 1 1 0,-1-1 4 0,-1 1 2 15,-1-1 3-15,1 5 5 0,-3-2 9 16,2 2 4-16,-2 3 7 0,0 1 6 16,1 1 8-16,-1 1 13 15,0 5 11-15,2 10 108 0,-2-4-81 0,2 1 1 16,-1-1-6-16,1 1-4 0,-1 0-9 16,3 1-12-16,-1 0-10 0,1-3-11 15,-1 2-7-15,2-1-14 0,-2-2-7 0,1 0-6 16,0-2-7-16,0-1-5 0,-1 2-11 15,1-4-14-15,-2 1-17 0,-1-1-37 16,1-1-40-16,-2-1-53 0,0-2-52 16,0 1-39-16,2 0-92 15,-2-2-168-15,3-4-1000 0,2 2 704 0,3 0 11 16,6 1 94-16,0 1 188 0</inkml:trace>
  <inkml:trace contextRef="#ctx0" brushRef="#br1" timeOffset="100541.2504">4675 17406 200 0,'-3'0'286'16,"1"0"11"-16,-1-3 8 0,0 1 2 0,1 0-7 15,-2 1-19-15,2 1-24 0,-1 0-29 16,0 0-30-16,-2 0-35 0,-1 1-28 15,1 1-23-15,-1 1-13 0,1-1-13 16,-1 0-12-16,1 1-9 0,2-1-6 0,-1 1-4 16,1-1-6-16,3 0 0 0,-4-2 1 15,2 0-2-15,1 0-5 0,1 3-5 0,0-3-5 16,1 0-5-16,1-3-5 0,2 3-3 16,1 0 5-16,0-2 1 0,3 0 2 15,0-1 0-15,3 1-2 0,-3-3-3 16,3 5-2-16,0-3-3 0,0-1-1 0,-3 1-2 15,1 1-1-15,-1-1-2 0,-3 1 3 16,0 1-1-16,-2-1 0 16,0 1 2-16,3-1 48 15,-6 0-38-15,0 2 1 0,0 0-1 0,0 0-4 16,-2 2 0-16,-1-2 3 0,-1 2-3 16,-2 1-5-16,-1 0 1 0,-1 1 0 0,-3 2 3 15,0 1-6-15,0 3 0 0,0-3 1 16,0 3-4-16,0-3 1 0,0 2-3 15,1-2-4-15,2-1 3 16,-4 9 6-16,9-8-10 0,-1 0 1 0,3-2-1 16,-1 4-2-16,4-4-1 0,-1 1 2 15,3 0-2-15,2-1-1 0,3-1 0 16,-1-1 0-16,3-1 0 0,2-2-1 16,3-2 1-16,1-1 3 0,1-3 2 15,-1 0 1-15,21-10 12 16,-21 6-9-16,-1 1 0 0,0-1-3 0,-3 1-2 15,-3 2-1-15,-2-1 0 0,-1 2-2 0,-2 0 1 16,-2 2-2-16,0 0 0 0,-1 0-1 16,-4-1 0-16,2 2 1 0,-5 1-2 15,0 0 1-15,-1-1 0 0,-2 1-1 16,-1 2 0-16,-2-3-2 0,1 6 0 0,-4-3-1 16,1 2 4-16,-1 1 0 0,3 1 2 15,-3-1 3-15,-5 9 11 0,11-9-9 16,0 4-3-16,3-1 2 15,2-1-4-15,3 2-2 0,0-1 0 0,2-1 0 16,4 0 0-16,2-1 0 0,1 1 2 16,1-2 1-16,2-1 0 0,1 0 3 0,-2-2 1 15,5-2-1-15,-3 0 1 0,1-1-1 16,0 1-1-16,0-3 0 0,-1-2-3 16,-3 2 2-16,2-3-2 15,-2 1 1-15,-2-2-1 0,1-1 1 0,-3-2-1 0,-1 2 0 16,0 0 1-16,-3-1-10 0,-1 2 7 15,-1 0 0-15,-1 2 0 0,-1 0-2 16,-3 0 1-16,-1 2 6 0,-1 2-5 16,-2 3-4-16,-2 0-2 0,0 0 4 0,-3 3-4 15,1 2 1-15,-1 0 2 0,1 0 3 16,-1 2 0-16,3 0 0 0,1-1 3 16,-1 2-2-16,3-1 3 0,2-1-2 15,3 1 0 1,-4 14 5-16,17-5 0 15,-5-10-4-15,3-2 0 0,1 1 0 16,1-2 1-16,-1-2 0 0,5 1 1 0,-3-2-1 16,1-2 2-1,2-1 0-15,11-5 5 0,-16 4-6 16,9-8-1-16,-12 7-2 0,-1-3-2 0,-2 1 0 16,-1-2 0-16,-1 1 0 0,-2 0 0 15,-1 1-2-15,-1-1 2 16,-2 1-1-16,-7-5-1 0,5 9-1 15,-2-2-1-15,1 4 1 0,-3-1 0 0,0 4-3 16,1-1 2-16,-2 3 0 0,2-1 0 16,-2 0-1-16,0 2 0 0,3 1 4 0,-2 0-3 15,3 0 2-15,0 0 0 0,1 0 3 16,3 0-1-16,-1-2 0 0,4 3-1 16,1-2-1-16,0-2-1 0,1 2 3 15,4 2-2-15,-2-5 2 16,13 10 5-16,-11-9-4 0,2-1 0 15,0 0 0-15,-1-2 0 0,-1 2 5 16,0-2-3-16,0-2 0 0,2 2 0 16,-4-1-1-16,1 0 0 0,-1-2-2 0,-3 0 0 15,3 0 0-15,-1-2-2 16,-2 1 2-16,0 1 0 0,0-2 0 0,-2 0-1 16,0 2 0-16,1 1 0 0,-4-1-2 15,2 1 1-15,-2 0 0 0,-1-1 1 0,0 1-3 16,-1 2 0-16,1 0-1 0,-3 0 1 15,2 0 0-15,1 0 1 0,-2 2-2 16,3 1-1-16,-1-3-7 0,1 2-11 16,2 1-14-16,-2-1-31 0,5 3-53 0,-3-1-111 15,3 1-203-15,0-1-191 0,0 2-93 16,0 0-27-16,3 2 24 0,-1 3 99 0,1 0 201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D782-967F-47C8-83AA-6A53F9D5CA1B}" type="datetimeFigureOut">
              <a:rPr lang="es-MX" smtClean="0"/>
              <a:t>26/05/2021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FCA6-426E-4517-8E99-4208CDB54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28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D782-967F-47C8-83AA-6A53F9D5CA1B}" type="datetimeFigureOut">
              <a:rPr lang="es-MX" smtClean="0"/>
              <a:t>26/05/2021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FCA6-426E-4517-8E99-4208CDB54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03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D782-967F-47C8-83AA-6A53F9D5CA1B}" type="datetimeFigureOut">
              <a:rPr lang="es-MX" smtClean="0"/>
              <a:t>26/05/2021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FCA6-426E-4517-8E99-4208CDB54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34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D782-967F-47C8-83AA-6A53F9D5CA1B}" type="datetimeFigureOut">
              <a:rPr lang="es-MX" smtClean="0"/>
              <a:t>26/05/2021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FCA6-426E-4517-8E99-4208CDB54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16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D782-967F-47C8-83AA-6A53F9D5CA1B}" type="datetimeFigureOut">
              <a:rPr lang="es-MX" smtClean="0"/>
              <a:t>26/05/2021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FCA6-426E-4517-8E99-4208CDB54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93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D782-967F-47C8-83AA-6A53F9D5CA1B}" type="datetimeFigureOut">
              <a:rPr lang="es-MX" smtClean="0"/>
              <a:t>26/05/2021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FCA6-426E-4517-8E99-4208CDB54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12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D782-967F-47C8-83AA-6A53F9D5CA1B}" type="datetimeFigureOut">
              <a:rPr lang="es-MX" smtClean="0"/>
              <a:t>26/05/2021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FCA6-426E-4517-8E99-4208CDB54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8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D782-967F-47C8-83AA-6A53F9D5CA1B}" type="datetimeFigureOut">
              <a:rPr lang="es-MX" smtClean="0"/>
              <a:t>26/05/2021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FCA6-426E-4517-8E99-4208CDB54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12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D782-967F-47C8-83AA-6A53F9D5CA1B}" type="datetimeFigureOut">
              <a:rPr lang="es-MX" smtClean="0"/>
              <a:t>26/05/2021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FCA6-426E-4517-8E99-4208CDB54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87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D782-967F-47C8-83AA-6A53F9D5CA1B}" type="datetimeFigureOut">
              <a:rPr lang="es-MX" smtClean="0"/>
              <a:t>26/05/2021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FCA6-426E-4517-8E99-4208CDB54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30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D782-967F-47C8-83AA-6A53F9D5CA1B}" type="datetimeFigureOut">
              <a:rPr lang="es-MX" smtClean="0"/>
              <a:t>26/05/2021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FCA6-426E-4517-8E99-4208CDB54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13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0D782-967F-47C8-83AA-6A53F9D5CA1B}" type="datetimeFigureOut">
              <a:rPr lang="es-MX" smtClean="0"/>
              <a:t>26/05/2021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FCA6-426E-4517-8E99-4208CDB54C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82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7.emf"/><Relationship Id="rId7" Type="http://schemas.openxmlformats.org/officeDocument/2006/relationships/image" Target="../media/image14.emf"/><Relationship Id="rId12" Type="http://schemas.openxmlformats.org/officeDocument/2006/relationships/customXml" Target="../ink/ink8.xml"/><Relationship Id="rId17" Type="http://schemas.openxmlformats.org/officeDocument/2006/relationships/image" Target="../media/image19.emf"/><Relationship Id="rId2" Type="http://schemas.openxmlformats.org/officeDocument/2006/relationships/customXml" Target="../ink/ink4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customXml" Target="../ink/ink7.xml"/><Relationship Id="rId9" Type="http://schemas.openxmlformats.org/officeDocument/2006/relationships/image" Target="../media/image15.emf"/><Relationship Id="rId1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1.emf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Distribución Normal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89397"/>
            <a:ext cx="10515600" cy="5687566"/>
          </a:xfrm>
        </p:spPr>
        <p:txBody>
          <a:bodyPr/>
          <a:lstStyle/>
          <a:p>
            <a:r>
              <a:rPr lang="es-MX" dirty="0"/>
              <a:t>aleatoria normal </a:t>
            </a:r>
            <a:r>
              <a:rPr lang="es-MX" i="1" dirty="0"/>
              <a:t>X </a:t>
            </a:r>
            <a:r>
              <a:rPr lang="es-MX" dirty="0"/>
              <a:t>en un nuevo conjunto de observaciones de una variable aleatoria </a:t>
            </a:r>
            <a:r>
              <a:rPr lang="es-MX" dirty="0" smtClean="0"/>
              <a:t>normal </a:t>
            </a:r>
            <a:r>
              <a:rPr lang="es-MX" i="1" dirty="0"/>
              <a:t>Z </a:t>
            </a:r>
            <a:r>
              <a:rPr lang="es-MX" dirty="0"/>
              <a:t>con media 0 y varianza 1. Esto se puede realizar mediante la </a:t>
            </a:r>
            <a:r>
              <a:rPr lang="es-MX" dirty="0" smtClean="0"/>
              <a:t>transformación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56" y="1953818"/>
            <a:ext cx="2489746" cy="85111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489656" y="33267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272525"/>
                </a:solidFill>
                <a:latin typeface="Times" panose="02020603060405020304" pitchFamily="18" charset="0"/>
              </a:rPr>
              <a:t>En </a:t>
            </a:r>
            <a:r>
              <a:rPr lang="es-MX" dirty="0" smtClean="0">
                <a:solidFill>
                  <a:srgbClr val="272525"/>
                </a:solidFill>
                <a:latin typeface="Times" panose="02020603060405020304" pitchFamily="18" charset="0"/>
              </a:rPr>
              <a:t>consecuencia</a:t>
            </a:r>
            <a:r>
              <a:rPr lang="es-MX" dirty="0">
                <a:solidFill>
                  <a:srgbClr val="272525"/>
                </a:solidFill>
                <a:latin typeface="Times" panose="02020603060405020304" pitchFamily="18" charset="0"/>
              </a:rPr>
              <a:t>, podemos escribir</a:t>
            </a:r>
            <a:endParaRPr lang="es-MX" dirty="0">
              <a:solidFill>
                <a:srgbClr val="000000"/>
              </a:solidFill>
              <a:latin typeface="Times" panose="0202060306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49" y="3925465"/>
            <a:ext cx="8724359" cy="20221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/>
              <p14:cNvContentPartPr/>
              <p14:nvPr/>
            </p14:nvContentPartPr>
            <p14:xfrm>
              <a:off x="4467240" y="5583600"/>
              <a:ext cx="1040760" cy="53424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8240" y="5574240"/>
                <a:ext cx="1060200" cy="5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1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443" y="370311"/>
            <a:ext cx="10515600" cy="5605485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Ahora </a:t>
            </a:r>
            <a:r>
              <a:rPr lang="es-MX" dirty="0"/>
              <a:t>hemos reducido el número requerido de tablas de áreas de curva normal </a:t>
            </a:r>
            <a:r>
              <a:rPr lang="es-MX" dirty="0" smtClean="0"/>
              <a:t>a una</a:t>
            </a:r>
            <a:r>
              <a:rPr lang="es-MX" dirty="0"/>
              <a:t>, la de la distribución normal estándar. La tabla </a:t>
            </a:r>
            <a:r>
              <a:rPr lang="es-MX" dirty="0" smtClean="0"/>
              <a:t>indica </a:t>
            </a:r>
            <a:r>
              <a:rPr lang="es-MX" dirty="0"/>
              <a:t>el área bajo la curva </a:t>
            </a:r>
            <a:r>
              <a:rPr lang="es-MX" dirty="0" smtClean="0"/>
              <a:t>normal </a:t>
            </a:r>
            <a:r>
              <a:rPr lang="es-MX" dirty="0"/>
              <a:t>estándar </a:t>
            </a:r>
            <a:r>
              <a:rPr lang="es-MX" dirty="0" smtClean="0"/>
              <a:t>que </a:t>
            </a:r>
            <a:r>
              <a:rPr lang="es-MX" dirty="0"/>
              <a:t>corresponde a </a:t>
            </a:r>
            <a:r>
              <a:rPr lang="es-MX" i="1" dirty="0"/>
              <a:t>P</a:t>
            </a:r>
            <a:r>
              <a:rPr lang="es-MX" dirty="0"/>
              <a:t>(</a:t>
            </a:r>
            <a:r>
              <a:rPr lang="es-MX" i="1" dirty="0"/>
              <a:t>Z </a:t>
            </a:r>
            <a:r>
              <a:rPr lang="es-MX" dirty="0"/>
              <a:t>&lt; </a:t>
            </a:r>
            <a:r>
              <a:rPr lang="es-MX" i="1" dirty="0"/>
              <a:t>z</a:t>
            </a:r>
            <a:r>
              <a:rPr lang="es-MX" dirty="0"/>
              <a:t>) para valores de </a:t>
            </a:r>
            <a:r>
              <a:rPr lang="es-MX" i="1" dirty="0"/>
              <a:t>z </a:t>
            </a:r>
            <a:r>
              <a:rPr lang="es-MX" dirty="0"/>
              <a:t>que van de –3.49 a 3.49</a:t>
            </a:r>
            <a:r>
              <a:rPr lang="es-MX" dirty="0" smtClean="0"/>
              <a:t>.</a:t>
            </a:r>
          </a:p>
          <a:p>
            <a:r>
              <a:rPr lang="es-MX" dirty="0" smtClean="0"/>
              <a:t>Ejemplos:</a:t>
            </a:r>
            <a:endParaRPr lang="es-MX" dirty="0"/>
          </a:p>
          <a:p>
            <a:r>
              <a:rPr lang="es-MX" dirty="0"/>
              <a:t>Dada una distribución normal estándar, calcule el área bajo la curva que se </a:t>
            </a:r>
            <a:r>
              <a:rPr lang="es-MX" dirty="0" smtClean="0"/>
              <a:t>localiza:</a:t>
            </a:r>
          </a:p>
          <a:p>
            <a:r>
              <a:rPr lang="es-MX" dirty="0"/>
              <a:t>a</a:t>
            </a:r>
            <a:r>
              <a:rPr lang="es-MX" dirty="0" smtClean="0"/>
              <a:t>) A la izquierda de z=1.170</a:t>
            </a:r>
            <a:endParaRPr lang="pl-PL" dirty="0" smtClean="0"/>
          </a:p>
          <a:p>
            <a:endParaRPr lang="es-MX" dirty="0"/>
          </a:p>
          <a:p>
            <a:r>
              <a:rPr lang="es-MX" i="1" dirty="0"/>
              <a:t>b</a:t>
            </a:r>
            <a:r>
              <a:rPr lang="es-MX" dirty="0" smtClean="0"/>
              <a:t>)  </a:t>
            </a:r>
            <a:r>
              <a:rPr lang="es-MX" dirty="0"/>
              <a:t>a la derecha de </a:t>
            </a:r>
            <a:r>
              <a:rPr lang="es-MX" i="1" dirty="0"/>
              <a:t>z </a:t>
            </a:r>
            <a:r>
              <a:rPr lang="es-MX" dirty="0"/>
              <a:t>= 1.84, y</a:t>
            </a:r>
          </a:p>
          <a:p>
            <a:r>
              <a:rPr lang="es-MX" i="1" dirty="0"/>
              <a:t>c</a:t>
            </a:r>
            <a:r>
              <a:rPr lang="pl-PL" dirty="0" smtClean="0"/>
              <a:t>)  </a:t>
            </a:r>
            <a:r>
              <a:rPr lang="pl-PL" dirty="0"/>
              <a:t>entre </a:t>
            </a:r>
            <a:r>
              <a:rPr lang="pl-PL" i="1" dirty="0"/>
              <a:t>z </a:t>
            </a:r>
            <a:r>
              <a:rPr lang="pl-PL" dirty="0"/>
              <a:t>= –1.97 y </a:t>
            </a:r>
            <a:r>
              <a:rPr lang="pl-PL" i="1" dirty="0"/>
              <a:t>z </a:t>
            </a:r>
            <a:r>
              <a:rPr lang="pl-PL" dirty="0"/>
              <a:t>= 0.86</a:t>
            </a:r>
            <a:r>
              <a:rPr lang="pl-PL" dirty="0" smtClean="0"/>
              <a:t>.</a:t>
            </a:r>
            <a:endParaRPr lang="es-MX" dirty="0" smtClean="0"/>
          </a:p>
          <a:p>
            <a:r>
              <a:rPr lang="es-MX" dirty="0"/>
              <a:t>Dada una distribución normal estándar, calcule el valor de </a:t>
            </a:r>
            <a:r>
              <a:rPr lang="es-MX" i="1" dirty="0"/>
              <a:t>k </a:t>
            </a:r>
            <a:r>
              <a:rPr lang="es-MX" dirty="0"/>
              <a:t>tal que</a:t>
            </a:r>
          </a:p>
          <a:p>
            <a:r>
              <a:rPr lang="es-MX" i="1" dirty="0" smtClean="0"/>
              <a:t>a) </a:t>
            </a:r>
            <a:r>
              <a:rPr lang="pl-PL" i="1" dirty="0" smtClean="0"/>
              <a:t>P </a:t>
            </a:r>
            <a:r>
              <a:rPr lang="pl-PL" dirty="0"/>
              <a:t>(</a:t>
            </a:r>
            <a:r>
              <a:rPr lang="pl-PL" i="1" dirty="0"/>
              <a:t>Z </a:t>
            </a:r>
            <a:r>
              <a:rPr lang="pl-PL" dirty="0"/>
              <a:t>&gt; </a:t>
            </a:r>
            <a:r>
              <a:rPr lang="pl-PL" i="1" dirty="0"/>
              <a:t>k </a:t>
            </a:r>
            <a:r>
              <a:rPr lang="pl-PL" dirty="0"/>
              <a:t>) = 0.3015, y</a:t>
            </a:r>
          </a:p>
          <a:p>
            <a:r>
              <a:rPr lang="es-MX" i="1" dirty="0"/>
              <a:t>b</a:t>
            </a:r>
            <a:r>
              <a:rPr lang="es-MX" i="1" dirty="0" smtClean="0"/>
              <a:t>) </a:t>
            </a:r>
            <a:r>
              <a:rPr lang="pl-PL" i="1" dirty="0" smtClean="0"/>
              <a:t> </a:t>
            </a:r>
            <a:r>
              <a:rPr lang="pl-PL" dirty="0"/>
              <a:t>(</a:t>
            </a:r>
            <a:r>
              <a:rPr lang="pl-PL" i="1" dirty="0"/>
              <a:t>k </a:t>
            </a:r>
            <a:r>
              <a:rPr lang="pl-PL" dirty="0"/>
              <a:t>&lt; </a:t>
            </a:r>
            <a:r>
              <a:rPr lang="pl-PL" i="1" dirty="0"/>
              <a:t>Z </a:t>
            </a:r>
            <a:r>
              <a:rPr lang="pl-PL" dirty="0"/>
              <a:t>&lt; −0.18) = 0.4197</a:t>
            </a:r>
            <a:r>
              <a:rPr lang="pl-PL" dirty="0" smtClean="0"/>
              <a:t>.</a:t>
            </a:r>
            <a:r>
              <a:rPr lang="es-MX" dirty="0"/>
              <a:t> </a:t>
            </a:r>
            <a:endParaRPr lang="pl-PL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5625249" y="2803721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TimesLTStd-Roman"/>
              </a:rPr>
              <a:t>0.8790</a:t>
            </a:r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/>
              <p14:cNvContentPartPr/>
              <p14:nvPr/>
            </p14:nvContentPartPr>
            <p14:xfrm>
              <a:off x="7704000" y="2680560"/>
              <a:ext cx="2168280" cy="77796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1120" y="2676240"/>
                <a:ext cx="217944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Entrada de lápiz 5"/>
              <p14:cNvContentPartPr/>
              <p14:nvPr/>
            </p14:nvContentPartPr>
            <p14:xfrm>
              <a:off x="168840" y="2468160"/>
              <a:ext cx="11131200" cy="189576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760" y="2462040"/>
                <a:ext cx="11151360" cy="19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Entrada de lápiz 6"/>
              <p14:cNvContentPartPr/>
              <p14:nvPr/>
            </p14:nvContentPartPr>
            <p14:xfrm>
              <a:off x="5415120" y="3564000"/>
              <a:ext cx="690840" cy="639720"/>
            </p14:xfrm>
          </p:contentPart>
        </mc:Choice>
        <mc:Fallback xmlns="">
          <p:pic>
            <p:nvPicPr>
              <p:cNvPr id="7" name="Entrada de lápiz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6840" y="3555360"/>
                <a:ext cx="70812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Entrada de lápiz 7"/>
              <p14:cNvContentPartPr/>
              <p14:nvPr/>
            </p14:nvContentPartPr>
            <p14:xfrm>
              <a:off x="129960" y="2765880"/>
              <a:ext cx="10060560" cy="2959560"/>
            </p14:xfrm>
          </p:contentPart>
        </mc:Choice>
        <mc:Fallback xmlns="">
          <p:pic>
            <p:nvPicPr>
              <p:cNvPr id="8" name="Entrada de lápiz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480" y="2755080"/>
                <a:ext cx="10078200" cy="29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Entrada de lápiz 8"/>
              <p14:cNvContentPartPr/>
              <p14:nvPr/>
            </p14:nvContentPartPr>
            <p14:xfrm>
              <a:off x="102960" y="4775040"/>
              <a:ext cx="8451360" cy="176148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240" y="4765680"/>
                <a:ext cx="8471880" cy="17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Entrada de lápiz 9"/>
              <p14:cNvContentPartPr/>
              <p14:nvPr/>
            </p14:nvContentPartPr>
            <p14:xfrm>
              <a:off x="1108440" y="5719680"/>
              <a:ext cx="5242320" cy="638280"/>
            </p14:xfrm>
          </p:contentPart>
        </mc:Choice>
        <mc:Fallback xmlns="">
          <p:pic>
            <p:nvPicPr>
              <p:cNvPr id="10" name="Entrada de lápiz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0160" y="5708520"/>
                <a:ext cx="525960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Entrada de lápiz 10"/>
              <p14:cNvContentPartPr/>
              <p14:nvPr/>
            </p14:nvContentPartPr>
            <p14:xfrm>
              <a:off x="34560" y="5168160"/>
              <a:ext cx="798120" cy="181080"/>
            </p14:xfrm>
          </p:contentPart>
        </mc:Choice>
        <mc:Fallback xmlns="">
          <p:pic>
            <p:nvPicPr>
              <p:cNvPr id="11" name="Entrada de lápiz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920" y="5159520"/>
                <a:ext cx="820080" cy="2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4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25003"/>
            <a:ext cx="10515600" cy="5751960"/>
          </a:xfrm>
        </p:spPr>
        <p:txBody>
          <a:bodyPr/>
          <a:lstStyle/>
          <a:p>
            <a:r>
              <a:rPr lang="es-MX" dirty="0"/>
              <a:t>Dada una variable aleatoria </a:t>
            </a:r>
            <a:r>
              <a:rPr lang="es-MX" i="1" dirty="0"/>
              <a:t>X </a:t>
            </a:r>
            <a:r>
              <a:rPr lang="es-MX" dirty="0"/>
              <a:t>que tiene una distribución normal con </a:t>
            </a:r>
            <a:r>
              <a:rPr lang="es-MX" i="1" dirty="0"/>
              <a:t>μ </a:t>
            </a:r>
            <a:r>
              <a:rPr lang="es-MX" dirty="0"/>
              <a:t>= 50 y </a:t>
            </a:r>
            <a:r>
              <a:rPr lang="es-MX" i="1" dirty="0"/>
              <a:t>σ </a:t>
            </a:r>
            <a:r>
              <a:rPr lang="es-MX" dirty="0"/>
              <a:t>= 10</a:t>
            </a:r>
            <a:r>
              <a:rPr lang="es-MX" dirty="0" smtClean="0"/>
              <a:t>, calcule </a:t>
            </a:r>
            <a:r>
              <a:rPr lang="es-MX" dirty="0"/>
              <a:t>la probabilidad de que </a:t>
            </a:r>
            <a:r>
              <a:rPr lang="es-MX" i="1" dirty="0"/>
              <a:t>X </a:t>
            </a:r>
            <a:r>
              <a:rPr lang="es-MX" dirty="0"/>
              <a:t>tome un valor entre 45 y 62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/>
              <p14:cNvContentPartPr/>
              <p14:nvPr/>
            </p14:nvContentPartPr>
            <p14:xfrm>
              <a:off x="6741000" y="5426280"/>
              <a:ext cx="360" cy="36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0920" y="5416200"/>
                <a:ext cx="20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/>
              <p14:cNvContentPartPr/>
              <p14:nvPr/>
            </p14:nvContentPartPr>
            <p14:xfrm>
              <a:off x="838200" y="1398882"/>
              <a:ext cx="7232760" cy="305352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800" y="1388802"/>
                <a:ext cx="7243200" cy="3066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ángulo 4"/>
          <p:cNvSpPr/>
          <p:nvPr/>
        </p:nvSpPr>
        <p:spPr>
          <a:xfrm>
            <a:off x="2920684" y="446150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TimesLTStd-Roman"/>
              </a:rPr>
              <a:t>0.8849</a:t>
            </a:r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Entrada de lápiz 5"/>
              <p14:cNvContentPartPr/>
              <p14:nvPr/>
            </p14:nvContentPartPr>
            <p14:xfrm>
              <a:off x="880560" y="3474360"/>
              <a:ext cx="5121720" cy="215820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0120" y="3463920"/>
                <a:ext cx="5141880" cy="21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0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18185"/>
            <a:ext cx="10515600" cy="5494383"/>
          </a:xfrm>
        </p:spPr>
        <p:txBody>
          <a:bodyPr/>
          <a:lstStyle/>
          <a:p>
            <a:r>
              <a:rPr lang="es-MX" dirty="0"/>
              <a:t>Dado que </a:t>
            </a:r>
            <a:r>
              <a:rPr lang="es-MX" i="1" dirty="0"/>
              <a:t>X </a:t>
            </a:r>
            <a:r>
              <a:rPr lang="es-MX" dirty="0"/>
              <a:t>tiene una distribución normal con </a:t>
            </a:r>
            <a:r>
              <a:rPr lang="es-MX" i="1" dirty="0"/>
              <a:t>μ </a:t>
            </a:r>
            <a:r>
              <a:rPr lang="es-MX" dirty="0"/>
              <a:t>= 300 y </a:t>
            </a:r>
            <a:r>
              <a:rPr lang="es-MX" i="1" dirty="0"/>
              <a:t>σ </a:t>
            </a:r>
            <a:r>
              <a:rPr lang="es-MX" dirty="0"/>
              <a:t>= 50, calcule la </a:t>
            </a:r>
            <a:r>
              <a:rPr lang="es-MX" dirty="0" smtClean="0"/>
              <a:t>probabilidad de </a:t>
            </a:r>
            <a:r>
              <a:rPr lang="es-MX" dirty="0"/>
              <a:t>que </a:t>
            </a:r>
            <a:r>
              <a:rPr lang="es-MX" i="1" dirty="0"/>
              <a:t>X </a:t>
            </a:r>
            <a:r>
              <a:rPr lang="es-MX" dirty="0"/>
              <a:t>tome un valor mayor que 362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Dada </a:t>
            </a:r>
            <a:r>
              <a:rPr lang="es-MX" dirty="0"/>
              <a:t>una distribución normal con </a:t>
            </a:r>
            <a:r>
              <a:rPr lang="es-MX" i="1" dirty="0"/>
              <a:t>μ </a:t>
            </a:r>
            <a:r>
              <a:rPr lang="es-MX" dirty="0"/>
              <a:t>= 40 y </a:t>
            </a:r>
            <a:r>
              <a:rPr lang="es-MX" i="1" dirty="0"/>
              <a:t>σ </a:t>
            </a:r>
            <a:r>
              <a:rPr lang="es-MX" dirty="0"/>
              <a:t>= 6, calcule el valor de </a:t>
            </a:r>
            <a:r>
              <a:rPr lang="es-MX" i="1" dirty="0"/>
              <a:t>x </a:t>
            </a:r>
            <a:r>
              <a:rPr lang="es-MX" dirty="0"/>
              <a:t>que </a:t>
            </a:r>
            <a:r>
              <a:rPr lang="es-MX" dirty="0" smtClean="0"/>
              <a:t>tiene 45</a:t>
            </a:r>
            <a:r>
              <a:rPr lang="es-MX" dirty="0"/>
              <a:t>% del área a la izquierda, </a:t>
            </a:r>
            <a:r>
              <a:rPr lang="es-MX" dirty="0" smtClean="0"/>
              <a:t>y 14</a:t>
            </a:r>
            <a:r>
              <a:rPr lang="es-MX" dirty="0"/>
              <a:t>% del área a la derecha.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16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72197"/>
            <a:ext cx="10515600" cy="5304766"/>
          </a:xfrm>
        </p:spPr>
        <p:txBody>
          <a:bodyPr/>
          <a:lstStyle/>
          <a:p>
            <a:r>
              <a:rPr lang="es-MX" dirty="0"/>
              <a:t>Cierto tipo de batería de almacenamiento dura, en promedio, 3.0 años, con una </a:t>
            </a:r>
            <a:r>
              <a:rPr lang="es-MX" dirty="0" smtClean="0"/>
              <a:t>desviación estándar </a:t>
            </a:r>
            <a:r>
              <a:rPr lang="es-MX" dirty="0"/>
              <a:t>de 0.5 años. Suponga que la duración de la batería se distribuye normalmente </a:t>
            </a:r>
            <a:r>
              <a:rPr lang="es-MX" dirty="0" smtClean="0"/>
              <a:t>y calcule </a:t>
            </a:r>
            <a:r>
              <a:rPr lang="es-MX" dirty="0"/>
              <a:t>la probabilidad de que una batería determinada dure menos de 2.3 años.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54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75249"/>
            <a:ext cx="10515600" cy="5501714"/>
          </a:xfrm>
        </p:spPr>
        <p:txBody>
          <a:bodyPr/>
          <a:lstStyle/>
          <a:p>
            <a:r>
              <a:rPr lang="es-MX" dirty="0"/>
              <a:t>Una empresa de material eléctrico fabrica bombillas de luz cuya duración, antes de </a:t>
            </a:r>
            <a:r>
              <a:rPr lang="es-MX" dirty="0" smtClean="0"/>
              <a:t>quemarse</a:t>
            </a:r>
            <a:r>
              <a:rPr lang="es-MX" dirty="0"/>
              <a:t>, se distribuye normalmente con una media igual a 800 horas y una desviación estándar de 40 horas. Calcule la probabilidad de que una bombilla se queme entre 778 </a:t>
            </a:r>
            <a:r>
              <a:rPr lang="es-MX" dirty="0" smtClean="0"/>
              <a:t>y 834 </a:t>
            </a:r>
            <a:r>
              <a:rPr lang="es-MX" dirty="0"/>
              <a:t>horas.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51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8"/>
          </a:xfrm>
        </p:spPr>
        <p:txBody>
          <a:bodyPr/>
          <a:lstStyle/>
          <a:p>
            <a:r>
              <a:rPr lang="es-MX" dirty="0"/>
              <a:t>Se utilizan medidores para rechazar todos los componentes en los que cierta </a:t>
            </a:r>
            <a:r>
              <a:rPr lang="es-MX" dirty="0" smtClean="0"/>
              <a:t>dimensión no </a:t>
            </a:r>
            <a:r>
              <a:rPr lang="es-MX" dirty="0"/>
              <a:t>esté dentro de la especificación 1.50 ± </a:t>
            </a:r>
            <a:r>
              <a:rPr lang="es-MX" i="1" dirty="0"/>
              <a:t>d</a:t>
            </a:r>
            <a:r>
              <a:rPr lang="es-MX" dirty="0"/>
              <a:t>. Se sabe que esta medida se distribuye </a:t>
            </a:r>
            <a:r>
              <a:rPr lang="es-MX" dirty="0" smtClean="0"/>
              <a:t>normalmente </a:t>
            </a:r>
            <a:r>
              <a:rPr lang="es-MX" dirty="0"/>
              <a:t>con una media de 1.50 y una desviación estándar de 0.2. Determine el valor </a:t>
            </a:r>
            <a:r>
              <a:rPr lang="es-MX" i="1" dirty="0" smtClean="0"/>
              <a:t>d </a:t>
            </a:r>
            <a:r>
              <a:rPr lang="es-MX" dirty="0" smtClean="0"/>
              <a:t>tal </a:t>
            </a:r>
            <a:r>
              <a:rPr lang="es-MX" dirty="0"/>
              <a:t>que las especificaciones “cubran” 95% de las mediciones.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258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1252" y="840886"/>
            <a:ext cx="10515600" cy="5123816"/>
          </a:xfrm>
        </p:spPr>
        <p:txBody>
          <a:bodyPr/>
          <a:lstStyle/>
          <a:p>
            <a:r>
              <a:rPr lang="es-MX" dirty="0"/>
              <a:t>Cierta máquina fabrica resistencias eléctricas que tienen una resistencia media de 40 </a:t>
            </a:r>
            <a:r>
              <a:rPr lang="es-MX" dirty="0" err="1" smtClean="0"/>
              <a:t>ohms</a:t>
            </a:r>
            <a:r>
              <a:rPr lang="es-MX" dirty="0" smtClean="0"/>
              <a:t> y </a:t>
            </a:r>
            <a:r>
              <a:rPr lang="es-MX" dirty="0"/>
              <a:t>una desviación estándar de 2 </a:t>
            </a:r>
            <a:r>
              <a:rPr lang="es-MX" dirty="0" err="1"/>
              <a:t>ohms</a:t>
            </a:r>
            <a:r>
              <a:rPr lang="es-MX" dirty="0"/>
              <a:t>. Si se supone que la resistencia sigue una </a:t>
            </a:r>
            <a:r>
              <a:rPr lang="es-MX" dirty="0" smtClean="0"/>
              <a:t>distribución </a:t>
            </a:r>
            <a:r>
              <a:rPr lang="es-MX" dirty="0"/>
              <a:t>normal y que se puede medir con cualquier grado de precisión, ¿qué porcentaje </a:t>
            </a:r>
            <a:r>
              <a:rPr lang="es-MX" dirty="0" smtClean="0"/>
              <a:t>de resistencias </a:t>
            </a:r>
            <a:r>
              <a:rPr lang="es-MX" dirty="0"/>
              <a:t>tendrán una resistencia que exceda 43 </a:t>
            </a:r>
            <a:r>
              <a:rPr lang="es-MX" dirty="0" err="1"/>
              <a:t>ohms</a:t>
            </a:r>
            <a:r>
              <a:rPr lang="es-MX" dirty="0" smtClean="0"/>
              <a:t>?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/>
              <a:t>Calcule el porcentaje de resistencias que excedan 43 </a:t>
            </a:r>
            <a:r>
              <a:rPr lang="es-MX" dirty="0" err="1"/>
              <a:t>ohms</a:t>
            </a:r>
            <a:r>
              <a:rPr lang="es-MX" dirty="0"/>
              <a:t> para el ejemplo </a:t>
            </a:r>
            <a:r>
              <a:rPr lang="es-MX" dirty="0" smtClean="0"/>
              <a:t>anterior </a:t>
            </a:r>
            <a:r>
              <a:rPr lang="es-MX" dirty="0"/>
              <a:t>si </a:t>
            </a:r>
            <a:r>
              <a:rPr lang="es-MX" dirty="0" smtClean="0"/>
              <a:t>la resistencia </a:t>
            </a:r>
            <a:r>
              <a:rPr lang="es-MX" dirty="0"/>
              <a:t>se mide al ohm más cercano.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317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r>
              <a:rPr lang="es-MX" dirty="0"/>
              <a:t>La calificación promedio para un examen es 74 y la desviación estándar es 7. Si 12% </a:t>
            </a:r>
            <a:r>
              <a:rPr lang="es-MX" dirty="0" smtClean="0"/>
              <a:t>del grupo </a:t>
            </a:r>
            <a:r>
              <a:rPr lang="es-MX" dirty="0"/>
              <a:t>obtiene </a:t>
            </a:r>
            <a:r>
              <a:rPr lang="es-MX" i="1" dirty="0"/>
              <a:t>A </a:t>
            </a:r>
            <a:r>
              <a:rPr lang="es-MX" dirty="0"/>
              <a:t>y las calificaciones siguen una curva que tiene una distribución normal</a:t>
            </a:r>
            <a:r>
              <a:rPr lang="es-MX" dirty="0" smtClean="0"/>
              <a:t>, ¿</a:t>
            </a:r>
            <a:r>
              <a:rPr lang="es-MX" dirty="0"/>
              <a:t>cuál es la </a:t>
            </a:r>
            <a:r>
              <a:rPr lang="es-MX" i="1" dirty="0"/>
              <a:t>A </a:t>
            </a:r>
            <a:r>
              <a:rPr lang="es-MX" dirty="0"/>
              <a:t>más baja posible y la </a:t>
            </a:r>
            <a:r>
              <a:rPr lang="es-MX" i="1" dirty="0"/>
              <a:t>B </a:t>
            </a:r>
            <a:r>
              <a:rPr lang="es-MX" dirty="0"/>
              <a:t>más alta posible?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122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</a:t>
            </a:r>
            <a:r>
              <a:rPr lang="es-MX" i="1" dirty="0"/>
              <a:t>X </a:t>
            </a:r>
            <a:r>
              <a:rPr lang="es-MX" dirty="0"/>
              <a:t>es una variable aleatoria binomial con media </a:t>
            </a:r>
            <a:r>
              <a:rPr lang="es-MX" i="1" dirty="0"/>
              <a:t>μ </a:t>
            </a:r>
            <a:r>
              <a:rPr lang="es-MX" dirty="0"/>
              <a:t>= </a:t>
            </a:r>
            <a:r>
              <a:rPr lang="es-MX" i="1" dirty="0" err="1"/>
              <a:t>np</a:t>
            </a:r>
            <a:r>
              <a:rPr lang="es-MX" i="1" dirty="0"/>
              <a:t> </a:t>
            </a:r>
            <a:r>
              <a:rPr lang="es-MX" dirty="0"/>
              <a:t>y varianza </a:t>
            </a:r>
            <a:endParaRPr lang="es-MX" dirty="0" smtClean="0"/>
          </a:p>
          <a:p>
            <a:r>
              <a:rPr lang="es-MX" i="1" dirty="0" smtClean="0"/>
              <a:t>σ</a:t>
            </a:r>
            <a:r>
              <a:rPr lang="es-MX" baseline="30000" dirty="0" smtClean="0"/>
              <a:t>2</a:t>
            </a:r>
            <a:r>
              <a:rPr lang="es-MX" dirty="0" smtClean="0"/>
              <a:t>= </a:t>
            </a:r>
            <a:r>
              <a:rPr lang="es-MX" dirty="0" err="1" smtClean="0"/>
              <a:t>npq</a:t>
            </a:r>
            <a:r>
              <a:rPr lang="es-MX" dirty="0" smtClean="0"/>
              <a:t>, entonces </a:t>
            </a:r>
            <a:r>
              <a:rPr lang="es-MX" dirty="0"/>
              <a:t>la forma limitante de la distribución </a:t>
            </a:r>
            <a:r>
              <a:rPr lang="es-MX" dirty="0" smtClean="0"/>
              <a:t>es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33" y="2933578"/>
            <a:ext cx="2438934" cy="9908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81686" y="4327546"/>
            <a:ext cx="9200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272525"/>
                </a:solidFill>
                <a:latin typeface="Times" panose="02020603060405020304" pitchFamily="18" charset="0"/>
              </a:rPr>
              <a:t>conforme </a:t>
            </a:r>
            <a:r>
              <a:rPr lang="es-MX" sz="2800" i="1" dirty="0">
                <a:solidFill>
                  <a:srgbClr val="272525"/>
                </a:solidFill>
                <a:latin typeface="Times" panose="02020603060405020304" pitchFamily="18" charset="0"/>
              </a:rPr>
              <a:t>n </a:t>
            </a:r>
            <a:r>
              <a:rPr lang="es-MX" sz="2800" dirty="0">
                <a:solidFill>
                  <a:srgbClr val="272525"/>
                </a:solidFill>
                <a:latin typeface="Arial" panose="020B0604020202020204" pitchFamily="34" charset="0"/>
              </a:rPr>
              <a:t>→ ∞</a:t>
            </a:r>
            <a:r>
              <a:rPr lang="es-MX" sz="2800" dirty="0">
                <a:solidFill>
                  <a:srgbClr val="272525"/>
                </a:solidFill>
                <a:latin typeface="Times" panose="02020603060405020304" pitchFamily="18" charset="0"/>
              </a:rPr>
              <a:t>, es la distribución normal estándar </a:t>
            </a:r>
            <a:r>
              <a:rPr lang="es-MX" sz="2800" i="1" dirty="0">
                <a:solidFill>
                  <a:srgbClr val="272525"/>
                </a:solidFill>
                <a:latin typeface="Times" panose="02020603060405020304" pitchFamily="18" charset="0"/>
              </a:rPr>
              <a:t>n</a:t>
            </a:r>
            <a:r>
              <a:rPr lang="es-MX" sz="2800" dirty="0">
                <a:solidFill>
                  <a:srgbClr val="272525"/>
                </a:solidFill>
                <a:latin typeface="Times" panose="02020603060405020304" pitchFamily="18" charset="0"/>
              </a:rPr>
              <a:t>(</a:t>
            </a:r>
            <a:r>
              <a:rPr lang="es-MX" sz="2800" i="1" dirty="0">
                <a:solidFill>
                  <a:srgbClr val="272525"/>
                </a:solidFill>
                <a:latin typeface="Times" panose="02020603060405020304" pitchFamily="18" charset="0"/>
              </a:rPr>
              <a:t>z</a:t>
            </a:r>
            <a:r>
              <a:rPr lang="es-MX" sz="2800" dirty="0">
                <a:solidFill>
                  <a:srgbClr val="272525"/>
                </a:solidFill>
                <a:latin typeface="Times" panose="02020603060405020304" pitchFamily="18" charset="0"/>
              </a:rPr>
              <a:t>; 0, 1).</a:t>
            </a:r>
            <a:endParaRPr lang="es-MX" sz="2800" dirty="0">
              <a:solidFill>
                <a:srgbClr val="000000"/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4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Distribuciones de VAC</a:t>
            </a:r>
            <a:br>
              <a:rPr lang="es-MX" dirty="0" smtClean="0"/>
            </a:br>
            <a:r>
              <a:rPr lang="es-MX" dirty="0" smtClean="0"/>
              <a:t>Distribución normal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distribución de probabilidad continua más importante en todo el campo de la </a:t>
            </a:r>
            <a:r>
              <a:rPr lang="es-MX" dirty="0" smtClean="0"/>
              <a:t>estadística </a:t>
            </a:r>
            <a:r>
              <a:rPr lang="es-MX" dirty="0"/>
              <a:t>es la </a:t>
            </a:r>
            <a:r>
              <a:rPr lang="es-MX" b="1" dirty="0"/>
              <a:t>distribución </a:t>
            </a:r>
            <a:r>
              <a:rPr lang="es-MX" b="1" dirty="0" smtClean="0"/>
              <a:t>normal</a:t>
            </a:r>
            <a:r>
              <a:rPr lang="es-MX" dirty="0" smtClean="0"/>
              <a:t>, que </a:t>
            </a:r>
            <a:r>
              <a:rPr lang="es-MX" dirty="0"/>
              <a:t>a menudo se denomina </a:t>
            </a:r>
            <a:r>
              <a:rPr lang="es-MX" b="1" dirty="0"/>
              <a:t>distribución gaussiana </a:t>
            </a:r>
            <a:r>
              <a:rPr lang="es-MX" dirty="0"/>
              <a:t>en honor de Karl Friedrich </a:t>
            </a:r>
            <a:r>
              <a:rPr lang="es-MX" dirty="0" smtClean="0"/>
              <a:t>Gauss (1777-1855). Su </a:t>
            </a:r>
            <a:r>
              <a:rPr lang="es-MX" dirty="0"/>
              <a:t>gráfica, denominada </a:t>
            </a:r>
            <a:r>
              <a:rPr lang="es-MX" b="1" dirty="0"/>
              <a:t>curva normal</a:t>
            </a:r>
            <a:r>
              <a:rPr lang="es-MX" dirty="0"/>
              <a:t>, es la curva </a:t>
            </a:r>
            <a:r>
              <a:rPr lang="es-MX" dirty="0" smtClean="0"/>
              <a:t>con forma </a:t>
            </a:r>
            <a:r>
              <a:rPr lang="es-MX" dirty="0"/>
              <a:t>de </a:t>
            </a:r>
            <a:r>
              <a:rPr lang="es-MX" dirty="0" smtClean="0"/>
              <a:t>campana, </a:t>
            </a:r>
            <a:r>
              <a:rPr lang="es-MX" dirty="0"/>
              <a:t>la cual describe de manera aproximada muchos </a:t>
            </a:r>
            <a:r>
              <a:rPr lang="es-MX" dirty="0" smtClean="0"/>
              <a:t>fenómenos </a:t>
            </a:r>
            <a:r>
              <a:rPr lang="es-MX" dirty="0"/>
              <a:t>que ocurren en la naturaleza, la industria y la investigación.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89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Aproximación normal a la distribución binomial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Sea </a:t>
            </a:r>
            <a:r>
              <a:rPr lang="es-MX" i="1" dirty="0"/>
              <a:t>X </a:t>
            </a:r>
            <a:r>
              <a:rPr lang="es-MX" dirty="0"/>
              <a:t>una variable aleatoria binomial con parámetros </a:t>
            </a:r>
            <a:r>
              <a:rPr lang="es-MX" i="1" dirty="0"/>
              <a:t>n </a:t>
            </a:r>
            <a:r>
              <a:rPr lang="es-MX" dirty="0"/>
              <a:t>y </a:t>
            </a:r>
            <a:r>
              <a:rPr lang="es-MX" i="1" dirty="0"/>
              <a:t>p</a:t>
            </a:r>
            <a:r>
              <a:rPr lang="es-MX" dirty="0"/>
              <a:t>. Para una </a:t>
            </a:r>
            <a:r>
              <a:rPr lang="es-MX" i="1" dirty="0"/>
              <a:t>n </a:t>
            </a:r>
            <a:r>
              <a:rPr lang="es-MX" dirty="0"/>
              <a:t>grande, </a:t>
            </a:r>
            <a:r>
              <a:rPr lang="es-MX" i="1" dirty="0"/>
              <a:t>X </a:t>
            </a:r>
            <a:r>
              <a:rPr lang="es-MX" dirty="0" smtClean="0"/>
              <a:t>tiene aproximadamente </a:t>
            </a:r>
            <a:r>
              <a:rPr lang="es-MX" dirty="0"/>
              <a:t>una distribución normal con </a:t>
            </a:r>
            <a:r>
              <a:rPr lang="es-MX" i="1" dirty="0"/>
              <a:t>μ </a:t>
            </a:r>
            <a:r>
              <a:rPr lang="es-MX" dirty="0"/>
              <a:t>= </a:t>
            </a:r>
            <a:r>
              <a:rPr lang="es-MX" i="1" dirty="0" err="1"/>
              <a:t>np</a:t>
            </a:r>
            <a:r>
              <a:rPr lang="es-MX" i="1" dirty="0"/>
              <a:t> </a:t>
            </a:r>
            <a:r>
              <a:rPr lang="es-MX" dirty="0"/>
              <a:t>y </a:t>
            </a:r>
            <a:r>
              <a:rPr lang="es-MX" i="1" dirty="0" smtClean="0"/>
              <a:t>σ</a:t>
            </a:r>
            <a:r>
              <a:rPr lang="es-MX" baseline="30000" dirty="0" smtClean="0"/>
              <a:t>2</a:t>
            </a:r>
            <a:r>
              <a:rPr lang="es-MX" dirty="0" smtClean="0"/>
              <a:t> =</a:t>
            </a:r>
            <a:r>
              <a:rPr lang="es-MX" dirty="0" err="1" smtClean="0"/>
              <a:t>npq</a:t>
            </a:r>
            <a:r>
              <a:rPr lang="es-MX" dirty="0" smtClean="0"/>
              <a:t>= </a:t>
            </a:r>
            <a:r>
              <a:rPr lang="es-MX" dirty="0" err="1" smtClean="0"/>
              <a:t>np</a:t>
            </a:r>
            <a:r>
              <a:rPr lang="es-MX" dirty="0" smtClean="0"/>
              <a:t>(1-p) y</a:t>
            </a:r>
          </a:p>
          <a:p>
            <a:endParaRPr lang="es-MX" dirty="0" smtClean="0"/>
          </a:p>
          <a:p>
            <a:endParaRPr lang="es-MX" baseline="30000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2" y="3290032"/>
            <a:ext cx="10111416" cy="27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1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71947"/>
            <a:ext cx="10515600" cy="52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0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81230"/>
            <a:ext cx="10515600" cy="55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9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paciente que padece una rara enfermedad de la sangre tiene 0.4 de probabilidad </a:t>
            </a:r>
            <a:r>
              <a:rPr lang="es-MX" dirty="0" smtClean="0"/>
              <a:t>de recuperarse</a:t>
            </a:r>
            <a:r>
              <a:rPr lang="es-MX" dirty="0"/>
              <a:t>. Si se sabe que 100 personas contrajeron esta enfermedad, ¿cuál es la </a:t>
            </a:r>
            <a:r>
              <a:rPr lang="es-MX" dirty="0" smtClean="0"/>
              <a:t>probabilidad </a:t>
            </a:r>
            <a:r>
              <a:rPr lang="es-MX" dirty="0"/>
              <a:t>de que sobrevivan menos de 30?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2729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41009"/>
            <a:ext cx="10515600" cy="5107818"/>
          </a:xfrm>
        </p:spPr>
        <p:txBody>
          <a:bodyPr/>
          <a:lstStyle/>
          <a:p>
            <a:r>
              <a:rPr lang="es-MX" dirty="0"/>
              <a:t>Un examen de opción múltiple tiene 200 preguntas, cada una con 4 respuestas posibles</a:t>
            </a:r>
            <a:r>
              <a:rPr lang="es-MX" dirty="0" smtClean="0"/>
              <a:t>, de </a:t>
            </a:r>
            <a:r>
              <a:rPr lang="es-MX" dirty="0"/>
              <a:t>las que sólo una es la correcta. ¿Cuál es la probabilidad de que solamente adivinando se obtengan de 25 a 30 respuestas correctas para 80 de los 200 problemas sobre los </a:t>
            </a:r>
            <a:r>
              <a:rPr lang="es-MX" dirty="0" smtClean="0"/>
              <a:t>que el </a:t>
            </a:r>
            <a:r>
              <a:rPr lang="es-MX" dirty="0"/>
              <a:t>estudiante no tiene conocimientos?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943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83" y="442559"/>
            <a:ext cx="9146004" cy="405229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471483" y="4206669"/>
            <a:ext cx="92437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272525"/>
                </a:solidFill>
                <a:latin typeface="Times" panose="02020603060405020304" pitchFamily="18" charset="0"/>
              </a:rPr>
              <a:t>Una variable aleatoria continua </a:t>
            </a:r>
            <a:r>
              <a:rPr lang="es-MX" sz="2000" i="1" dirty="0">
                <a:solidFill>
                  <a:srgbClr val="272525"/>
                </a:solidFill>
                <a:latin typeface="Times" panose="02020603060405020304" pitchFamily="18" charset="0"/>
              </a:rPr>
              <a:t>X </a:t>
            </a:r>
            <a:r>
              <a:rPr lang="es-MX" sz="2000" dirty="0">
                <a:solidFill>
                  <a:srgbClr val="272525"/>
                </a:solidFill>
                <a:latin typeface="Times" panose="02020603060405020304" pitchFamily="18" charset="0"/>
              </a:rPr>
              <a:t>que tiene la distribución en forma de campana </a:t>
            </a:r>
            <a:r>
              <a:rPr lang="es-MX" sz="2000" dirty="0" smtClean="0">
                <a:solidFill>
                  <a:srgbClr val="272525"/>
                </a:solidFill>
                <a:latin typeface="Times" panose="02020603060405020304" pitchFamily="18" charset="0"/>
              </a:rPr>
              <a:t>de la figura anterior, se </a:t>
            </a:r>
            <a:r>
              <a:rPr lang="es-MX" sz="2000" dirty="0">
                <a:solidFill>
                  <a:srgbClr val="272525"/>
                </a:solidFill>
                <a:latin typeface="Times" panose="02020603060405020304" pitchFamily="18" charset="0"/>
              </a:rPr>
              <a:t>denomina </a:t>
            </a:r>
            <a:r>
              <a:rPr lang="es-MX" sz="2000" b="1" dirty="0">
                <a:solidFill>
                  <a:srgbClr val="272525"/>
                </a:solidFill>
                <a:latin typeface="Times" panose="02020603060405020304" pitchFamily="18" charset="0"/>
              </a:rPr>
              <a:t>variable aleatoria normal</a:t>
            </a:r>
            <a:r>
              <a:rPr lang="es-MX" sz="2000" dirty="0">
                <a:solidFill>
                  <a:srgbClr val="272525"/>
                </a:solidFill>
                <a:latin typeface="Times" panose="02020603060405020304" pitchFamily="18" charset="0"/>
              </a:rPr>
              <a:t>. La ecuación matemática para la distribución de probabilidad de la variable normal depende de los dos parámetros </a:t>
            </a:r>
            <a:r>
              <a:rPr lang="es-MX" sz="2000" i="1" dirty="0">
                <a:solidFill>
                  <a:srgbClr val="272525"/>
                </a:solidFill>
                <a:latin typeface="Arial" panose="020B0604020202020204" pitchFamily="34" charset="0"/>
              </a:rPr>
              <a:t>μ </a:t>
            </a:r>
            <a:r>
              <a:rPr lang="es-MX" sz="2000" dirty="0">
                <a:solidFill>
                  <a:srgbClr val="272525"/>
                </a:solidFill>
                <a:latin typeface="Times" panose="02020603060405020304" pitchFamily="18" charset="0"/>
              </a:rPr>
              <a:t>y </a:t>
            </a:r>
            <a:r>
              <a:rPr lang="es-MX" sz="2000" i="1" dirty="0">
                <a:solidFill>
                  <a:srgbClr val="272525"/>
                </a:solidFill>
                <a:latin typeface="Arial" panose="020B0604020202020204" pitchFamily="34" charset="0"/>
              </a:rPr>
              <a:t>σ</a:t>
            </a:r>
            <a:r>
              <a:rPr lang="es-MX" sz="2000" dirty="0">
                <a:solidFill>
                  <a:srgbClr val="272525"/>
                </a:solidFill>
                <a:latin typeface="Times" panose="02020603060405020304" pitchFamily="18" charset="0"/>
              </a:rPr>
              <a:t>, su media y su desviación estándar, respectivamente. Por ello, denotamos los valores de</a:t>
            </a:r>
            <a:endParaRPr lang="es-MX" sz="2000" dirty="0">
              <a:solidFill>
                <a:srgbClr val="000000"/>
              </a:solidFill>
              <a:latin typeface="Times" panose="02020603060405020304" pitchFamily="18" charset="0"/>
            </a:endParaRPr>
          </a:p>
          <a:p>
            <a:pPr algn="just"/>
            <a:r>
              <a:rPr lang="es-MX" sz="2000" dirty="0">
                <a:solidFill>
                  <a:srgbClr val="272525"/>
                </a:solidFill>
                <a:latin typeface="Times" panose="02020603060405020304" pitchFamily="18" charset="0"/>
              </a:rPr>
              <a:t>la densidad de </a:t>
            </a:r>
            <a:r>
              <a:rPr lang="es-MX" sz="2000" i="1" dirty="0">
                <a:solidFill>
                  <a:srgbClr val="272525"/>
                </a:solidFill>
                <a:latin typeface="Times" panose="02020603060405020304" pitchFamily="18" charset="0"/>
              </a:rPr>
              <a:t>X </a:t>
            </a:r>
            <a:r>
              <a:rPr lang="es-MX" sz="2000" dirty="0">
                <a:solidFill>
                  <a:srgbClr val="272525"/>
                </a:solidFill>
                <a:latin typeface="Times" panose="02020603060405020304" pitchFamily="18" charset="0"/>
              </a:rPr>
              <a:t>por </a:t>
            </a:r>
            <a:r>
              <a:rPr lang="es-MX" sz="2000" i="1" dirty="0">
                <a:solidFill>
                  <a:srgbClr val="272525"/>
                </a:solidFill>
                <a:latin typeface="Times" panose="02020603060405020304" pitchFamily="18" charset="0"/>
              </a:rPr>
              <a:t>n</a:t>
            </a:r>
            <a:r>
              <a:rPr lang="es-MX" sz="2000" dirty="0">
                <a:solidFill>
                  <a:srgbClr val="272525"/>
                </a:solidFill>
                <a:latin typeface="Times" panose="02020603060405020304" pitchFamily="18" charset="0"/>
              </a:rPr>
              <a:t>(</a:t>
            </a:r>
            <a:r>
              <a:rPr lang="es-MX" sz="2000" i="1" dirty="0">
                <a:solidFill>
                  <a:srgbClr val="272525"/>
                </a:solidFill>
                <a:latin typeface="Times" panose="02020603060405020304" pitchFamily="18" charset="0"/>
              </a:rPr>
              <a:t>x</a:t>
            </a:r>
            <a:r>
              <a:rPr lang="es-MX" sz="2000" dirty="0">
                <a:solidFill>
                  <a:srgbClr val="272525"/>
                </a:solidFill>
                <a:latin typeface="Times" panose="02020603060405020304" pitchFamily="18" charset="0"/>
              </a:rPr>
              <a:t>; </a:t>
            </a:r>
            <a:r>
              <a:rPr lang="es-MX" sz="2000" i="1" dirty="0">
                <a:solidFill>
                  <a:srgbClr val="272525"/>
                </a:solidFill>
                <a:latin typeface="Arial" panose="020B0604020202020204" pitchFamily="34" charset="0"/>
              </a:rPr>
              <a:t>μ</a:t>
            </a:r>
            <a:r>
              <a:rPr lang="es-MX" sz="2000" dirty="0">
                <a:solidFill>
                  <a:srgbClr val="272525"/>
                </a:solidFill>
                <a:latin typeface="Times" panose="02020603060405020304" pitchFamily="18" charset="0"/>
              </a:rPr>
              <a:t>, </a:t>
            </a:r>
            <a:r>
              <a:rPr lang="es-MX" sz="2000" i="1" dirty="0">
                <a:solidFill>
                  <a:srgbClr val="272525"/>
                </a:solidFill>
                <a:latin typeface="Arial" panose="020B0604020202020204" pitchFamily="34" charset="0"/>
              </a:rPr>
              <a:t>σ</a:t>
            </a:r>
            <a:r>
              <a:rPr lang="es-MX" sz="2000" dirty="0">
                <a:solidFill>
                  <a:srgbClr val="272525"/>
                </a:solidFill>
                <a:latin typeface="Times" panose="02020603060405020304" pitchFamily="18" charset="0"/>
              </a:rPr>
              <a:t>).</a:t>
            </a:r>
            <a:endParaRPr lang="es-MX" sz="2000" dirty="0">
              <a:solidFill>
                <a:srgbClr val="000000"/>
              </a:solidFill>
              <a:latin typeface="Times" panose="0202060306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/>
              <p14:cNvContentPartPr/>
              <p14:nvPr/>
            </p14:nvContentPartPr>
            <p14:xfrm>
              <a:off x="4924080" y="1356480"/>
              <a:ext cx="2677320" cy="446904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4000" y="1350000"/>
                <a:ext cx="2695680" cy="44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856" y="1690688"/>
            <a:ext cx="9095193" cy="13973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22086" y="3566305"/>
            <a:ext cx="51878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272525"/>
                </a:solidFill>
                <a:latin typeface="Times" panose="02020603060405020304" pitchFamily="18" charset="0"/>
              </a:rPr>
              <a:t>donde </a:t>
            </a:r>
            <a:r>
              <a:rPr lang="es-MX" sz="2400" i="1" dirty="0">
                <a:solidFill>
                  <a:srgbClr val="272525"/>
                </a:solidFill>
                <a:latin typeface="Lucida Sans" panose="020B0602030504020204" pitchFamily="34" charset="0"/>
              </a:rPr>
              <a:t>π </a:t>
            </a:r>
            <a:r>
              <a:rPr lang="es-MX" sz="2400" dirty="0">
                <a:solidFill>
                  <a:srgbClr val="272525"/>
                </a:solidFill>
                <a:latin typeface="Verdana" panose="020B0604030504040204" pitchFamily="34" charset="0"/>
              </a:rPr>
              <a:t>= </a:t>
            </a:r>
            <a:r>
              <a:rPr lang="es-MX" sz="2400" dirty="0">
                <a:solidFill>
                  <a:srgbClr val="272525"/>
                </a:solidFill>
                <a:latin typeface="Times" panose="02020603060405020304" pitchFamily="18" charset="0"/>
              </a:rPr>
              <a:t>3.14159. . . y </a:t>
            </a:r>
            <a:r>
              <a:rPr lang="es-MX" sz="2400" i="1" dirty="0">
                <a:solidFill>
                  <a:srgbClr val="272525"/>
                </a:solidFill>
                <a:latin typeface="Times" panose="02020603060405020304" pitchFamily="18" charset="0"/>
              </a:rPr>
              <a:t>e </a:t>
            </a:r>
            <a:r>
              <a:rPr lang="es-MX" sz="2400" dirty="0">
                <a:solidFill>
                  <a:srgbClr val="272525"/>
                </a:solidFill>
                <a:latin typeface="Verdana" panose="020B0604030504040204" pitchFamily="34" charset="0"/>
              </a:rPr>
              <a:t>= </a:t>
            </a:r>
            <a:r>
              <a:rPr lang="es-MX" sz="2400" dirty="0">
                <a:solidFill>
                  <a:srgbClr val="272525"/>
                </a:solidFill>
                <a:latin typeface="Times" panose="02020603060405020304" pitchFamily="18" charset="0"/>
              </a:rPr>
              <a:t>2.71828. . </a:t>
            </a:r>
            <a:r>
              <a:rPr lang="es-MX" dirty="0">
                <a:solidFill>
                  <a:srgbClr val="272525"/>
                </a:solidFill>
                <a:latin typeface="Times" panose="02020603060405020304" pitchFamily="18" charset="0"/>
              </a:rPr>
              <a:t>.</a:t>
            </a:r>
            <a:endParaRPr lang="es-MX" dirty="0">
              <a:solidFill>
                <a:srgbClr val="000000"/>
              </a:solidFill>
              <a:latin typeface="Times" panose="0202060306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/>
              <p14:cNvContentPartPr/>
              <p14:nvPr/>
            </p14:nvContentPartPr>
            <p14:xfrm>
              <a:off x="6407640" y="2787480"/>
              <a:ext cx="2089080" cy="671400"/>
            </p14:xfrm>
          </p:contentPart>
        </mc:Choice>
        <mc:Fallback>
          <p:pic>
            <p:nvPicPr>
              <p:cNvPr id="3" name="Entrada de lápi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1520" y="2778840"/>
                <a:ext cx="2104920" cy="6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8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34096"/>
            <a:ext cx="10515600" cy="5442867"/>
          </a:xfrm>
        </p:spPr>
        <p:txBody>
          <a:bodyPr/>
          <a:lstStyle/>
          <a:p>
            <a:r>
              <a:rPr lang="es-MX" dirty="0"/>
              <a:t>En la figura 6.3 aparecen dos curvas </a:t>
            </a:r>
            <a:r>
              <a:rPr lang="es-MX" dirty="0" smtClean="0"/>
              <a:t>normales que </a:t>
            </a:r>
            <a:r>
              <a:rPr lang="es-MX" dirty="0"/>
              <a:t>tienen la misma desviación estándar pero diferentes medias. Las dos curvas son idénticas en forma, pero están centradas en diferentes posiciones a lo largo del eje </a:t>
            </a:r>
            <a:r>
              <a:rPr lang="es-MX" dirty="0" smtClean="0"/>
              <a:t>horizontal.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65" y="2459865"/>
            <a:ext cx="7252124" cy="42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01521"/>
            <a:ext cx="10515600" cy="5275442"/>
          </a:xfrm>
        </p:spPr>
        <p:txBody>
          <a:bodyPr/>
          <a:lstStyle/>
          <a:p>
            <a:r>
              <a:rPr lang="es-MX" dirty="0"/>
              <a:t>En la figura 6.4 se muestran dos curvas normales con la misma media pero </a:t>
            </a:r>
            <a:r>
              <a:rPr lang="es-MX" dirty="0" smtClean="0"/>
              <a:t>con desviaciones </a:t>
            </a:r>
            <a:r>
              <a:rPr lang="es-MX" dirty="0"/>
              <a:t>estándar diferentes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326" y="1840967"/>
            <a:ext cx="7977348" cy="50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46975"/>
            <a:ext cx="10515600" cy="5429988"/>
          </a:xfrm>
        </p:spPr>
        <p:txBody>
          <a:bodyPr/>
          <a:lstStyle/>
          <a:p>
            <a:r>
              <a:rPr lang="es-MX" dirty="0"/>
              <a:t>La figura 6.5 muestra dos curvas normales que tienen diferentes medias y </a:t>
            </a:r>
            <a:r>
              <a:rPr lang="es-MX" dirty="0" smtClean="0"/>
              <a:t>diferentes desviaciones </a:t>
            </a:r>
            <a:r>
              <a:rPr lang="es-MX" dirty="0"/>
              <a:t>estándar. Evidentemente, están centradas en posiciones diferentes sobre </a:t>
            </a:r>
            <a:r>
              <a:rPr lang="es-MX" dirty="0" smtClean="0"/>
              <a:t>el eje </a:t>
            </a:r>
            <a:r>
              <a:rPr lang="es-MX" dirty="0"/>
              <a:t>horizontal y sus formas reflejan los dos valores diferentes de </a:t>
            </a:r>
            <a:r>
              <a:rPr lang="es-MX" i="1" dirty="0"/>
              <a:t>σ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28" y="2463202"/>
            <a:ext cx="6510752" cy="436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3502" y="460465"/>
            <a:ext cx="10515600" cy="5695636"/>
          </a:xfrm>
        </p:spPr>
        <p:txBody>
          <a:bodyPr>
            <a:normAutofit/>
          </a:bodyPr>
          <a:lstStyle/>
          <a:p>
            <a:r>
              <a:rPr lang="es-MX" dirty="0"/>
              <a:t>Con base en lo que observamos en las figuras </a:t>
            </a:r>
            <a:r>
              <a:rPr lang="es-MX" dirty="0" smtClean="0"/>
              <a:t>6.3 </a:t>
            </a:r>
            <a:r>
              <a:rPr lang="es-MX" dirty="0"/>
              <a:t>a 6.5, y en el examen de la </a:t>
            </a:r>
            <a:r>
              <a:rPr lang="es-MX" dirty="0" smtClean="0"/>
              <a:t>primera </a:t>
            </a:r>
            <a:r>
              <a:rPr lang="es-MX" dirty="0"/>
              <a:t>y la segunda derivadas de </a:t>
            </a:r>
            <a:r>
              <a:rPr lang="es-MX" i="1" dirty="0"/>
              <a:t>n </a:t>
            </a:r>
            <a:r>
              <a:rPr lang="es-MX" dirty="0"/>
              <a:t>(</a:t>
            </a:r>
            <a:r>
              <a:rPr lang="es-MX" i="1" dirty="0"/>
              <a:t>x</a:t>
            </a:r>
            <a:r>
              <a:rPr lang="es-MX" dirty="0"/>
              <a:t>; </a:t>
            </a:r>
            <a:r>
              <a:rPr lang="es-MX" i="1" dirty="0"/>
              <a:t>μ</a:t>
            </a:r>
            <a:r>
              <a:rPr lang="es-MX" dirty="0"/>
              <a:t>, </a:t>
            </a:r>
            <a:r>
              <a:rPr lang="es-MX" i="1" dirty="0"/>
              <a:t>σ</a:t>
            </a:r>
            <a:r>
              <a:rPr lang="es-MX" dirty="0"/>
              <a:t>), listamos las siguientes propiedades de la curva normal:</a:t>
            </a:r>
          </a:p>
          <a:p>
            <a:r>
              <a:rPr lang="es-MX" dirty="0"/>
              <a:t>La moda, que es el punto sobre el eje horizontal donde la curva tiene su punto máximo, ocurre en </a:t>
            </a:r>
            <a:r>
              <a:rPr lang="es-MX" i="1" dirty="0"/>
              <a:t>x </a:t>
            </a:r>
            <a:r>
              <a:rPr lang="es-MX" dirty="0"/>
              <a:t>= </a:t>
            </a:r>
            <a:r>
              <a:rPr lang="es-MX" i="1" dirty="0"/>
              <a:t>μ</a:t>
            </a:r>
            <a:r>
              <a:rPr lang="es-MX" dirty="0"/>
              <a:t>.</a:t>
            </a:r>
          </a:p>
          <a:p>
            <a:r>
              <a:rPr lang="es-MX" dirty="0"/>
              <a:t>La curva es simétrica alrededor de un eje vertical a través de la media </a:t>
            </a:r>
            <a:r>
              <a:rPr lang="es-MX" i="1" dirty="0"/>
              <a:t>μ</a:t>
            </a:r>
            <a:r>
              <a:rPr lang="es-MX" dirty="0"/>
              <a:t>.</a:t>
            </a:r>
          </a:p>
          <a:p>
            <a:r>
              <a:rPr lang="es-MX" dirty="0" smtClean="0"/>
              <a:t>La </a:t>
            </a:r>
            <a:r>
              <a:rPr lang="es-MX" dirty="0"/>
              <a:t>curva tiene sus puntos de inflexión en </a:t>
            </a:r>
            <a:r>
              <a:rPr lang="es-MX" i="1" dirty="0"/>
              <a:t>x </a:t>
            </a:r>
            <a:r>
              <a:rPr lang="es-MX" dirty="0"/>
              <a:t>= </a:t>
            </a:r>
            <a:r>
              <a:rPr lang="es-MX" i="1" dirty="0"/>
              <a:t>μ </a:t>
            </a:r>
            <a:r>
              <a:rPr lang="es-MX" dirty="0"/>
              <a:t>± </a:t>
            </a:r>
            <a:r>
              <a:rPr lang="es-MX" i="1" dirty="0"/>
              <a:t>σ</a:t>
            </a:r>
            <a:r>
              <a:rPr lang="es-MX" dirty="0"/>
              <a:t>, es cóncava hacia abajo </a:t>
            </a:r>
            <a:r>
              <a:rPr lang="es-MX" dirty="0" smtClean="0"/>
              <a:t>si </a:t>
            </a:r>
            <a:r>
              <a:rPr lang="es-MX" i="1" dirty="0" smtClean="0"/>
              <a:t>μ </a:t>
            </a:r>
            <a:r>
              <a:rPr lang="es-MX" dirty="0"/>
              <a:t>– </a:t>
            </a:r>
            <a:r>
              <a:rPr lang="es-MX" i="1" dirty="0"/>
              <a:t>σ </a:t>
            </a:r>
            <a:r>
              <a:rPr lang="es-MX" dirty="0"/>
              <a:t>&lt; </a:t>
            </a:r>
            <a:r>
              <a:rPr lang="es-MX" i="1" dirty="0"/>
              <a:t>X </a:t>
            </a:r>
            <a:r>
              <a:rPr lang="es-MX" dirty="0"/>
              <a:t>&lt; </a:t>
            </a:r>
            <a:r>
              <a:rPr lang="es-MX" i="1" dirty="0"/>
              <a:t>μ </a:t>
            </a:r>
            <a:r>
              <a:rPr lang="es-MX" dirty="0"/>
              <a:t>+ </a:t>
            </a:r>
            <a:r>
              <a:rPr lang="es-MX" i="1" dirty="0"/>
              <a:t>σ</a:t>
            </a:r>
            <a:r>
              <a:rPr lang="es-MX" dirty="0"/>
              <a:t>, y es cóncava hacia arriba en otro </a:t>
            </a:r>
            <a:r>
              <a:rPr lang="es-MX" dirty="0" smtClean="0"/>
              <a:t>caso. </a:t>
            </a:r>
          </a:p>
          <a:p>
            <a:r>
              <a:rPr lang="es-MX" dirty="0" smtClean="0"/>
              <a:t>La </a:t>
            </a:r>
            <a:r>
              <a:rPr lang="es-MX" dirty="0"/>
              <a:t>curva normal se aproxima al eje horizontal de manera asintótica, </a:t>
            </a:r>
            <a:r>
              <a:rPr lang="es-MX" dirty="0" smtClean="0"/>
              <a:t>conforme nos </a:t>
            </a:r>
            <a:r>
              <a:rPr lang="es-MX" dirty="0"/>
              <a:t>alejamos de la media en cualquier dirección.</a:t>
            </a:r>
          </a:p>
          <a:p>
            <a:r>
              <a:rPr lang="es-MX" dirty="0"/>
              <a:t>El área total bajo la curva y sobre el eje horizontal es igual a uno.</a:t>
            </a:r>
          </a:p>
          <a:p>
            <a:endParaRPr lang="es-MX" dirty="0"/>
          </a:p>
          <a:p>
            <a:endParaRPr lang="es-MX" dirty="0"/>
          </a:p>
          <a:p>
            <a:pPr lvl="1"/>
            <a:endParaRPr lang="es-MX" dirty="0" smtClean="0"/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4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r>
              <a:rPr lang="es-MX" dirty="0"/>
              <a:t>La media y la varianza de </a:t>
            </a:r>
            <a:r>
              <a:rPr lang="es-MX" i="1" dirty="0"/>
              <a:t>n </a:t>
            </a:r>
            <a:r>
              <a:rPr lang="es-MX" dirty="0"/>
              <a:t>(</a:t>
            </a:r>
            <a:r>
              <a:rPr lang="es-MX" i="1" dirty="0"/>
              <a:t>x</a:t>
            </a:r>
            <a:r>
              <a:rPr lang="es-MX" dirty="0"/>
              <a:t>; </a:t>
            </a:r>
            <a:r>
              <a:rPr lang="es-MX" i="1" dirty="0"/>
              <a:t>μ</a:t>
            </a:r>
            <a:r>
              <a:rPr lang="es-MX" dirty="0"/>
              <a:t>, </a:t>
            </a:r>
            <a:r>
              <a:rPr lang="es-MX" i="1" dirty="0"/>
              <a:t>σ</a:t>
            </a:r>
            <a:r>
              <a:rPr lang="es-MX" dirty="0"/>
              <a:t>) son </a:t>
            </a:r>
            <a:r>
              <a:rPr lang="es-MX" i="1" dirty="0"/>
              <a:t>μ </a:t>
            </a:r>
            <a:r>
              <a:rPr lang="es-MX" dirty="0"/>
              <a:t>y </a:t>
            </a:r>
            <a:r>
              <a:rPr lang="es-MX" i="1" dirty="0" smtClean="0"/>
              <a:t>σ</a:t>
            </a:r>
            <a:r>
              <a:rPr lang="es-MX" baseline="30000" dirty="0" smtClean="0"/>
              <a:t>2</a:t>
            </a:r>
            <a:r>
              <a:rPr lang="es-MX" dirty="0" smtClean="0"/>
              <a:t> respectivamente, por lo tanto la desviación </a:t>
            </a:r>
            <a:r>
              <a:rPr lang="es-MX" dirty="0"/>
              <a:t>estándar es </a:t>
            </a:r>
            <a:r>
              <a:rPr lang="el-GR" i="1" dirty="0"/>
              <a:t>σ.</a:t>
            </a:r>
            <a:endParaRPr lang="el-GR" dirty="0"/>
          </a:p>
          <a:p>
            <a:pPr marL="0" indent="0">
              <a:buNone/>
            </a:pPr>
            <a:r>
              <a:rPr lang="es-MX" dirty="0" smtClean="0"/>
              <a:t>Para determinar el área bajo la curva, es decir la probabilidad, se emplea la siguiente fórmula: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La </a:t>
            </a:r>
            <a:r>
              <a:rPr lang="es-MX" dirty="0"/>
              <a:t>dificultad que se enfrenta al resolver las integrales de funciones </a:t>
            </a:r>
            <a:r>
              <a:rPr lang="es-MX" dirty="0" smtClean="0"/>
              <a:t>de densidad </a:t>
            </a:r>
            <a:r>
              <a:rPr lang="es-MX" dirty="0"/>
              <a:t>normal exige tabular las áreas de la curva normal para una referencia rápida. Sin embargo, sería inútil tratar de establecer tablas separadas para cada posible valor de </a:t>
            </a:r>
            <a:r>
              <a:rPr lang="es-MX" i="1" dirty="0"/>
              <a:t>μ </a:t>
            </a:r>
            <a:r>
              <a:rPr lang="es-MX" dirty="0"/>
              <a:t>y </a:t>
            </a:r>
            <a:r>
              <a:rPr lang="es-MX" i="1" dirty="0"/>
              <a:t>σ</a:t>
            </a:r>
            <a:r>
              <a:rPr lang="es-MX" dirty="0"/>
              <a:t>. Por fortuna, podemos transformar todas las observaciones de cualquier variable</a:t>
            </a: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0" y="2452286"/>
            <a:ext cx="9857360" cy="123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7173</TotalTime>
  <Words>1257</Words>
  <Application>Microsoft Office PowerPoint</Application>
  <PresentationFormat>Panorámica</PresentationFormat>
  <Paragraphs>75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Lucida Sans</vt:lpstr>
      <vt:lpstr>Times</vt:lpstr>
      <vt:lpstr>TimesLTStd-Roman</vt:lpstr>
      <vt:lpstr>Verdana</vt:lpstr>
      <vt:lpstr>Tema de Office</vt:lpstr>
      <vt:lpstr>Distribución Normal</vt:lpstr>
      <vt:lpstr>Distribuciones de VAC Distribución normal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Aproximación normal a la distribución binomial</vt:lpstr>
      <vt:lpstr>Presentación de PowerPoint</vt:lpstr>
      <vt:lpstr>Presentación de PowerPoint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Distribución Normal</dc:title>
  <dc:creator>Dra. Elena</dc:creator>
  <cp:lastModifiedBy>Dra. Elena</cp:lastModifiedBy>
  <cp:revision>15</cp:revision>
  <dcterms:created xsi:type="dcterms:W3CDTF">2021-01-13T14:27:55Z</dcterms:created>
  <dcterms:modified xsi:type="dcterms:W3CDTF">2021-05-27T02:53:37Z</dcterms:modified>
</cp:coreProperties>
</file>