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261" r:id="rId7"/>
    <p:sldId id="295" r:id="rId8"/>
    <p:sldId id="296" r:id="rId9"/>
    <p:sldId id="304" r:id="rId10"/>
    <p:sldId id="309" r:id="rId11"/>
    <p:sldId id="298" r:id="rId12"/>
    <p:sldId id="307" r:id="rId13"/>
    <p:sldId id="301" r:id="rId14"/>
    <p:sldId id="308" r:id="rId15"/>
    <p:sldId id="303" r:id="rId16"/>
    <p:sldId id="310" r:id="rId17"/>
    <p:sldId id="31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6CB6E3-1583-49EB-B164-B5A4F48818A9}" v="192" dt="2021-09-09T12:19:26.161"/>
    <p1510:client id="{B1E1CCA0-BF91-4F6B-AD58-1FF4E07247FB}" v="70" dt="2021-09-09T04:37:16.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96" y="7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Ayala" userId="21e2290bf9df685f" providerId="LiveId" clId="{40ECB05E-6B0E-4593-BDDD-5C2624635E85}"/>
    <pc:docChg chg="undo redo custSel addSld delSld modSld sldOrd">
      <pc:chgData name="Tony Ayala" userId="21e2290bf9df685f" providerId="LiveId" clId="{40ECB05E-6B0E-4593-BDDD-5C2624635E85}" dt="2021-09-09T12:12:36.401" v="704" actId="1076"/>
      <pc:docMkLst>
        <pc:docMk/>
      </pc:docMkLst>
      <pc:sldChg chg="del">
        <pc:chgData name="Tony Ayala" userId="21e2290bf9df685f" providerId="LiveId" clId="{40ECB05E-6B0E-4593-BDDD-5C2624635E85}" dt="2021-09-04T20:01:40.063" v="700" actId="47"/>
        <pc:sldMkLst>
          <pc:docMk/>
          <pc:sldMk cId="707789176" sldId="258"/>
        </pc:sldMkLst>
      </pc:sldChg>
      <pc:sldChg chg="del">
        <pc:chgData name="Tony Ayala" userId="21e2290bf9df685f" providerId="LiveId" clId="{40ECB05E-6B0E-4593-BDDD-5C2624635E85}" dt="2021-09-04T20:01:33.425" v="691" actId="47"/>
        <pc:sldMkLst>
          <pc:docMk/>
          <pc:sldMk cId="566997565" sldId="260"/>
        </pc:sldMkLst>
      </pc:sldChg>
      <pc:sldChg chg="addSp delSp modSp mod ord">
        <pc:chgData name="Tony Ayala" userId="21e2290bf9df685f" providerId="LiveId" clId="{40ECB05E-6B0E-4593-BDDD-5C2624635E85}" dt="2021-09-04T20:04:25.389" v="703" actId="207"/>
        <pc:sldMkLst>
          <pc:docMk/>
          <pc:sldMk cId="1738561688" sldId="261"/>
        </pc:sldMkLst>
        <pc:spChg chg="mod">
          <ac:chgData name="Tony Ayala" userId="21e2290bf9df685f" providerId="LiveId" clId="{40ECB05E-6B0E-4593-BDDD-5C2624635E85}" dt="2021-09-04T19:43:37.001" v="297" actId="20577"/>
          <ac:spMkLst>
            <pc:docMk/>
            <pc:sldMk cId="1738561688" sldId="261"/>
            <ac:spMk id="2" creationId="{67708C79-A4AC-4B5D-92DF-600737E4D11A}"/>
          </ac:spMkLst>
        </pc:spChg>
        <pc:spChg chg="mod">
          <ac:chgData name="Tony Ayala" userId="21e2290bf9df685f" providerId="LiveId" clId="{40ECB05E-6B0E-4593-BDDD-5C2624635E85}" dt="2021-09-04T19:40:25.378" v="226" actId="20577"/>
          <ac:spMkLst>
            <pc:docMk/>
            <pc:sldMk cId="1738561688" sldId="261"/>
            <ac:spMk id="3" creationId="{7D779DE4-CAEA-4617-897E-FEC9A2AC2D6A}"/>
          </ac:spMkLst>
        </pc:spChg>
        <pc:spChg chg="mod">
          <ac:chgData name="Tony Ayala" userId="21e2290bf9df685f" providerId="LiveId" clId="{40ECB05E-6B0E-4593-BDDD-5C2624635E85}" dt="2021-09-04T19:41:27.555" v="267"/>
          <ac:spMkLst>
            <pc:docMk/>
            <pc:sldMk cId="1738561688" sldId="261"/>
            <ac:spMk id="4" creationId="{F5FF1291-56EB-4A7B-A198-1D91F9ECC5D3}"/>
          </ac:spMkLst>
        </pc:spChg>
        <pc:spChg chg="mod">
          <ac:chgData name="Tony Ayala" userId="21e2290bf9df685f" providerId="LiveId" clId="{40ECB05E-6B0E-4593-BDDD-5C2624635E85}" dt="2021-09-04T19:42:20.113" v="278" actId="20577"/>
          <ac:spMkLst>
            <pc:docMk/>
            <pc:sldMk cId="1738561688" sldId="261"/>
            <ac:spMk id="5" creationId="{6184E21C-7534-4FB5-9709-F7D1A11034F3}"/>
          </ac:spMkLst>
        </pc:spChg>
        <pc:spChg chg="del">
          <ac:chgData name="Tony Ayala" userId="21e2290bf9df685f" providerId="LiveId" clId="{40ECB05E-6B0E-4593-BDDD-5C2624635E85}" dt="2021-09-04T19:44:49.929" v="306" actId="478"/>
          <ac:spMkLst>
            <pc:docMk/>
            <pc:sldMk cId="1738561688" sldId="261"/>
            <ac:spMk id="6" creationId="{5C594564-4FC6-401A-8586-44735EE819EC}"/>
          </ac:spMkLst>
        </pc:spChg>
        <pc:spChg chg="mod">
          <ac:chgData name="Tony Ayala" userId="21e2290bf9df685f" providerId="LiveId" clId="{40ECB05E-6B0E-4593-BDDD-5C2624635E85}" dt="2021-09-04T20:04:25.389" v="703" actId="207"/>
          <ac:spMkLst>
            <pc:docMk/>
            <pc:sldMk cId="1738561688" sldId="261"/>
            <ac:spMk id="7" creationId="{D7EB25CA-DA83-483D-AF83-0001BDF2DE2B}"/>
          </ac:spMkLst>
        </pc:spChg>
        <pc:spChg chg="mod">
          <ac:chgData name="Tony Ayala" userId="21e2290bf9df685f" providerId="LiveId" clId="{40ECB05E-6B0E-4593-BDDD-5C2624635E85}" dt="2021-09-04T20:04:25.389" v="703" actId="207"/>
          <ac:spMkLst>
            <pc:docMk/>
            <pc:sldMk cId="1738561688" sldId="261"/>
            <ac:spMk id="8" creationId="{B46CE8C6-E12D-4A0D-8553-7FFA31941D56}"/>
          </ac:spMkLst>
        </pc:spChg>
        <pc:spChg chg="mod">
          <ac:chgData name="Tony Ayala" userId="21e2290bf9df685f" providerId="LiveId" clId="{40ECB05E-6B0E-4593-BDDD-5C2624635E85}" dt="2021-09-04T20:04:25.389" v="703" actId="207"/>
          <ac:spMkLst>
            <pc:docMk/>
            <pc:sldMk cId="1738561688" sldId="261"/>
            <ac:spMk id="9" creationId="{1C7D5285-85DF-4331-A6FA-1AE847CA47AE}"/>
          </ac:spMkLst>
        </pc:spChg>
        <pc:spChg chg="del">
          <ac:chgData name="Tony Ayala" userId="21e2290bf9df685f" providerId="LiveId" clId="{40ECB05E-6B0E-4593-BDDD-5C2624635E85}" dt="2021-09-04T19:44:49.929" v="306" actId="478"/>
          <ac:spMkLst>
            <pc:docMk/>
            <pc:sldMk cId="1738561688" sldId="261"/>
            <ac:spMk id="10" creationId="{02D305EF-9A88-496B-BFC1-D589A01EE381}"/>
          </ac:spMkLst>
        </pc:spChg>
        <pc:spChg chg="add del mod">
          <ac:chgData name="Tony Ayala" userId="21e2290bf9df685f" providerId="LiveId" clId="{40ECB05E-6B0E-4593-BDDD-5C2624635E85}" dt="2021-09-04T19:44:56.612" v="308" actId="478"/>
          <ac:spMkLst>
            <pc:docMk/>
            <pc:sldMk cId="1738561688" sldId="261"/>
            <ac:spMk id="14" creationId="{F7758530-3247-4087-BFE6-120315D05DC3}"/>
          </ac:spMkLst>
        </pc:spChg>
        <pc:spChg chg="add del mod">
          <ac:chgData name="Tony Ayala" userId="21e2290bf9df685f" providerId="LiveId" clId="{40ECB05E-6B0E-4593-BDDD-5C2624635E85}" dt="2021-09-04T19:44:55.245" v="307" actId="478"/>
          <ac:spMkLst>
            <pc:docMk/>
            <pc:sldMk cId="1738561688" sldId="261"/>
            <ac:spMk id="16" creationId="{4A3683C6-4E03-41A8-A019-0D16110300F3}"/>
          </ac:spMkLst>
        </pc:spChg>
      </pc:sldChg>
      <pc:sldChg chg="modSp del mod">
        <pc:chgData name="Tony Ayala" userId="21e2290bf9df685f" providerId="LiveId" clId="{40ECB05E-6B0E-4593-BDDD-5C2624635E85}" dt="2021-09-04T19:46:48.906" v="373" actId="47"/>
        <pc:sldMkLst>
          <pc:docMk/>
          <pc:sldMk cId="1593920805" sldId="262"/>
        </pc:sldMkLst>
        <pc:spChg chg="mod">
          <ac:chgData name="Tony Ayala" userId="21e2290bf9df685f" providerId="LiveId" clId="{40ECB05E-6B0E-4593-BDDD-5C2624635E85}" dt="2021-09-04T19:46:16.110" v="363" actId="20577"/>
          <ac:spMkLst>
            <pc:docMk/>
            <pc:sldMk cId="1593920805" sldId="262"/>
            <ac:spMk id="2" creationId="{75031FE9-9059-4FE8-B4AC-9771F23A1B89}"/>
          </ac:spMkLst>
        </pc:spChg>
      </pc:sldChg>
      <pc:sldChg chg="del">
        <pc:chgData name="Tony Ayala" userId="21e2290bf9df685f" providerId="LiveId" clId="{40ECB05E-6B0E-4593-BDDD-5C2624635E85}" dt="2021-09-04T20:01:40.942" v="701" actId="47"/>
        <pc:sldMkLst>
          <pc:docMk/>
          <pc:sldMk cId="1346372204" sldId="264"/>
        </pc:sldMkLst>
      </pc:sldChg>
      <pc:sldChg chg="del">
        <pc:chgData name="Tony Ayala" userId="21e2290bf9df685f" providerId="LiveId" clId="{40ECB05E-6B0E-4593-BDDD-5C2624635E85}" dt="2021-09-04T20:01:38.329" v="698" actId="47"/>
        <pc:sldMkLst>
          <pc:docMk/>
          <pc:sldMk cId="2121178069" sldId="266"/>
        </pc:sldMkLst>
      </pc:sldChg>
      <pc:sldChg chg="del">
        <pc:chgData name="Tony Ayala" userId="21e2290bf9df685f" providerId="LiveId" clId="{40ECB05E-6B0E-4593-BDDD-5C2624635E85}" dt="2021-09-04T20:01:35.156" v="694" actId="47"/>
        <pc:sldMkLst>
          <pc:docMk/>
          <pc:sldMk cId="1472106130" sldId="270"/>
        </pc:sldMkLst>
      </pc:sldChg>
      <pc:sldChg chg="del">
        <pc:chgData name="Tony Ayala" userId="21e2290bf9df685f" providerId="LiveId" clId="{40ECB05E-6B0E-4593-BDDD-5C2624635E85}" dt="2021-09-04T20:01:34.435" v="693" actId="47"/>
        <pc:sldMkLst>
          <pc:docMk/>
          <pc:sldMk cId="460935096" sldId="271"/>
        </pc:sldMkLst>
      </pc:sldChg>
      <pc:sldChg chg="del">
        <pc:chgData name="Tony Ayala" userId="21e2290bf9df685f" providerId="LiveId" clId="{40ECB05E-6B0E-4593-BDDD-5C2624635E85}" dt="2021-09-04T20:01:31.087" v="687" actId="47"/>
        <pc:sldMkLst>
          <pc:docMk/>
          <pc:sldMk cId="920173932" sldId="275"/>
        </pc:sldMkLst>
      </pc:sldChg>
      <pc:sldChg chg="del">
        <pc:chgData name="Tony Ayala" userId="21e2290bf9df685f" providerId="LiveId" clId="{40ECB05E-6B0E-4593-BDDD-5C2624635E85}" dt="2021-09-04T20:01:30.513" v="686" actId="47"/>
        <pc:sldMkLst>
          <pc:docMk/>
          <pc:sldMk cId="2436493926" sldId="276"/>
        </pc:sldMkLst>
      </pc:sldChg>
      <pc:sldChg chg="addSp delSp modSp mod chgLayout">
        <pc:chgData name="Tony Ayala" userId="21e2290bf9df685f" providerId="LiveId" clId="{40ECB05E-6B0E-4593-BDDD-5C2624635E85}" dt="2021-09-04T16:51:07.206" v="115" actId="1076"/>
        <pc:sldMkLst>
          <pc:docMk/>
          <pc:sldMk cId="2243494996" sldId="277"/>
        </pc:sldMkLst>
        <pc:spChg chg="mod ord">
          <ac:chgData name="Tony Ayala" userId="21e2290bf9df685f" providerId="LiveId" clId="{40ECB05E-6B0E-4593-BDDD-5C2624635E85}" dt="2021-09-04T16:51:00.175" v="112" actId="1076"/>
          <ac:spMkLst>
            <pc:docMk/>
            <pc:sldMk cId="2243494996" sldId="277"/>
            <ac:spMk id="2" creationId="{6719F29B-F233-48AF-8261-F33A4E079E3E}"/>
          </ac:spMkLst>
        </pc:spChg>
        <pc:spChg chg="mod ord">
          <ac:chgData name="Tony Ayala" userId="21e2290bf9df685f" providerId="LiveId" clId="{40ECB05E-6B0E-4593-BDDD-5C2624635E85}" dt="2021-09-04T16:51:07.206" v="115" actId="1076"/>
          <ac:spMkLst>
            <pc:docMk/>
            <pc:sldMk cId="2243494996" sldId="277"/>
            <ac:spMk id="3" creationId="{35E3EA69-4E0E-41BD-8095-A124225A2647}"/>
          </ac:spMkLst>
        </pc:spChg>
        <pc:spChg chg="mod ord">
          <ac:chgData name="Tony Ayala" userId="21e2290bf9df685f" providerId="LiveId" clId="{40ECB05E-6B0E-4593-BDDD-5C2624635E85}" dt="2021-09-04T16:33:44.014" v="81" actId="700"/>
          <ac:spMkLst>
            <pc:docMk/>
            <pc:sldMk cId="2243494996" sldId="277"/>
            <ac:spMk id="4" creationId="{328F602C-7F98-4C02-99D4-ED65E00D66A4}"/>
          </ac:spMkLst>
        </pc:spChg>
        <pc:spChg chg="mod ord">
          <ac:chgData name="Tony Ayala" userId="21e2290bf9df685f" providerId="LiveId" clId="{40ECB05E-6B0E-4593-BDDD-5C2624635E85}" dt="2021-09-04T16:33:44.014" v="81" actId="700"/>
          <ac:spMkLst>
            <pc:docMk/>
            <pc:sldMk cId="2243494996" sldId="277"/>
            <ac:spMk id="5" creationId="{AF29EA23-F34E-486A-B8B2-0C3019266975}"/>
          </ac:spMkLst>
        </pc:spChg>
        <pc:spChg chg="mod ord">
          <ac:chgData name="Tony Ayala" userId="21e2290bf9df685f" providerId="LiveId" clId="{40ECB05E-6B0E-4593-BDDD-5C2624635E85}" dt="2021-09-04T16:33:44.014" v="81" actId="700"/>
          <ac:spMkLst>
            <pc:docMk/>
            <pc:sldMk cId="2243494996" sldId="277"/>
            <ac:spMk id="6" creationId="{B69DF042-37C5-4E09-AA4C-AA66649C9533}"/>
          </ac:spMkLst>
        </pc:spChg>
        <pc:spChg chg="add mod">
          <ac:chgData name="Tony Ayala" userId="21e2290bf9df685f" providerId="LiveId" clId="{40ECB05E-6B0E-4593-BDDD-5C2624635E85}" dt="2021-09-04T16:51:05.638" v="114" actId="1076"/>
          <ac:spMkLst>
            <pc:docMk/>
            <pc:sldMk cId="2243494996" sldId="277"/>
            <ac:spMk id="7" creationId="{FF99A521-9938-4389-9A93-C504B625CE5C}"/>
          </ac:spMkLst>
        </pc:spChg>
        <pc:spChg chg="add del mod ord">
          <ac:chgData name="Tony Ayala" userId="21e2290bf9df685f" providerId="LiveId" clId="{40ECB05E-6B0E-4593-BDDD-5C2624635E85}" dt="2021-09-04T16:33:44.014" v="81" actId="700"/>
          <ac:spMkLst>
            <pc:docMk/>
            <pc:sldMk cId="2243494996" sldId="277"/>
            <ac:spMk id="8" creationId="{E11EE29E-AB7F-46C9-8E07-81E9E648A096}"/>
          </ac:spMkLst>
        </pc:spChg>
        <pc:spChg chg="add del mod ord">
          <ac:chgData name="Tony Ayala" userId="21e2290bf9df685f" providerId="LiveId" clId="{40ECB05E-6B0E-4593-BDDD-5C2624635E85}" dt="2021-09-04T16:33:44.014" v="81" actId="700"/>
          <ac:spMkLst>
            <pc:docMk/>
            <pc:sldMk cId="2243494996" sldId="277"/>
            <ac:spMk id="9" creationId="{857CA25C-ADC6-46CD-870A-A01AE3BCD0E0}"/>
          </ac:spMkLst>
        </pc:spChg>
        <pc:spChg chg="add del mod ord">
          <ac:chgData name="Tony Ayala" userId="21e2290bf9df685f" providerId="LiveId" clId="{40ECB05E-6B0E-4593-BDDD-5C2624635E85}" dt="2021-09-04T16:33:44.014" v="81" actId="700"/>
          <ac:spMkLst>
            <pc:docMk/>
            <pc:sldMk cId="2243494996" sldId="277"/>
            <ac:spMk id="10" creationId="{49B1838D-F3DB-4089-9165-5540A0D713D7}"/>
          </ac:spMkLst>
        </pc:spChg>
        <pc:spChg chg="add del mod ord">
          <ac:chgData name="Tony Ayala" userId="21e2290bf9df685f" providerId="LiveId" clId="{40ECB05E-6B0E-4593-BDDD-5C2624635E85}" dt="2021-09-04T16:33:44.014" v="81" actId="700"/>
          <ac:spMkLst>
            <pc:docMk/>
            <pc:sldMk cId="2243494996" sldId="277"/>
            <ac:spMk id="11" creationId="{BEA9E248-F0D5-46B0-BE9D-6616AA493970}"/>
          </ac:spMkLst>
        </pc:spChg>
        <pc:spChg chg="add del mod ord">
          <ac:chgData name="Tony Ayala" userId="21e2290bf9df685f" providerId="LiveId" clId="{40ECB05E-6B0E-4593-BDDD-5C2624635E85}" dt="2021-09-04T16:33:44.014" v="81" actId="700"/>
          <ac:spMkLst>
            <pc:docMk/>
            <pc:sldMk cId="2243494996" sldId="277"/>
            <ac:spMk id="12" creationId="{6D39CB28-1EC5-4030-BCBE-365874625EC9}"/>
          </ac:spMkLst>
        </pc:spChg>
        <pc:spChg chg="add del mod ord">
          <ac:chgData name="Tony Ayala" userId="21e2290bf9df685f" providerId="LiveId" clId="{40ECB05E-6B0E-4593-BDDD-5C2624635E85}" dt="2021-09-04T16:33:44.014" v="81" actId="700"/>
          <ac:spMkLst>
            <pc:docMk/>
            <pc:sldMk cId="2243494996" sldId="277"/>
            <ac:spMk id="13" creationId="{C3506FE6-0177-40A4-912D-55B65A9C1D5F}"/>
          </ac:spMkLst>
        </pc:spChg>
        <pc:spChg chg="add del mod ord">
          <ac:chgData name="Tony Ayala" userId="21e2290bf9df685f" providerId="LiveId" clId="{40ECB05E-6B0E-4593-BDDD-5C2624635E85}" dt="2021-09-04T16:33:44.014" v="81" actId="700"/>
          <ac:spMkLst>
            <pc:docMk/>
            <pc:sldMk cId="2243494996" sldId="277"/>
            <ac:spMk id="14" creationId="{AE317C5B-9F31-4590-84CE-302DEC9946A9}"/>
          </ac:spMkLst>
        </pc:spChg>
        <pc:spChg chg="add del mod ord">
          <ac:chgData name="Tony Ayala" userId="21e2290bf9df685f" providerId="LiveId" clId="{40ECB05E-6B0E-4593-BDDD-5C2624635E85}" dt="2021-09-04T16:33:44.014" v="81" actId="700"/>
          <ac:spMkLst>
            <pc:docMk/>
            <pc:sldMk cId="2243494996" sldId="277"/>
            <ac:spMk id="15" creationId="{9F3424A8-CEDB-40CD-905E-8A29241CDD91}"/>
          </ac:spMkLst>
        </pc:spChg>
        <pc:picChg chg="add mod">
          <ac:chgData name="Tony Ayala" userId="21e2290bf9df685f" providerId="LiveId" clId="{40ECB05E-6B0E-4593-BDDD-5C2624635E85}" dt="2021-09-04T16:36:55.868" v="109" actId="1076"/>
          <ac:picMkLst>
            <pc:docMk/>
            <pc:sldMk cId="2243494996" sldId="277"/>
            <ac:picMk id="1026" creationId="{55DE2A4D-BC2D-4015-BDC2-C037414724C3}"/>
          </ac:picMkLst>
        </pc:picChg>
      </pc:sldChg>
      <pc:sldChg chg="del">
        <pc:chgData name="Tony Ayala" userId="21e2290bf9df685f" providerId="LiveId" clId="{40ECB05E-6B0E-4593-BDDD-5C2624635E85}" dt="2021-09-04T20:01:39.123" v="699" actId="47"/>
        <pc:sldMkLst>
          <pc:docMk/>
          <pc:sldMk cId="2069393026" sldId="278"/>
        </pc:sldMkLst>
      </pc:sldChg>
      <pc:sldChg chg="del">
        <pc:chgData name="Tony Ayala" userId="21e2290bf9df685f" providerId="LiveId" clId="{40ECB05E-6B0E-4593-BDDD-5C2624635E85}" dt="2021-09-04T20:01:35.731" v="695" actId="47"/>
        <pc:sldMkLst>
          <pc:docMk/>
          <pc:sldMk cId="1417396711" sldId="280"/>
        </pc:sldMkLst>
      </pc:sldChg>
      <pc:sldChg chg="del">
        <pc:chgData name="Tony Ayala" userId="21e2290bf9df685f" providerId="LiveId" clId="{40ECB05E-6B0E-4593-BDDD-5C2624635E85}" dt="2021-09-04T20:01:32.710" v="690" actId="47"/>
        <pc:sldMkLst>
          <pc:docMk/>
          <pc:sldMk cId="3477453048" sldId="282"/>
        </pc:sldMkLst>
      </pc:sldChg>
      <pc:sldChg chg="del">
        <pc:chgData name="Tony Ayala" userId="21e2290bf9df685f" providerId="LiveId" clId="{40ECB05E-6B0E-4593-BDDD-5C2624635E85}" dt="2021-09-04T20:01:31.947" v="689" actId="47"/>
        <pc:sldMkLst>
          <pc:docMk/>
          <pc:sldMk cId="3396266754" sldId="283"/>
        </pc:sldMkLst>
      </pc:sldChg>
      <pc:sldChg chg="del">
        <pc:chgData name="Tony Ayala" userId="21e2290bf9df685f" providerId="LiveId" clId="{40ECB05E-6B0E-4593-BDDD-5C2624635E85}" dt="2021-09-04T20:01:33.895" v="692" actId="47"/>
        <pc:sldMkLst>
          <pc:docMk/>
          <pc:sldMk cId="57897592" sldId="287"/>
        </pc:sldMkLst>
      </pc:sldChg>
      <pc:sldChg chg="del">
        <pc:chgData name="Tony Ayala" userId="21e2290bf9df685f" providerId="LiveId" clId="{40ECB05E-6B0E-4593-BDDD-5C2624635E85}" dt="2021-09-04T20:01:41.925" v="702" actId="47"/>
        <pc:sldMkLst>
          <pc:docMk/>
          <pc:sldMk cId="1844941827" sldId="289"/>
        </pc:sldMkLst>
      </pc:sldChg>
      <pc:sldChg chg="del">
        <pc:chgData name="Tony Ayala" userId="21e2290bf9df685f" providerId="LiveId" clId="{40ECB05E-6B0E-4593-BDDD-5C2624635E85}" dt="2021-09-04T20:01:31.545" v="688" actId="47"/>
        <pc:sldMkLst>
          <pc:docMk/>
          <pc:sldMk cId="1177824853" sldId="290"/>
        </pc:sldMkLst>
      </pc:sldChg>
      <pc:sldChg chg="del">
        <pc:chgData name="Tony Ayala" userId="21e2290bf9df685f" providerId="LiveId" clId="{40ECB05E-6B0E-4593-BDDD-5C2624635E85}" dt="2021-09-04T20:01:37.306" v="697" actId="47"/>
        <pc:sldMkLst>
          <pc:docMk/>
          <pc:sldMk cId="404854312" sldId="292"/>
        </pc:sldMkLst>
      </pc:sldChg>
      <pc:sldChg chg="del">
        <pc:chgData name="Tony Ayala" userId="21e2290bf9df685f" providerId="LiveId" clId="{40ECB05E-6B0E-4593-BDDD-5C2624635E85}" dt="2021-09-04T20:01:36.242" v="696" actId="47"/>
        <pc:sldMkLst>
          <pc:docMk/>
          <pc:sldMk cId="1057409390" sldId="293"/>
        </pc:sldMkLst>
      </pc:sldChg>
      <pc:sldChg chg="new del">
        <pc:chgData name="Tony Ayala" userId="21e2290bf9df685f" providerId="LiveId" clId="{40ECB05E-6B0E-4593-BDDD-5C2624635E85}" dt="2021-09-04T19:46:07.126" v="359" actId="47"/>
        <pc:sldMkLst>
          <pc:docMk/>
          <pc:sldMk cId="819210732" sldId="294"/>
        </pc:sldMkLst>
      </pc:sldChg>
      <pc:sldChg chg="addSp delSp modSp new mod">
        <pc:chgData name="Tony Ayala" userId="21e2290bf9df685f" providerId="LiveId" clId="{40ECB05E-6B0E-4593-BDDD-5C2624635E85}" dt="2021-09-04T19:54:37.721" v="459" actId="1076"/>
        <pc:sldMkLst>
          <pc:docMk/>
          <pc:sldMk cId="3454433253" sldId="295"/>
        </pc:sldMkLst>
        <pc:spChg chg="mod">
          <ac:chgData name="Tony Ayala" userId="21e2290bf9df685f" providerId="LiveId" clId="{40ECB05E-6B0E-4593-BDDD-5C2624635E85}" dt="2021-09-04T19:31:34.371" v="133" actId="20577"/>
          <ac:spMkLst>
            <pc:docMk/>
            <pc:sldMk cId="3454433253" sldId="295"/>
            <ac:spMk id="2" creationId="{D1A3C2EC-D5F0-430E-9F02-4C355E1D8009}"/>
          </ac:spMkLst>
        </pc:spChg>
        <pc:spChg chg="mod">
          <ac:chgData name="Tony Ayala" userId="21e2290bf9df685f" providerId="LiveId" clId="{40ECB05E-6B0E-4593-BDDD-5C2624635E85}" dt="2021-09-04T19:36:15.286" v="168"/>
          <ac:spMkLst>
            <pc:docMk/>
            <pc:sldMk cId="3454433253" sldId="295"/>
            <ac:spMk id="3" creationId="{0D1F9536-5F18-4007-AF60-91A530C91BAB}"/>
          </ac:spMkLst>
        </pc:spChg>
        <pc:spChg chg="mod ord">
          <ac:chgData name="Tony Ayala" userId="21e2290bf9df685f" providerId="LiveId" clId="{40ECB05E-6B0E-4593-BDDD-5C2624635E85}" dt="2021-09-04T19:37:46.806" v="217" actId="1076"/>
          <ac:spMkLst>
            <pc:docMk/>
            <pc:sldMk cId="3454433253" sldId="295"/>
            <ac:spMk id="4" creationId="{F5AD4AEF-A846-4C0D-96AE-FC2C1D4D5666}"/>
          </ac:spMkLst>
        </pc:spChg>
        <pc:spChg chg="mod">
          <ac:chgData name="Tony Ayala" userId="21e2290bf9df685f" providerId="LiveId" clId="{40ECB05E-6B0E-4593-BDDD-5C2624635E85}" dt="2021-09-04T19:37:12.383" v="209" actId="1076"/>
          <ac:spMkLst>
            <pc:docMk/>
            <pc:sldMk cId="3454433253" sldId="295"/>
            <ac:spMk id="5" creationId="{2BEDF07B-A9BF-48B9-A92D-3E475C45FA5A}"/>
          </ac:spMkLst>
        </pc:spChg>
        <pc:spChg chg="mod">
          <ac:chgData name="Tony Ayala" userId="21e2290bf9df685f" providerId="LiveId" clId="{40ECB05E-6B0E-4593-BDDD-5C2624635E85}" dt="2021-09-04T19:45:59.175" v="358" actId="313"/>
          <ac:spMkLst>
            <pc:docMk/>
            <pc:sldMk cId="3454433253" sldId="295"/>
            <ac:spMk id="6" creationId="{1091EDD0-F623-46DE-B619-470F0B629139}"/>
          </ac:spMkLst>
        </pc:spChg>
        <pc:spChg chg="del">
          <ac:chgData name="Tony Ayala" userId="21e2290bf9df685f" providerId="LiveId" clId="{40ECB05E-6B0E-4593-BDDD-5C2624635E85}" dt="2021-09-04T19:37:04.815" v="207" actId="478"/>
          <ac:spMkLst>
            <pc:docMk/>
            <pc:sldMk cId="3454433253" sldId="295"/>
            <ac:spMk id="7" creationId="{96F2307E-3C97-47A2-AD6B-76E083AA2568}"/>
          </ac:spMkLst>
        </pc:spChg>
        <pc:spChg chg="del">
          <ac:chgData name="Tony Ayala" userId="21e2290bf9df685f" providerId="LiveId" clId="{40ECB05E-6B0E-4593-BDDD-5C2624635E85}" dt="2021-09-04T19:37:05.867" v="208" actId="478"/>
          <ac:spMkLst>
            <pc:docMk/>
            <pc:sldMk cId="3454433253" sldId="295"/>
            <ac:spMk id="8" creationId="{F6CA2DA8-5CD4-4059-B225-3C305E3632E9}"/>
          </ac:spMkLst>
        </pc:spChg>
        <pc:spChg chg="add mod">
          <ac:chgData name="Tony Ayala" userId="21e2290bf9df685f" providerId="LiveId" clId="{40ECB05E-6B0E-4593-BDDD-5C2624635E85}" dt="2021-09-04T19:37:51.530" v="220" actId="27636"/>
          <ac:spMkLst>
            <pc:docMk/>
            <pc:sldMk cId="3454433253" sldId="295"/>
            <ac:spMk id="12" creationId="{3AFE0885-62B3-4238-8602-1CF1DBF3C656}"/>
          </ac:spMkLst>
        </pc:spChg>
        <pc:spChg chg="mod">
          <ac:chgData name="Tony Ayala" userId="21e2290bf9df685f" providerId="LiveId" clId="{40ECB05E-6B0E-4593-BDDD-5C2624635E85}" dt="2021-09-04T19:54:05.027" v="454" actId="207"/>
          <ac:spMkLst>
            <pc:docMk/>
            <pc:sldMk cId="3454433253" sldId="295"/>
            <ac:spMk id="14" creationId="{1192B869-C94A-444D-BAA0-C3E7D67E7375}"/>
          </ac:spMkLst>
        </pc:spChg>
        <pc:spChg chg="mod">
          <ac:chgData name="Tony Ayala" userId="21e2290bf9df685f" providerId="LiveId" clId="{40ECB05E-6B0E-4593-BDDD-5C2624635E85}" dt="2021-09-04T19:54:05.027" v="454" actId="207"/>
          <ac:spMkLst>
            <pc:docMk/>
            <pc:sldMk cId="3454433253" sldId="295"/>
            <ac:spMk id="15" creationId="{8DEB3C29-FC74-40BF-BB8D-3CEA91851AF8}"/>
          </ac:spMkLst>
        </pc:spChg>
        <pc:grpChg chg="add del mod ord">
          <ac:chgData name="Tony Ayala" userId="21e2290bf9df685f" providerId="LiveId" clId="{40ECB05E-6B0E-4593-BDDD-5C2624635E85}" dt="2021-09-04T19:54:37.721" v="459" actId="1076"/>
          <ac:grpSpMkLst>
            <pc:docMk/>
            <pc:sldMk cId="3454433253" sldId="295"/>
            <ac:grpSpMk id="13" creationId="{054C08F8-7B02-49C0-9839-A187E32D22A2}"/>
          </ac:grpSpMkLst>
        </pc:grpChg>
      </pc:sldChg>
      <pc:sldChg chg="addSp delSp modSp new mod">
        <pc:chgData name="Tony Ayala" userId="21e2290bf9df685f" providerId="LiveId" clId="{40ECB05E-6B0E-4593-BDDD-5C2624635E85}" dt="2021-09-09T12:12:36.401" v="704" actId="1076"/>
        <pc:sldMkLst>
          <pc:docMk/>
          <pc:sldMk cId="673525660" sldId="296"/>
        </pc:sldMkLst>
        <pc:spChg chg="mod">
          <ac:chgData name="Tony Ayala" userId="21e2290bf9df685f" providerId="LiveId" clId="{40ECB05E-6B0E-4593-BDDD-5C2624635E85}" dt="2021-09-04T19:46:52.411" v="381" actId="20577"/>
          <ac:spMkLst>
            <pc:docMk/>
            <pc:sldMk cId="673525660" sldId="296"/>
            <ac:spMk id="2" creationId="{93FCD588-422B-456A-A717-D02F41D2BACD}"/>
          </ac:spMkLst>
        </pc:spChg>
        <pc:spChg chg="del">
          <ac:chgData name="Tony Ayala" userId="21e2290bf9df685f" providerId="LiveId" clId="{40ECB05E-6B0E-4593-BDDD-5C2624635E85}" dt="2021-09-04T19:46:40.084" v="365" actId="478"/>
          <ac:spMkLst>
            <pc:docMk/>
            <pc:sldMk cId="673525660" sldId="296"/>
            <ac:spMk id="3" creationId="{7DFB7F7E-336B-4239-B23A-7AD004F94B79}"/>
          </ac:spMkLst>
        </pc:spChg>
        <pc:spChg chg="add del mod">
          <ac:chgData name="Tony Ayala" userId="21e2290bf9df685f" providerId="LiveId" clId="{40ECB05E-6B0E-4593-BDDD-5C2624635E85}" dt="2021-09-04T19:51:27.311" v="436" actId="1076"/>
          <ac:spMkLst>
            <pc:docMk/>
            <pc:sldMk cId="673525660" sldId="296"/>
            <ac:spMk id="4" creationId="{DBD9E16E-6335-41BD-A66C-A4163DC3F6C9}"/>
          </ac:spMkLst>
        </pc:spChg>
        <pc:spChg chg="del">
          <ac:chgData name="Tony Ayala" userId="21e2290bf9df685f" providerId="LiveId" clId="{40ECB05E-6B0E-4593-BDDD-5C2624635E85}" dt="2021-09-04T19:47:50.035" v="385" actId="478"/>
          <ac:spMkLst>
            <pc:docMk/>
            <pc:sldMk cId="673525660" sldId="296"/>
            <ac:spMk id="5" creationId="{CFE206BF-3627-4407-8C8D-18D40749801C}"/>
          </ac:spMkLst>
        </pc:spChg>
        <pc:spChg chg="del">
          <ac:chgData name="Tony Ayala" userId="21e2290bf9df685f" providerId="LiveId" clId="{40ECB05E-6B0E-4593-BDDD-5C2624635E85}" dt="2021-09-04T19:46:40.611" v="366" actId="478"/>
          <ac:spMkLst>
            <pc:docMk/>
            <pc:sldMk cId="673525660" sldId="296"/>
            <ac:spMk id="6" creationId="{D08E992E-F6D8-431D-A104-D02411B914B0}"/>
          </ac:spMkLst>
        </pc:spChg>
        <pc:spChg chg="add del mod">
          <ac:chgData name="Tony Ayala" userId="21e2290bf9df685f" providerId="LiveId" clId="{40ECB05E-6B0E-4593-BDDD-5C2624635E85}" dt="2021-09-04T19:51:27.311" v="436" actId="1076"/>
          <ac:spMkLst>
            <pc:docMk/>
            <pc:sldMk cId="673525660" sldId="296"/>
            <ac:spMk id="7" creationId="{875F8A79-340C-40FF-8C5A-260B82F943ED}"/>
          </ac:spMkLst>
        </pc:spChg>
        <pc:spChg chg="del">
          <ac:chgData name="Tony Ayala" userId="21e2290bf9df685f" providerId="LiveId" clId="{40ECB05E-6B0E-4593-BDDD-5C2624635E85}" dt="2021-09-04T19:47:50.035" v="385" actId="478"/>
          <ac:spMkLst>
            <pc:docMk/>
            <pc:sldMk cId="673525660" sldId="296"/>
            <ac:spMk id="8" creationId="{196E51F1-B378-49C0-8549-D5067C8A7DC5}"/>
          </ac:spMkLst>
        </pc:spChg>
        <pc:spChg chg="del">
          <ac:chgData name="Tony Ayala" userId="21e2290bf9df685f" providerId="LiveId" clId="{40ECB05E-6B0E-4593-BDDD-5C2624635E85}" dt="2021-09-04T19:46:41.236" v="367" actId="478"/>
          <ac:spMkLst>
            <pc:docMk/>
            <pc:sldMk cId="673525660" sldId="296"/>
            <ac:spMk id="9" creationId="{EE57697E-2C5E-471A-ADBB-BEDE288C0C29}"/>
          </ac:spMkLst>
        </pc:spChg>
        <pc:spChg chg="add del mod">
          <ac:chgData name="Tony Ayala" userId="21e2290bf9df685f" providerId="LiveId" clId="{40ECB05E-6B0E-4593-BDDD-5C2624635E85}" dt="2021-09-04T19:51:27.311" v="436" actId="1076"/>
          <ac:spMkLst>
            <pc:docMk/>
            <pc:sldMk cId="673525660" sldId="296"/>
            <ac:spMk id="10" creationId="{74360932-9FDC-4459-A6A3-008EEBF3A24D}"/>
          </ac:spMkLst>
        </pc:spChg>
        <pc:spChg chg="del">
          <ac:chgData name="Tony Ayala" userId="21e2290bf9df685f" providerId="LiveId" clId="{40ECB05E-6B0E-4593-BDDD-5C2624635E85}" dt="2021-09-04T19:47:50.035" v="385" actId="478"/>
          <ac:spMkLst>
            <pc:docMk/>
            <pc:sldMk cId="673525660" sldId="296"/>
            <ac:spMk id="11" creationId="{F98ABFC8-9208-42B2-A199-25C6A08BADDC}"/>
          </ac:spMkLst>
        </pc:spChg>
        <pc:spChg chg="del">
          <ac:chgData name="Tony Ayala" userId="21e2290bf9df685f" providerId="LiveId" clId="{40ECB05E-6B0E-4593-BDDD-5C2624635E85}" dt="2021-09-04T19:46:41.848" v="368" actId="478"/>
          <ac:spMkLst>
            <pc:docMk/>
            <pc:sldMk cId="673525660" sldId="296"/>
            <ac:spMk id="12" creationId="{234480BD-7068-4754-BA48-985FA3D0799F}"/>
          </ac:spMkLst>
        </pc:spChg>
        <pc:spChg chg="add del mod">
          <ac:chgData name="Tony Ayala" userId="21e2290bf9df685f" providerId="LiveId" clId="{40ECB05E-6B0E-4593-BDDD-5C2624635E85}" dt="2021-09-04T19:51:27.311" v="436" actId="1076"/>
          <ac:spMkLst>
            <pc:docMk/>
            <pc:sldMk cId="673525660" sldId="296"/>
            <ac:spMk id="13" creationId="{C9242837-58FB-49D3-9903-EB946ADCD825}"/>
          </ac:spMkLst>
        </pc:spChg>
        <pc:spChg chg="del">
          <ac:chgData name="Tony Ayala" userId="21e2290bf9df685f" providerId="LiveId" clId="{40ECB05E-6B0E-4593-BDDD-5C2624635E85}" dt="2021-09-04T19:47:50.035" v="385" actId="478"/>
          <ac:spMkLst>
            <pc:docMk/>
            <pc:sldMk cId="673525660" sldId="296"/>
            <ac:spMk id="14" creationId="{1EC3BD45-9168-4B6F-B438-9D260B285553}"/>
          </ac:spMkLst>
        </pc:spChg>
        <pc:spChg chg="del">
          <ac:chgData name="Tony Ayala" userId="21e2290bf9df685f" providerId="LiveId" clId="{40ECB05E-6B0E-4593-BDDD-5C2624635E85}" dt="2021-09-04T19:46:47.061" v="372" actId="478"/>
          <ac:spMkLst>
            <pc:docMk/>
            <pc:sldMk cId="673525660" sldId="296"/>
            <ac:spMk id="15" creationId="{52657EF8-79D0-4C79-8E69-F8E52113E14D}"/>
          </ac:spMkLst>
        </pc:spChg>
        <pc:spChg chg="add del mod">
          <ac:chgData name="Tony Ayala" userId="21e2290bf9df685f" providerId="LiveId" clId="{40ECB05E-6B0E-4593-BDDD-5C2624635E85}" dt="2021-09-04T19:51:27.311" v="436" actId="1076"/>
          <ac:spMkLst>
            <pc:docMk/>
            <pc:sldMk cId="673525660" sldId="296"/>
            <ac:spMk id="16" creationId="{4AB0BBB4-2690-4D52-B563-A07AA5F46A74}"/>
          </ac:spMkLst>
        </pc:spChg>
        <pc:spChg chg="del ord">
          <ac:chgData name="Tony Ayala" userId="21e2290bf9df685f" providerId="LiveId" clId="{40ECB05E-6B0E-4593-BDDD-5C2624635E85}" dt="2021-09-04T19:47:50.035" v="385" actId="478"/>
          <ac:spMkLst>
            <pc:docMk/>
            <pc:sldMk cId="673525660" sldId="296"/>
            <ac:spMk id="17" creationId="{CBDCC7A7-4D44-4FFC-822B-E62762571175}"/>
          </ac:spMkLst>
        </pc:spChg>
        <pc:spChg chg="del">
          <ac:chgData name="Tony Ayala" userId="21e2290bf9df685f" providerId="LiveId" clId="{40ECB05E-6B0E-4593-BDDD-5C2624635E85}" dt="2021-09-04T19:46:46.374" v="371" actId="478"/>
          <ac:spMkLst>
            <pc:docMk/>
            <pc:sldMk cId="673525660" sldId="296"/>
            <ac:spMk id="18" creationId="{9FED4BBB-97D0-4D25-97B6-D3809BC5E972}"/>
          </ac:spMkLst>
        </pc:spChg>
        <pc:spChg chg="add del mod">
          <ac:chgData name="Tony Ayala" userId="21e2290bf9df685f" providerId="LiveId" clId="{40ECB05E-6B0E-4593-BDDD-5C2624635E85}" dt="2021-09-04T19:51:27.311" v="436" actId="1076"/>
          <ac:spMkLst>
            <pc:docMk/>
            <pc:sldMk cId="673525660" sldId="296"/>
            <ac:spMk id="19" creationId="{865AAE35-1098-4726-AA87-421F00FF3079}"/>
          </ac:spMkLst>
        </pc:spChg>
        <pc:spChg chg="del ord">
          <ac:chgData name="Tony Ayala" userId="21e2290bf9df685f" providerId="LiveId" clId="{40ECB05E-6B0E-4593-BDDD-5C2624635E85}" dt="2021-09-04T19:47:50.035" v="385" actId="478"/>
          <ac:spMkLst>
            <pc:docMk/>
            <pc:sldMk cId="673525660" sldId="296"/>
            <ac:spMk id="20" creationId="{C0BAC540-D028-428E-B9D9-B82B6BF72320}"/>
          </ac:spMkLst>
        </pc:spChg>
        <pc:spChg chg="del">
          <ac:chgData name="Tony Ayala" userId="21e2290bf9df685f" providerId="LiveId" clId="{40ECB05E-6B0E-4593-BDDD-5C2624635E85}" dt="2021-09-04T19:46:43.411" v="370" actId="478"/>
          <ac:spMkLst>
            <pc:docMk/>
            <pc:sldMk cId="673525660" sldId="296"/>
            <ac:spMk id="21" creationId="{61328B7D-7445-49F2-913A-BCD5DC6DA969}"/>
          </ac:spMkLst>
        </pc:spChg>
        <pc:spChg chg="add del mod">
          <ac:chgData name="Tony Ayala" userId="21e2290bf9df685f" providerId="LiveId" clId="{40ECB05E-6B0E-4593-BDDD-5C2624635E85}" dt="2021-09-09T12:12:36.401" v="704" actId="1076"/>
          <ac:spMkLst>
            <pc:docMk/>
            <pc:sldMk cId="673525660" sldId="296"/>
            <ac:spMk id="22" creationId="{4FD85796-5030-46D6-9F95-39AAA04CE06A}"/>
          </ac:spMkLst>
        </pc:spChg>
        <pc:spChg chg="del ord">
          <ac:chgData name="Tony Ayala" userId="21e2290bf9df685f" providerId="LiveId" clId="{40ECB05E-6B0E-4593-BDDD-5C2624635E85}" dt="2021-09-04T19:47:50.035" v="385" actId="478"/>
          <ac:spMkLst>
            <pc:docMk/>
            <pc:sldMk cId="673525660" sldId="296"/>
            <ac:spMk id="23" creationId="{F26FF0A4-46F4-4891-826A-FE8630C4CAB5}"/>
          </ac:spMkLst>
        </pc:spChg>
        <pc:spChg chg="del">
          <ac:chgData name="Tony Ayala" userId="21e2290bf9df685f" providerId="LiveId" clId="{40ECB05E-6B0E-4593-BDDD-5C2624635E85}" dt="2021-09-04T19:46:42.736" v="369" actId="478"/>
          <ac:spMkLst>
            <pc:docMk/>
            <pc:sldMk cId="673525660" sldId="296"/>
            <ac:spMk id="24" creationId="{378BBC07-BA75-471B-8153-7646D38D16CB}"/>
          </ac:spMkLst>
        </pc:spChg>
        <pc:spChg chg="del ord">
          <ac:chgData name="Tony Ayala" userId="21e2290bf9df685f" providerId="LiveId" clId="{40ECB05E-6B0E-4593-BDDD-5C2624635E85}" dt="2021-09-04T19:47:50.035" v="385" actId="478"/>
          <ac:spMkLst>
            <pc:docMk/>
            <pc:sldMk cId="673525660" sldId="296"/>
            <ac:spMk id="25" creationId="{4CF9C10E-1958-42F8-872A-D80FDBD40B5C}"/>
          </ac:spMkLst>
        </pc:spChg>
        <pc:spChg chg="del ord">
          <ac:chgData name="Tony Ayala" userId="21e2290bf9df685f" providerId="LiveId" clId="{40ECB05E-6B0E-4593-BDDD-5C2624635E85}" dt="2021-09-04T19:47:50.035" v="385" actId="478"/>
          <ac:spMkLst>
            <pc:docMk/>
            <pc:sldMk cId="673525660" sldId="296"/>
            <ac:spMk id="26" creationId="{5138D878-3214-4ED4-8FA4-B4A89F6DA362}"/>
          </ac:spMkLst>
        </pc:spChg>
        <pc:spChg chg="add del mod">
          <ac:chgData name="Tony Ayala" userId="21e2290bf9df685f" providerId="LiveId" clId="{40ECB05E-6B0E-4593-BDDD-5C2624635E85}" dt="2021-09-04T19:51:27.311" v="436" actId="1076"/>
          <ac:spMkLst>
            <pc:docMk/>
            <pc:sldMk cId="673525660" sldId="296"/>
            <ac:spMk id="30" creationId="{EE30F012-1919-4CF4-8071-3291FE6FF103}"/>
          </ac:spMkLst>
        </pc:spChg>
        <pc:spChg chg="add del mod">
          <ac:chgData name="Tony Ayala" userId="21e2290bf9df685f" providerId="LiveId" clId="{40ECB05E-6B0E-4593-BDDD-5C2624635E85}" dt="2021-09-04T19:51:26.801" v="435" actId="21"/>
          <ac:spMkLst>
            <pc:docMk/>
            <pc:sldMk cId="673525660" sldId="296"/>
            <ac:spMk id="31" creationId="{B819D28B-DA5C-46F2-9D39-ED6548D102C0}"/>
          </ac:spMkLst>
        </pc:spChg>
        <pc:spChg chg="add del mod">
          <ac:chgData name="Tony Ayala" userId="21e2290bf9df685f" providerId="LiveId" clId="{40ECB05E-6B0E-4593-BDDD-5C2624635E85}" dt="2021-09-04T19:51:26.801" v="435" actId="21"/>
          <ac:spMkLst>
            <pc:docMk/>
            <pc:sldMk cId="673525660" sldId="296"/>
            <ac:spMk id="32" creationId="{5FB57E76-C7FC-40EF-B621-5CD6E0F7070C}"/>
          </ac:spMkLst>
        </pc:spChg>
        <pc:spChg chg="add del mod">
          <ac:chgData name="Tony Ayala" userId="21e2290bf9df685f" providerId="LiveId" clId="{40ECB05E-6B0E-4593-BDDD-5C2624635E85}" dt="2021-09-04T19:51:26.801" v="435" actId="21"/>
          <ac:spMkLst>
            <pc:docMk/>
            <pc:sldMk cId="673525660" sldId="296"/>
            <ac:spMk id="33" creationId="{35AF6658-2321-4AA1-87E8-29AEC672577F}"/>
          </ac:spMkLst>
        </pc:spChg>
        <pc:spChg chg="add del mod">
          <ac:chgData name="Tony Ayala" userId="21e2290bf9df685f" providerId="LiveId" clId="{40ECB05E-6B0E-4593-BDDD-5C2624635E85}" dt="2021-09-04T19:51:26.801" v="435" actId="21"/>
          <ac:spMkLst>
            <pc:docMk/>
            <pc:sldMk cId="673525660" sldId="296"/>
            <ac:spMk id="34" creationId="{F82427AE-AE00-4B27-8796-8329ED3F286D}"/>
          </ac:spMkLst>
        </pc:spChg>
        <pc:spChg chg="add del mod">
          <ac:chgData name="Tony Ayala" userId="21e2290bf9df685f" providerId="LiveId" clId="{40ECB05E-6B0E-4593-BDDD-5C2624635E85}" dt="2021-09-04T19:51:26.801" v="435" actId="21"/>
          <ac:spMkLst>
            <pc:docMk/>
            <pc:sldMk cId="673525660" sldId="296"/>
            <ac:spMk id="35" creationId="{096AC1A0-BF44-418A-B908-F9E4B2B6D442}"/>
          </ac:spMkLst>
        </pc:spChg>
        <pc:spChg chg="add del mod">
          <ac:chgData name="Tony Ayala" userId="21e2290bf9df685f" providerId="LiveId" clId="{40ECB05E-6B0E-4593-BDDD-5C2624635E85}" dt="2021-09-04T19:51:26.801" v="435" actId="21"/>
          <ac:spMkLst>
            <pc:docMk/>
            <pc:sldMk cId="673525660" sldId="296"/>
            <ac:spMk id="36" creationId="{A6235B75-CEC1-42A5-9CBE-CF13652AC79F}"/>
          </ac:spMkLst>
        </pc:spChg>
        <pc:spChg chg="add del mod">
          <ac:chgData name="Tony Ayala" userId="21e2290bf9df685f" providerId="LiveId" clId="{40ECB05E-6B0E-4593-BDDD-5C2624635E85}" dt="2021-09-04T19:51:26.801" v="435" actId="21"/>
          <ac:spMkLst>
            <pc:docMk/>
            <pc:sldMk cId="673525660" sldId="296"/>
            <ac:spMk id="37" creationId="{5EB851F3-3035-4CB5-BC2D-B4D993F2DBDD}"/>
          </ac:spMkLst>
        </pc:spChg>
        <pc:spChg chg="mod">
          <ac:chgData name="Tony Ayala" userId="21e2290bf9df685f" providerId="LiveId" clId="{40ECB05E-6B0E-4593-BDDD-5C2624635E85}" dt="2021-09-04T19:57:07.972" v="588" actId="207"/>
          <ac:spMkLst>
            <pc:docMk/>
            <pc:sldMk cId="673525660" sldId="296"/>
            <ac:spMk id="40" creationId="{987F095C-603B-450D-B3AB-A0254A652BFD}"/>
          </ac:spMkLst>
        </pc:spChg>
        <pc:spChg chg="mod">
          <ac:chgData name="Tony Ayala" userId="21e2290bf9df685f" providerId="LiveId" clId="{40ECB05E-6B0E-4593-BDDD-5C2624635E85}" dt="2021-09-04T19:57:07.972" v="588" actId="207"/>
          <ac:spMkLst>
            <pc:docMk/>
            <pc:sldMk cId="673525660" sldId="296"/>
            <ac:spMk id="41" creationId="{2CA8B11A-C5C6-4120-9104-FB00CAB6F273}"/>
          </ac:spMkLst>
        </pc:spChg>
        <pc:spChg chg="mod">
          <ac:chgData name="Tony Ayala" userId="21e2290bf9df685f" providerId="LiveId" clId="{40ECB05E-6B0E-4593-BDDD-5C2624635E85}" dt="2021-09-04T19:57:07.972" v="588" actId="207"/>
          <ac:spMkLst>
            <pc:docMk/>
            <pc:sldMk cId="673525660" sldId="296"/>
            <ac:spMk id="42" creationId="{FCC7AFC2-D809-4892-A825-202A49D41F86}"/>
          </ac:spMkLst>
        </pc:spChg>
        <pc:spChg chg="mod">
          <ac:chgData name="Tony Ayala" userId="21e2290bf9df685f" providerId="LiveId" clId="{40ECB05E-6B0E-4593-BDDD-5C2624635E85}" dt="2021-09-04T19:57:07.972" v="588" actId="207"/>
          <ac:spMkLst>
            <pc:docMk/>
            <pc:sldMk cId="673525660" sldId="296"/>
            <ac:spMk id="43" creationId="{24DE6D94-4D85-4284-B732-6D30959C3612}"/>
          </ac:spMkLst>
        </pc:spChg>
        <pc:spChg chg="mod">
          <ac:chgData name="Tony Ayala" userId="21e2290bf9df685f" providerId="LiveId" clId="{40ECB05E-6B0E-4593-BDDD-5C2624635E85}" dt="2021-09-04T19:57:07.972" v="588" actId="207"/>
          <ac:spMkLst>
            <pc:docMk/>
            <pc:sldMk cId="673525660" sldId="296"/>
            <ac:spMk id="44" creationId="{07E186EC-CB91-45BB-AB0A-7CAF54197E33}"/>
          </ac:spMkLst>
        </pc:spChg>
        <pc:spChg chg="mod">
          <ac:chgData name="Tony Ayala" userId="21e2290bf9df685f" providerId="LiveId" clId="{40ECB05E-6B0E-4593-BDDD-5C2624635E85}" dt="2021-09-04T19:59:09.835" v="685" actId="207"/>
          <ac:spMkLst>
            <pc:docMk/>
            <pc:sldMk cId="673525660" sldId="296"/>
            <ac:spMk id="46" creationId="{7FF22D71-D95D-48B0-956D-DAAD98B8FB0B}"/>
          </ac:spMkLst>
        </pc:spChg>
        <pc:spChg chg="mod modVis">
          <ac:chgData name="Tony Ayala" userId="21e2290bf9df685f" providerId="LiveId" clId="{40ECB05E-6B0E-4593-BDDD-5C2624635E85}" dt="2021-09-04T19:59:09.835" v="685" actId="207"/>
          <ac:spMkLst>
            <pc:docMk/>
            <pc:sldMk cId="673525660" sldId="296"/>
            <ac:spMk id="47" creationId="{376ACB79-A0F8-4077-8FE5-EA67FB9BABEB}"/>
          </ac:spMkLst>
        </pc:spChg>
        <pc:spChg chg="mod">
          <ac:chgData name="Tony Ayala" userId="21e2290bf9df685f" providerId="LiveId" clId="{40ECB05E-6B0E-4593-BDDD-5C2624635E85}" dt="2021-09-04T19:57:59.391" v="624" actId="207"/>
          <ac:spMkLst>
            <pc:docMk/>
            <pc:sldMk cId="673525660" sldId="296"/>
            <ac:spMk id="49" creationId="{8F5544EB-ECB0-4CF0-A988-5D8B1252E3C5}"/>
          </ac:spMkLst>
        </pc:spChg>
        <pc:spChg chg="mod">
          <ac:chgData name="Tony Ayala" userId="21e2290bf9df685f" providerId="LiveId" clId="{40ECB05E-6B0E-4593-BDDD-5C2624635E85}" dt="2021-09-04T19:57:59.391" v="624" actId="207"/>
          <ac:spMkLst>
            <pc:docMk/>
            <pc:sldMk cId="673525660" sldId="296"/>
            <ac:spMk id="50" creationId="{CC6D4D02-8259-4D4E-90EB-0B8658360C7D}"/>
          </ac:spMkLst>
        </pc:spChg>
        <pc:spChg chg="mod">
          <ac:chgData name="Tony Ayala" userId="21e2290bf9df685f" providerId="LiveId" clId="{40ECB05E-6B0E-4593-BDDD-5C2624635E85}" dt="2021-09-04T19:57:59.391" v="624" actId="207"/>
          <ac:spMkLst>
            <pc:docMk/>
            <pc:sldMk cId="673525660" sldId="296"/>
            <ac:spMk id="51" creationId="{232DAB3E-563E-432E-99D1-6966349ECB06}"/>
          </ac:spMkLst>
        </pc:spChg>
        <pc:spChg chg="mod">
          <ac:chgData name="Tony Ayala" userId="21e2290bf9df685f" providerId="LiveId" clId="{40ECB05E-6B0E-4593-BDDD-5C2624635E85}" dt="2021-09-04T19:57:59.391" v="624" actId="207"/>
          <ac:spMkLst>
            <pc:docMk/>
            <pc:sldMk cId="673525660" sldId="296"/>
            <ac:spMk id="52" creationId="{8EC54F81-9BC6-4A42-B0A3-7C4E0DFEC459}"/>
          </ac:spMkLst>
        </pc:spChg>
        <pc:spChg chg="mod">
          <ac:chgData name="Tony Ayala" userId="21e2290bf9df685f" providerId="LiveId" clId="{40ECB05E-6B0E-4593-BDDD-5C2624635E85}" dt="2021-09-04T19:58:51.080" v="665" actId="207"/>
          <ac:spMkLst>
            <pc:docMk/>
            <pc:sldMk cId="673525660" sldId="296"/>
            <ac:spMk id="54" creationId="{8D142715-2751-43B5-A8BA-07753C621CB0}"/>
          </ac:spMkLst>
        </pc:spChg>
        <pc:spChg chg="mod">
          <ac:chgData name="Tony Ayala" userId="21e2290bf9df685f" providerId="LiveId" clId="{40ECB05E-6B0E-4593-BDDD-5C2624635E85}" dt="2021-09-04T19:58:51.080" v="665" actId="207"/>
          <ac:spMkLst>
            <pc:docMk/>
            <pc:sldMk cId="673525660" sldId="296"/>
            <ac:spMk id="55" creationId="{4234F0F9-8D83-4F4B-AB2B-1DF8A8DB0296}"/>
          </ac:spMkLst>
        </pc:spChg>
        <pc:spChg chg="mod">
          <ac:chgData name="Tony Ayala" userId="21e2290bf9df685f" providerId="LiveId" clId="{40ECB05E-6B0E-4593-BDDD-5C2624635E85}" dt="2021-09-04T19:58:33.802" v="649" actId="692"/>
          <ac:spMkLst>
            <pc:docMk/>
            <pc:sldMk cId="673525660" sldId="296"/>
            <ac:spMk id="57" creationId="{3F15E1A3-D63A-4DB5-BC7C-8A1DC74E626A}"/>
          </ac:spMkLst>
        </pc:spChg>
        <pc:spChg chg="mod">
          <ac:chgData name="Tony Ayala" userId="21e2290bf9df685f" providerId="LiveId" clId="{40ECB05E-6B0E-4593-BDDD-5C2624635E85}" dt="2021-09-04T19:58:33.802" v="649" actId="692"/>
          <ac:spMkLst>
            <pc:docMk/>
            <pc:sldMk cId="673525660" sldId="296"/>
            <ac:spMk id="58" creationId="{448A3CED-D841-4FAA-B40E-CA8D512629CF}"/>
          </ac:spMkLst>
        </pc:spChg>
        <pc:spChg chg="mod">
          <ac:chgData name="Tony Ayala" userId="21e2290bf9df685f" providerId="LiveId" clId="{40ECB05E-6B0E-4593-BDDD-5C2624635E85}" dt="2021-09-04T19:58:33.802" v="649" actId="692"/>
          <ac:spMkLst>
            <pc:docMk/>
            <pc:sldMk cId="673525660" sldId="296"/>
            <ac:spMk id="59" creationId="{99CAA094-A077-4B8E-B65A-87F960EA2A89}"/>
          </ac:spMkLst>
        </pc:spChg>
        <pc:spChg chg="mod">
          <ac:chgData name="Tony Ayala" userId="21e2290bf9df685f" providerId="LiveId" clId="{40ECB05E-6B0E-4593-BDDD-5C2624635E85}" dt="2021-09-04T19:58:33.802" v="649" actId="692"/>
          <ac:spMkLst>
            <pc:docMk/>
            <pc:sldMk cId="673525660" sldId="296"/>
            <ac:spMk id="60" creationId="{D7552BDE-9051-4E61-9ECD-7CBEC88AC24A}"/>
          </ac:spMkLst>
        </pc:spChg>
        <pc:spChg chg="mod">
          <ac:chgData name="Tony Ayala" userId="21e2290bf9df685f" providerId="LiveId" clId="{40ECB05E-6B0E-4593-BDDD-5C2624635E85}" dt="2021-09-04T19:58:33.802" v="649" actId="692"/>
          <ac:spMkLst>
            <pc:docMk/>
            <pc:sldMk cId="673525660" sldId="296"/>
            <ac:spMk id="61" creationId="{D894CF53-502D-43F6-AEE5-7272F3C2F265}"/>
          </ac:spMkLst>
        </pc:spChg>
        <pc:spChg chg="mod">
          <ac:chgData name="Tony Ayala" userId="21e2290bf9df685f" providerId="LiveId" clId="{40ECB05E-6B0E-4593-BDDD-5C2624635E85}" dt="2021-09-04T19:58:33.802" v="649" actId="692"/>
          <ac:spMkLst>
            <pc:docMk/>
            <pc:sldMk cId="673525660" sldId="296"/>
            <ac:spMk id="62" creationId="{784CFEB2-D2A3-43D0-A43E-1EAB6B31EB79}"/>
          </ac:spMkLst>
        </pc:spChg>
        <pc:spChg chg="mod">
          <ac:chgData name="Tony Ayala" userId="21e2290bf9df685f" providerId="LiveId" clId="{40ECB05E-6B0E-4593-BDDD-5C2624635E85}" dt="2021-09-04T19:58:33.802" v="649" actId="692"/>
          <ac:spMkLst>
            <pc:docMk/>
            <pc:sldMk cId="673525660" sldId="296"/>
            <ac:spMk id="63" creationId="{CD22C74A-66F5-4EDC-A7C2-5E411F30E966}"/>
          </ac:spMkLst>
        </pc:spChg>
        <pc:spChg chg="mod">
          <ac:chgData name="Tony Ayala" userId="21e2290bf9df685f" providerId="LiveId" clId="{40ECB05E-6B0E-4593-BDDD-5C2624635E85}" dt="2021-09-04T19:58:33.802" v="649" actId="692"/>
          <ac:spMkLst>
            <pc:docMk/>
            <pc:sldMk cId="673525660" sldId="296"/>
            <ac:spMk id="64" creationId="{FBC84BF1-6BBE-4A7C-B065-9B310EA2DF01}"/>
          </ac:spMkLst>
        </pc:spChg>
        <pc:grpChg chg="add mod ord">
          <ac:chgData name="Tony Ayala" userId="21e2290bf9df685f" providerId="LiveId" clId="{40ECB05E-6B0E-4593-BDDD-5C2624635E85}" dt="2021-09-04T19:57:07.972" v="588" actId="207"/>
          <ac:grpSpMkLst>
            <pc:docMk/>
            <pc:sldMk cId="673525660" sldId="296"/>
            <ac:grpSpMk id="39" creationId="{5A04295A-CDB7-4BD8-BCD0-790C05B9B4BA}"/>
          </ac:grpSpMkLst>
        </pc:grpChg>
        <pc:grpChg chg="add mod">
          <ac:chgData name="Tony Ayala" userId="21e2290bf9df685f" providerId="LiveId" clId="{40ECB05E-6B0E-4593-BDDD-5C2624635E85}" dt="2021-09-04T19:59:09.835" v="685" actId="207"/>
          <ac:grpSpMkLst>
            <pc:docMk/>
            <pc:sldMk cId="673525660" sldId="296"/>
            <ac:grpSpMk id="45" creationId="{1B7EEBCE-E0E1-4C26-8AB3-143DDF8672A2}"/>
          </ac:grpSpMkLst>
        </pc:grpChg>
        <pc:grpChg chg="add mod">
          <ac:chgData name="Tony Ayala" userId="21e2290bf9df685f" providerId="LiveId" clId="{40ECB05E-6B0E-4593-BDDD-5C2624635E85}" dt="2021-09-04T19:57:59.391" v="624" actId="207"/>
          <ac:grpSpMkLst>
            <pc:docMk/>
            <pc:sldMk cId="673525660" sldId="296"/>
            <ac:grpSpMk id="48" creationId="{394D60EB-F150-4CFF-9605-6148C6CBEC66}"/>
          </ac:grpSpMkLst>
        </pc:grpChg>
        <pc:grpChg chg="add mod">
          <ac:chgData name="Tony Ayala" userId="21e2290bf9df685f" providerId="LiveId" clId="{40ECB05E-6B0E-4593-BDDD-5C2624635E85}" dt="2021-09-04T19:58:51.080" v="665" actId="207"/>
          <ac:grpSpMkLst>
            <pc:docMk/>
            <pc:sldMk cId="673525660" sldId="296"/>
            <ac:grpSpMk id="53" creationId="{8D8D59C3-B8B5-4AAE-A912-E77A59317C30}"/>
          </ac:grpSpMkLst>
        </pc:grpChg>
        <pc:grpChg chg="add mod ord">
          <ac:chgData name="Tony Ayala" userId="21e2290bf9df685f" providerId="LiveId" clId="{40ECB05E-6B0E-4593-BDDD-5C2624635E85}" dt="2021-09-04T19:58:57.064" v="666" actId="1076"/>
          <ac:grpSpMkLst>
            <pc:docMk/>
            <pc:sldMk cId="673525660" sldId="296"/>
            <ac:grpSpMk id="56" creationId="{EAEB44BC-EB9D-4741-B54D-2F7B8A6E8F65}"/>
          </ac:grpSpMkLst>
        </pc:grpChg>
        <pc:picChg chg="add del mod">
          <ac:chgData name="Tony Ayala" userId="21e2290bf9df685f" providerId="LiveId" clId="{40ECB05E-6B0E-4593-BDDD-5C2624635E85}" dt="2021-09-04T19:57:38.896" v="595" actId="1076"/>
          <ac:picMkLst>
            <pc:docMk/>
            <pc:sldMk cId="673525660" sldId="296"/>
            <ac:picMk id="2050" creationId="{32377612-AE4A-40FB-BFB9-1FC3E58DC0E2}"/>
          </ac:picMkLst>
        </pc:picChg>
      </pc:sldChg>
      <pc:sldMasterChg chg="delSldLayout">
        <pc:chgData name="Tony Ayala" userId="21e2290bf9df685f" providerId="LiveId" clId="{40ECB05E-6B0E-4593-BDDD-5C2624635E85}" dt="2021-09-04T20:01:35.731" v="695" actId="47"/>
        <pc:sldMasterMkLst>
          <pc:docMk/>
          <pc:sldMasterMk cId="1928452137" sldId="2147483666"/>
        </pc:sldMasterMkLst>
        <pc:sldLayoutChg chg="del">
          <pc:chgData name="Tony Ayala" userId="21e2290bf9df685f" providerId="LiveId" clId="{40ECB05E-6B0E-4593-BDDD-5C2624635E85}" dt="2021-09-04T20:01:35.731" v="695" actId="47"/>
          <pc:sldLayoutMkLst>
            <pc:docMk/>
            <pc:sldMasterMk cId="1928452137" sldId="2147483666"/>
            <pc:sldLayoutMk cId="4026250860" sldId="2147483685"/>
          </pc:sldLayoutMkLst>
        </pc:sldLayoutChg>
      </pc:sldMasterChg>
    </pc:docChg>
  </pc:docChgLst>
  <pc:docChgLst>
    <pc:chgData name="Jomian TC" userId="0386d9854a31b128" providerId="LiveId" clId="{B1E1CCA0-BF91-4F6B-AD58-1FF4E07247FB}"/>
    <pc:docChg chg="undo custSel addSld delSld modSld sldOrd">
      <pc:chgData name="Jomian TC" userId="0386d9854a31b128" providerId="LiveId" clId="{B1E1CCA0-BF91-4F6B-AD58-1FF4E07247FB}" dt="2021-09-09T04:37:16.408" v="5056" actId="14100"/>
      <pc:docMkLst>
        <pc:docMk/>
      </pc:docMkLst>
      <pc:sldChg chg="modSp mod">
        <pc:chgData name="Jomian TC" userId="0386d9854a31b128" providerId="LiveId" clId="{B1E1CCA0-BF91-4F6B-AD58-1FF4E07247FB}" dt="2021-09-08T14:34:15.485" v="7" actId="20577"/>
        <pc:sldMkLst>
          <pc:docMk/>
          <pc:sldMk cId="1642425379" sldId="256"/>
        </pc:sldMkLst>
        <pc:spChg chg="mod">
          <ac:chgData name="Jomian TC" userId="0386d9854a31b128" providerId="LiveId" clId="{B1E1CCA0-BF91-4F6B-AD58-1FF4E07247FB}" dt="2021-09-08T14:34:15.485" v="7" actId="20577"/>
          <ac:spMkLst>
            <pc:docMk/>
            <pc:sldMk cId="1642425379" sldId="256"/>
            <ac:spMk id="3" creationId="{1901B20D-4C28-4DA3-ABBD-718C22A5E58B}"/>
          </ac:spMkLst>
        </pc:spChg>
      </pc:sldChg>
      <pc:sldChg chg="modSp mod">
        <pc:chgData name="Jomian TC" userId="0386d9854a31b128" providerId="LiveId" clId="{B1E1CCA0-BF91-4F6B-AD58-1FF4E07247FB}" dt="2021-09-09T03:16:44.434" v="4517" actId="6549"/>
        <pc:sldMkLst>
          <pc:docMk/>
          <pc:sldMk cId="2243494996" sldId="277"/>
        </pc:sldMkLst>
        <pc:spChg chg="mod">
          <ac:chgData name="Jomian TC" userId="0386d9854a31b128" providerId="LiveId" clId="{B1E1CCA0-BF91-4F6B-AD58-1FF4E07247FB}" dt="2021-09-09T03:16:44.434" v="4517" actId="6549"/>
          <ac:spMkLst>
            <pc:docMk/>
            <pc:sldMk cId="2243494996" sldId="277"/>
            <ac:spMk id="3" creationId="{35E3EA69-4E0E-41BD-8095-A124225A2647}"/>
          </ac:spMkLst>
        </pc:spChg>
      </pc:sldChg>
      <pc:sldChg chg="addSp delSp modSp new del mod">
        <pc:chgData name="Jomian TC" userId="0386d9854a31b128" providerId="LiveId" clId="{B1E1CCA0-BF91-4F6B-AD58-1FF4E07247FB}" dt="2021-09-08T16:33:59.414" v="4423" actId="47"/>
        <pc:sldMkLst>
          <pc:docMk/>
          <pc:sldMk cId="2604835260" sldId="297"/>
        </pc:sldMkLst>
        <pc:spChg chg="mod">
          <ac:chgData name="Jomian TC" userId="0386d9854a31b128" providerId="LiveId" clId="{B1E1CCA0-BF91-4F6B-AD58-1FF4E07247FB}" dt="2021-09-08T14:40:54.126" v="457" actId="1076"/>
          <ac:spMkLst>
            <pc:docMk/>
            <pc:sldMk cId="2604835260" sldId="297"/>
            <ac:spMk id="2" creationId="{CA16A941-2A84-40D9-865A-3398466163A7}"/>
          </ac:spMkLst>
        </pc:spChg>
        <pc:spChg chg="del">
          <ac:chgData name="Jomian TC" userId="0386d9854a31b128" providerId="LiveId" clId="{B1E1CCA0-BF91-4F6B-AD58-1FF4E07247FB}" dt="2021-09-08T14:35:13.814" v="27" actId="478"/>
          <ac:spMkLst>
            <pc:docMk/>
            <pc:sldMk cId="2604835260" sldId="297"/>
            <ac:spMk id="3" creationId="{9019FFF3-7FA2-4A14-A1B2-941511E697A9}"/>
          </ac:spMkLst>
        </pc:spChg>
        <pc:spChg chg="del">
          <ac:chgData name="Jomian TC" userId="0386d9854a31b128" providerId="LiveId" clId="{B1E1CCA0-BF91-4F6B-AD58-1FF4E07247FB}" dt="2021-09-08T14:35:19.135" v="31" actId="478"/>
          <ac:spMkLst>
            <pc:docMk/>
            <pc:sldMk cId="2604835260" sldId="297"/>
            <ac:spMk id="4" creationId="{C37E17BB-7006-4C5C-B955-100FF8D69D03}"/>
          </ac:spMkLst>
        </pc:spChg>
        <pc:spChg chg="del">
          <ac:chgData name="Jomian TC" userId="0386d9854a31b128" providerId="LiveId" clId="{B1E1CCA0-BF91-4F6B-AD58-1FF4E07247FB}" dt="2021-09-08T14:35:21.365" v="32" actId="478"/>
          <ac:spMkLst>
            <pc:docMk/>
            <pc:sldMk cId="2604835260" sldId="297"/>
            <ac:spMk id="5" creationId="{FD923414-9005-4AB8-A0F0-0BB8EBA4CB2D}"/>
          </ac:spMkLst>
        </pc:spChg>
        <pc:spChg chg="del">
          <ac:chgData name="Jomian TC" userId="0386d9854a31b128" providerId="LiveId" clId="{B1E1CCA0-BF91-4F6B-AD58-1FF4E07247FB}" dt="2021-09-08T14:35:16.051" v="28" actId="478"/>
          <ac:spMkLst>
            <pc:docMk/>
            <pc:sldMk cId="2604835260" sldId="297"/>
            <ac:spMk id="6" creationId="{B8175BCF-D7C2-4E55-84BC-97B8C7BFE175}"/>
          </ac:spMkLst>
        </pc:spChg>
        <pc:spChg chg="del">
          <ac:chgData name="Jomian TC" userId="0386d9854a31b128" providerId="LiveId" clId="{B1E1CCA0-BF91-4F6B-AD58-1FF4E07247FB}" dt="2021-09-08T14:35:19.135" v="31" actId="478"/>
          <ac:spMkLst>
            <pc:docMk/>
            <pc:sldMk cId="2604835260" sldId="297"/>
            <ac:spMk id="7" creationId="{92446CC5-ABD4-4C45-AF07-D6C7F9F2404D}"/>
          </ac:spMkLst>
        </pc:spChg>
        <pc:spChg chg="del">
          <ac:chgData name="Jomian TC" userId="0386d9854a31b128" providerId="LiveId" clId="{B1E1CCA0-BF91-4F6B-AD58-1FF4E07247FB}" dt="2021-09-08T14:35:28.494" v="34" actId="478"/>
          <ac:spMkLst>
            <pc:docMk/>
            <pc:sldMk cId="2604835260" sldId="297"/>
            <ac:spMk id="8" creationId="{66C8180B-A70F-472B-B0F7-C4614EA66BBC}"/>
          </ac:spMkLst>
        </pc:spChg>
        <pc:spChg chg="del">
          <ac:chgData name="Jomian TC" userId="0386d9854a31b128" providerId="LiveId" clId="{B1E1CCA0-BF91-4F6B-AD58-1FF4E07247FB}" dt="2021-09-08T14:35:16.848" v="29" actId="478"/>
          <ac:spMkLst>
            <pc:docMk/>
            <pc:sldMk cId="2604835260" sldId="297"/>
            <ac:spMk id="9" creationId="{9403044C-8B07-490C-8C85-4904AD55CA3B}"/>
          </ac:spMkLst>
        </pc:spChg>
        <pc:spChg chg="del">
          <ac:chgData name="Jomian TC" userId="0386d9854a31b128" providerId="LiveId" clId="{B1E1CCA0-BF91-4F6B-AD58-1FF4E07247FB}" dt="2021-09-08T14:35:19.135" v="31" actId="478"/>
          <ac:spMkLst>
            <pc:docMk/>
            <pc:sldMk cId="2604835260" sldId="297"/>
            <ac:spMk id="10" creationId="{09C6B372-CCA1-43AC-9398-3C488903C866}"/>
          </ac:spMkLst>
        </pc:spChg>
        <pc:spChg chg="del">
          <ac:chgData name="Jomian TC" userId="0386d9854a31b128" providerId="LiveId" clId="{B1E1CCA0-BF91-4F6B-AD58-1FF4E07247FB}" dt="2021-09-08T14:35:27.792" v="33" actId="478"/>
          <ac:spMkLst>
            <pc:docMk/>
            <pc:sldMk cId="2604835260" sldId="297"/>
            <ac:spMk id="11" creationId="{048F842E-8E46-455C-BD83-3DD94FC144AB}"/>
          </ac:spMkLst>
        </pc:spChg>
        <pc:spChg chg="del">
          <ac:chgData name="Jomian TC" userId="0386d9854a31b128" providerId="LiveId" clId="{B1E1CCA0-BF91-4F6B-AD58-1FF4E07247FB}" dt="2021-09-08T14:35:17.533" v="30" actId="478"/>
          <ac:spMkLst>
            <pc:docMk/>
            <pc:sldMk cId="2604835260" sldId="297"/>
            <ac:spMk id="12" creationId="{F6FC810B-0520-47B3-A620-F66115EF7463}"/>
          </ac:spMkLst>
        </pc:spChg>
        <pc:spChg chg="del">
          <ac:chgData name="Jomian TC" userId="0386d9854a31b128" providerId="LiveId" clId="{B1E1CCA0-BF91-4F6B-AD58-1FF4E07247FB}" dt="2021-09-08T14:35:19.135" v="31" actId="478"/>
          <ac:spMkLst>
            <pc:docMk/>
            <pc:sldMk cId="2604835260" sldId="297"/>
            <ac:spMk id="13" creationId="{727F5590-2580-4293-9283-F6DF952979A1}"/>
          </ac:spMkLst>
        </pc:spChg>
        <pc:spChg chg="del">
          <ac:chgData name="Jomian TC" userId="0386d9854a31b128" providerId="LiveId" clId="{B1E1CCA0-BF91-4F6B-AD58-1FF4E07247FB}" dt="2021-09-08T14:35:21.365" v="32" actId="478"/>
          <ac:spMkLst>
            <pc:docMk/>
            <pc:sldMk cId="2604835260" sldId="297"/>
            <ac:spMk id="14" creationId="{BA3B0A9B-EDAE-425B-B9B2-40AE5BCCB2A3}"/>
          </ac:spMkLst>
        </pc:spChg>
        <pc:spChg chg="del">
          <ac:chgData name="Jomian TC" userId="0386d9854a31b128" providerId="LiveId" clId="{B1E1CCA0-BF91-4F6B-AD58-1FF4E07247FB}" dt="2021-09-08T14:35:35.333" v="35" actId="478"/>
          <ac:spMkLst>
            <pc:docMk/>
            <pc:sldMk cId="2604835260" sldId="297"/>
            <ac:spMk id="15" creationId="{C8053E34-7545-4F08-9EAF-7C6E40ACA2FF}"/>
          </ac:spMkLst>
        </pc:spChg>
        <pc:spChg chg="del">
          <ac:chgData name="Jomian TC" userId="0386d9854a31b128" providerId="LiveId" clId="{B1E1CCA0-BF91-4F6B-AD58-1FF4E07247FB}" dt="2021-09-08T14:35:41.708" v="38" actId="478"/>
          <ac:spMkLst>
            <pc:docMk/>
            <pc:sldMk cId="2604835260" sldId="297"/>
            <ac:spMk id="16" creationId="{DF3D6803-186D-43DB-9C08-CFB1E063C70F}"/>
          </ac:spMkLst>
        </pc:spChg>
        <pc:spChg chg="del">
          <ac:chgData name="Jomian TC" userId="0386d9854a31b128" providerId="LiveId" clId="{B1E1CCA0-BF91-4F6B-AD58-1FF4E07247FB}" dt="2021-09-08T14:35:41.708" v="38" actId="478"/>
          <ac:spMkLst>
            <pc:docMk/>
            <pc:sldMk cId="2604835260" sldId="297"/>
            <ac:spMk id="17" creationId="{379EA8BD-E171-4514-94AF-FDC03BB868D9}"/>
          </ac:spMkLst>
        </pc:spChg>
        <pc:spChg chg="del">
          <ac:chgData name="Jomian TC" userId="0386d9854a31b128" providerId="LiveId" clId="{B1E1CCA0-BF91-4F6B-AD58-1FF4E07247FB}" dt="2021-09-08T14:35:36.190" v="36" actId="478"/>
          <ac:spMkLst>
            <pc:docMk/>
            <pc:sldMk cId="2604835260" sldId="297"/>
            <ac:spMk id="18" creationId="{99E66247-A123-4CCD-9998-045391DD2AA5}"/>
          </ac:spMkLst>
        </pc:spChg>
        <pc:spChg chg="del">
          <ac:chgData name="Jomian TC" userId="0386d9854a31b128" providerId="LiveId" clId="{B1E1CCA0-BF91-4F6B-AD58-1FF4E07247FB}" dt="2021-09-08T14:35:41.708" v="38" actId="478"/>
          <ac:spMkLst>
            <pc:docMk/>
            <pc:sldMk cId="2604835260" sldId="297"/>
            <ac:spMk id="19" creationId="{B1A14DEE-EDC9-4E21-832C-DA619A39B864}"/>
          </ac:spMkLst>
        </pc:spChg>
        <pc:spChg chg="del">
          <ac:chgData name="Jomian TC" userId="0386d9854a31b128" providerId="LiveId" clId="{B1E1CCA0-BF91-4F6B-AD58-1FF4E07247FB}" dt="2021-09-08T14:35:41.708" v="38" actId="478"/>
          <ac:spMkLst>
            <pc:docMk/>
            <pc:sldMk cId="2604835260" sldId="297"/>
            <ac:spMk id="20" creationId="{1CF1D22D-890D-4FAF-8856-FF363A7D195B}"/>
          </ac:spMkLst>
        </pc:spChg>
        <pc:spChg chg="del">
          <ac:chgData name="Jomian TC" userId="0386d9854a31b128" providerId="LiveId" clId="{B1E1CCA0-BF91-4F6B-AD58-1FF4E07247FB}" dt="2021-09-08T14:35:36.921" v="37" actId="478"/>
          <ac:spMkLst>
            <pc:docMk/>
            <pc:sldMk cId="2604835260" sldId="297"/>
            <ac:spMk id="21" creationId="{61F69B3E-A969-4132-B4D4-80DC0F40DAE0}"/>
          </ac:spMkLst>
        </pc:spChg>
        <pc:spChg chg="del">
          <ac:chgData name="Jomian TC" userId="0386d9854a31b128" providerId="LiveId" clId="{B1E1CCA0-BF91-4F6B-AD58-1FF4E07247FB}" dt="2021-09-08T14:35:41.708" v="38" actId="478"/>
          <ac:spMkLst>
            <pc:docMk/>
            <pc:sldMk cId="2604835260" sldId="297"/>
            <ac:spMk id="22" creationId="{746290F3-6B1B-47BF-B2E9-0C3767FADB34}"/>
          </ac:spMkLst>
        </pc:spChg>
        <pc:spChg chg="del">
          <ac:chgData name="Jomian TC" userId="0386d9854a31b128" providerId="LiveId" clId="{B1E1CCA0-BF91-4F6B-AD58-1FF4E07247FB}" dt="2021-09-08T14:35:41.708" v="38" actId="478"/>
          <ac:spMkLst>
            <pc:docMk/>
            <pc:sldMk cId="2604835260" sldId="297"/>
            <ac:spMk id="23" creationId="{F8968378-8C4D-4590-B21E-BF710481FE07}"/>
          </ac:spMkLst>
        </pc:spChg>
        <pc:spChg chg="del">
          <ac:chgData name="Jomian TC" userId="0386d9854a31b128" providerId="LiveId" clId="{B1E1CCA0-BF91-4F6B-AD58-1FF4E07247FB}" dt="2021-09-08T16:29:39.367" v="4388" actId="478"/>
          <ac:spMkLst>
            <pc:docMk/>
            <pc:sldMk cId="2604835260" sldId="297"/>
            <ac:spMk id="24" creationId="{E065B429-7CFB-4849-9258-D1001BF94DB3}"/>
          </ac:spMkLst>
        </pc:spChg>
        <pc:spChg chg="mod">
          <ac:chgData name="Jomian TC" userId="0386d9854a31b128" providerId="LiveId" clId="{B1E1CCA0-BF91-4F6B-AD58-1FF4E07247FB}" dt="2021-09-08T14:41:44.913" v="467" actId="14100"/>
          <ac:spMkLst>
            <pc:docMk/>
            <pc:sldMk cId="2604835260" sldId="297"/>
            <ac:spMk id="25" creationId="{91A100FC-EA7C-41A5-82B1-8C2037BA05CC}"/>
          </ac:spMkLst>
        </pc:spChg>
        <pc:spChg chg="del mod">
          <ac:chgData name="Jomian TC" userId="0386d9854a31b128" providerId="LiveId" clId="{B1E1CCA0-BF91-4F6B-AD58-1FF4E07247FB}" dt="2021-09-08T14:41:03.321" v="459" actId="478"/>
          <ac:spMkLst>
            <pc:docMk/>
            <pc:sldMk cId="2604835260" sldId="297"/>
            <ac:spMk id="26" creationId="{BD8899C0-8E1D-4A91-91DF-4F40F3A5DBCC}"/>
          </ac:spMkLst>
        </pc:spChg>
        <pc:spChg chg="del">
          <ac:chgData name="Jomian TC" userId="0386d9854a31b128" providerId="LiveId" clId="{B1E1CCA0-BF91-4F6B-AD58-1FF4E07247FB}" dt="2021-09-08T16:31:09.724" v="4394" actId="478"/>
          <ac:spMkLst>
            <pc:docMk/>
            <pc:sldMk cId="2604835260" sldId="297"/>
            <ac:spMk id="27" creationId="{A5D24D47-717A-46A0-A501-803613AFE09F}"/>
          </ac:spMkLst>
        </pc:spChg>
        <pc:spChg chg="del">
          <ac:chgData name="Jomian TC" userId="0386d9854a31b128" providerId="LiveId" clId="{B1E1CCA0-BF91-4F6B-AD58-1FF4E07247FB}" dt="2021-09-08T16:31:09.724" v="4394" actId="478"/>
          <ac:spMkLst>
            <pc:docMk/>
            <pc:sldMk cId="2604835260" sldId="297"/>
            <ac:spMk id="28" creationId="{92B050B3-B944-480D-87DD-CD3CB47489C6}"/>
          </ac:spMkLst>
        </pc:spChg>
        <pc:spChg chg="del">
          <ac:chgData name="Jomian TC" userId="0386d9854a31b128" providerId="LiveId" clId="{B1E1CCA0-BF91-4F6B-AD58-1FF4E07247FB}" dt="2021-09-08T16:31:09.724" v="4394" actId="478"/>
          <ac:spMkLst>
            <pc:docMk/>
            <pc:sldMk cId="2604835260" sldId="297"/>
            <ac:spMk id="29" creationId="{E14D40D1-6B1F-415B-9636-B1C590B260D8}"/>
          </ac:spMkLst>
        </pc:spChg>
        <pc:spChg chg="add del mod">
          <ac:chgData name="Jomian TC" userId="0386d9854a31b128" providerId="LiveId" clId="{B1E1CCA0-BF91-4F6B-AD58-1FF4E07247FB}" dt="2021-09-08T14:42:31.591" v="478" actId="21"/>
          <ac:spMkLst>
            <pc:docMk/>
            <pc:sldMk cId="2604835260" sldId="297"/>
            <ac:spMk id="30" creationId="{6224AE7F-DA04-4708-97EA-6CF35CE7B6C1}"/>
          </ac:spMkLst>
        </pc:spChg>
        <pc:spChg chg="add mod">
          <ac:chgData name="Jomian TC" userId="0386d9854a31b128" providerId="LiveId" clId="{B1E1CCA0-BF91-4F6B-AD58-1FF4E07247FB}" dt="2021-09-08T14:53:47.652" v="1207" actId="1076"/>
          <ac:spMkLst>
            <pc:docMk/>
            <pc:sldMk cId="2604835260" sldId="297"/>
            <ac:spMk id="31" creationId="{656F8701-3344-4F08-82AD-F35BD3D9A4C2}"/>
          </ac:spMkLst>
        </pc:spChg>
        <pc:spChg chg="add mod">
          <ac:chgData name="Jomian TC" userId="0386d9854a31b128" providerId="LiveId" clId="{B1E1CCA0-BF91-4F6B-AD58-1FF4E07247FB}" dt="2021-09-08T14:53:51.069" v="1208" actId="1076"/>
          <ac:spMkLst>
            <pc:docMk/>
            <pc:sldMk cId="2604835260" sldId="297"/>
            <ac:spMk id="32" creationId="{EA8D23BD-3EA4-484E-9B7F-C0B794D93208}"/>
          </ac:spMkLst>
        </pc:spChg>
        <pc:picChg chg="add del mod">
          <ac:chgData name="Jomian TC" userId="0386d9854a31b128" providerId="LiveId" clId="{B1E1CCA0-BF91-4F6B-AD58-1FF4E07247FB}" dt="2021-09-08T16:30:34.309" v="4391" actId="478"/>
          <ac:picMkLst>
            <pc:docMk/>
            <pc:sldMk cId="2604835260" sldId="297"/>
            <ac:picMk id="4098" creationId="{79E58003-E758-463F-B3EA-02EE2BA2CEA0}"/>
          </ac:picMkLst>
        </pc:picChg>
        <pc:picChg chg="add mod">
          <ac:chgData name="Jomian TC" userId="0386d9854a31b128" providerId="LiveId" clId="{B1E1CCA0-BF91-4F6B-AD58-1FF4E07247FB}" dt="2021-09-08T16:30:50.101" v="4393" actId="1076"/>
          <ac:picMkLst>
            <pc:docMk/>
            <pc:sldMk cId="2604835260" sldId="297"/>
            <ac:picMk id="4100" creationId="{428A6F0E-E59D-49D2-A797-9971CC07ECA3}"/>
          </ac:picMkLst>
        </pc:picChg>
      </pc:sldChg>
      <pc:sldChg chg="addSp delSp modSp new mod ord">
        <pc:chgData name="Jomian TC" userId="0386d9854a31b128" providerId="LiveId" clId="{B1E1CCA0-BF91-4F6B-AD58-1FF4E07247FB}" dt="2021-09-08T16:35:48.017" v="4439" actId="1076"/>
        <pc:sldMkLst>
          <pc:docMk/>
          <pc:sldMk cId="516256890" sldId="298"/>
        </pc:sldMkLst>
        <pc:spChg chg="add del mod">
          <ac:chgData name="Jomian TC" userId="0386d9854a31b128" providerId="LiveId" clId="{B1E1CCA0-BF91-4F6B-AD58-1FF4E07247FB}" dt="2021-09-08T16:35:01.392" v="4433" actId="1076"/>
          <ac:spMkLst>
            <pc:docMk/>
            <pc:sldMk cId="516256890" sldId="298"/>
            <ac:spMk id="2" creationId="{A3BABBE8-B6F9-4967-B01B-66FF032F1389}"/>
          </ac:spMkLst>
        </pc:spChg>
        <pc:spChg chg="add del">
          <ac:chgData name="Jomian TC" userId="0386d9854a31b128" providerId="LiveId" clId="{B1E1CCA0-BF91-4F6B-AD58-1FF4E07247FB}" dt="2021-09-08T14:42:57.455" v="489" actId="478"/>
          <ac:spMkLst>
            <pc:docMk/>
            <pc:sldMk cId="516256890" sldId="298"/>
            <ac:spMk id="3" creationId="{0D53877D-36C6-4BBC-8700-E2F96FDB499A}"/>
          </ac:spMkLst>
        </pc:spChg>
        <pc:spChg chg="add del">
          <ac:chgData name="Jomian TC" userId="0386d9854a31b128" providerId="LiveId" clId="{B1E1CCA0-BF91-4F6B-AD58-1FF4E07247FB}" dt="2021-09-08T14:42:47.780" v="485" actId="478"/>
          <ac:spMkLst>
            <pc:docMk/>
            <pc:sldMk cId="516256890" sldId="298"/>
            <ac:spMk id="4" creationId="{B2A267A0-1C35-4A26-BC98-FFFCB3889139}"/>
          </ac:spMkLst>
        </pc:spChg>
        <pc:spChg chg="add del">
          <ac:chgData name="Jomian TC" userId="0386d9854a31b128" providerId="LiveId" clId="{B1E1CCA0-BF91-4F6B-AD58-1FF4E07247FB}" dt="2021-09-08T14:42:47.780" v="485" actId="478"/>
          <ac:spMkLst>
            <pc:docMk/>
            <pc:sldMk cId="516256890" sldId="298"/>
            <ac:spMk id="5" creationId="{20DAB182-CE7B-4797-AD23-44A4E89CC68A}"/>
          </ac:spMkLst>
        </pc:spChg>
        <pc:spChg chg="add del">
          <ac:chgData name="Jomian TC" userId="0386d9854a31b128" providerId="LiveId" clId="{B1E1CCA0-BF91-4F6B-AD58-1FF4E07247FB}" dt="2021-09-08T14:42:56.623" v="488" actId="478"/>
          <ac:spMkLst>
            <pc:docMk/>
            <pc:sldMk cId="516256890" sldId="298"/>
            <ac:spMk id="6" creationId="{273337A1-84C7-4C55-889C-74AA9A6C25C0}"/>
          </ac:spMkLst>
        </pc:spChg>
        <pc:spChg chg="add del">
          <ac:chgData name="Jomian TC" userId="0386d9854a31b128" providerId="LiveId" clId="{B1E1CCA0-BF91-4F6B-AD58-1FF4E07247FB}" dt="2021-09-08T14:42:47.780" v="485" actId="478"/>
          <ac:spMkLst>
            <pc:docMk/>
            <pc:sldMk cId="516256890" sldId="298"/>
            <ac:spMk id="7" creationId="{452D140A-3D68-42E2-898D-C978776C7ED6}"/>
          </ac:spMkLst>
        </pc:spChg>
        <pc:spChg chg="add del">
          <ac:chgData name="Jomian TC" userId="0386d9854a31b128" providerId="LiveId" clId="{B1E1CCA0-BF91-4F6B-AD58-1FF4E07247FB}" dt="2021-09-08T14:42:47.780" v="485" actId="478"/>
          <ac:spMkLst>
            <pc:docMk/>
            <pc:sldMk cId="516256890" sldId="298"/>
            <ac:spMk id="8" creationId="{D4C202F4-6A13-4D36-8420-345952785D8C}"/>
          </ac:spMkLst>
        </pc:spChg>
        <pc:spChg chg="add del">
          <ac:chgData name="Jomian TC" userId="0386d9854a31b128" providerId="LiveId" clId="{B1E1CCA0-BF91-4F6B-AD58-1FF4E07247FB}" dt="2021-09-08T14:42:55.802" v="487" actId="478"/>
          <ac:spMkLst>
            <pc:docMk/>
            <pc:sldMk cId="516256890" sldId="298"/>
            <ac:spMk id="9" creationId="{2B2146E3-0160-4752-B8CE-52EF911050B2}"/>
          </ac:spMkLst>
        </pc:spChg>
        <pc:spChg chg="add del">
          <ac:chgData name="Jomian TC" userId="0386d9854a31b128" providerId="LiveId" clId="{B1E1CCA0-BF91-4F6B-AD58-1FF4E07247FB}" dt="2021-09-08T14:42:47.780" v="485" actId="478"/>
          <ac:spMkLst>
            <pc:docMk/>
            <pc:sldMk cId="516256890" sldId="298"/>
            <ac:spMk id="10" creationId="{B7D5FA74-3A2D-45F6-81CA-934DB42AC8B1}"/>
          </ac:spMkLst>
        </pc:spChg>
        <pc:spChg chg="add del">
          <ac:chgData name="Jomian TC" userId="0386d9854a31b128" providerId="LiveId" clId="{B1E1CCA0-BF91-4F6B-AD58-1FF4E07247FB}" dt="2021-09-08T14:42:47.780" v="485" actId="478"/>
          <ac:spMkLst>
            <pc:docMk/>
            <pc:sldMk cId="516256890" sldId="298"/>
            <ac:spMk id="11" creationId="{53AF6C9B-0446-4E41-8611-2AF131C3D2F9}"/>
          </ac:spMkLst>
        </pc:spChg>
        <pc:spChg chg="add del">
          <ac:chgData name="Jomian TC" userId="0386d9854a31b128" providerId="LiveId" clId="{B1E1CCA0-BF91-4F6B-AD58-1FF4E07247FB}" dt="2021-09-08T14:42:54.911" v="486" actId="478"/>
          <ac:spMkLst>
            <pc:docMk/>
            <pc:sldMk cId="516256890" sldId="298"/>
            <ac:spMk id="12" creationId="{03E8D0F3-C442-4C7F-A277-E75113825FBF}"/>
          </ac:spMkLst>
        </pc:spChg>
        <pc:spChg chg="add del">
          <ac:chgData name="Jomian TC" userId="0386d9854a31b128" providerId="LiveId" clId="{B1E1CCA0-BF91-4F6B-AD58-1FF4E07247FB}" dt="2021-09-08T14:42:47.780" v="485" actId="478"/>
          <ac:spMkLst>
            <pc:docMk/>
            <pc:sldMk cId="516256890" sldId="298"/>
            <ac:spMk id="13" creationId="{17A09CC8-F9E5-4463-8B1C-D82F2813C75A}"/>
          </ac:spMkLst>
        </pc:spChg>
        <pc:spChg chg="add del">
          <ac:chgData name="Jomian TC" userId="0386d9854a31b128" providerId="LiveId" clId="{B1E1CCA0-BF91-4F6B-AD58-1FF4E07247FB}" dt="2021-09-08T14:42:47.780" v="485" actId="478"/>
          <ac:spMkLst>
            <pc:docMk/>
            <pc:sldMk cId="516256890" sldId="298"/>
            <ac:spMk id="14" creationId="{CEE6A482-62B9-4336-86EB-0AB1D5F44BC1}"/>
          </ac:spMkLst>
        </pc:spChg>
        <pc:spChg chg="add del">
          <ac:chgData name="Jomian TC" userId="0386d9854a31b128" providerId="LiveId" clId="{B1E1CCA0-BF91-4F6B-AD58-1FF4E07247FB}" dt="2021-09-08T14:42:47.780" v="485" actId="478"/>
          <ac:spMkLst>
            <pc:docMk/>
            <pc:sldMk cId="516256890" sldId="298"/>
            <ac:spMk id="15" creationId="{FD1DF46B-888E-4872-8722-3AD0FBCBE972}"/>
          </ac:spMkLst>
        </pc:spChg>
        <pc:spChg chg="add del">
          <ac:chgData name="Jomian TC" userId="0386d9854a31b128" providerId="LiveId" clId="{B1E1CCA0-BF91-4F6B-AD58-1FF4E07247FB}" dt="2021-09-08T14:42:47.780" v="485" actId="478"/>
          <ac:spMkLst>
            <pc:docMk/>
            <pc:sldMk cId="516256890" sldId="298"/>
            <ac:spMk id="16" creationId="{6F0CC839-D8FD-4D8F-B467-80D1B080124D}"/>
          </ac:spMkLst>
        </pc:spChg>
        <pc:spChg chg="add del">
          <ac:chgData name="Jomian TC" userId="0386d9854a31b128" providerId="LiveId" clId="{B1E1CCA0-BF91-4F6B-AD58-1FF4E07247FB}" dt="2021-09-08T14:42:47.780" v="485" actId="478"/>
          <ac:spMkLst>
            <pc:docMk/>
            <pc:sldMk cId="516256890" sldId="298"/>
            <ac:spMk id="17" creationId="{2EC3B45E-4A77-4FC2-B6B6-BB8776F092F1}"/>
          </ac:spMkLst>
        </pc:spChg>
        <pc:spChg chg="add del">
          <ac:chgData name="Jomian TC" userId="0386d9854a31b128" providerId="LiveId" clId="{B1E1CCA0-BF91-4F6B-AD58-1FF4E07247FB}" dt="2021-09-08T14:42:47.780" v="485" actId="478"/>
          <ac:spMkLst>
            <pc:docMk/>
            <pc:sldMk cId="516256890" sldId="298"/>
            <ac:spMk id="18" creationId="{16869800-2925-47B6-8848-685EE0F02257}"/>
          </ac:spMkLst>
        </pc:spChg>
        <pc:spChg chg="add del">
          <ac:chgData name="Jomian TC" userId="0386d9854a31b128" providerId="LiveId" clId="{B1E1CCA0-BF91-4F6B-AD58-1FF4E07247FB}" dt="2021-09-08T14:42:47.780" v="485" actId="478"/>
          <ac:spMkLst>
            <pc:docMk/>
            <pc:sldMk cId="516256890" sldId="298"/>
            <ac:spMk id="19" creationId="{8F62C2A3-EE96-4398-8D7E-BBB87AF99C81}"/>
          </ac:spMkLst>
        </pc:spChg>
        <pc:spChg chg="add del">
          <ac:chgData name="Jomian TC" userId="0386d9854a31b128" providerId="LiveId" clId="{B1E1CCA0-BF91-4F6B-AD58-1FF4E07247FB}" dt="2021-09-08T14:42:47.780" v="485" actId="478"/>
          <ac:spMkLst>
            <pc:docMk/>
            <pc:sldMk cId="516256890" sldId="298"/>
            <ac:spMk id="20" creationId="{C1A6D36B-2BBE-4E97-AF66-5C21222774D8}"/>
          </ac:spMkLst>
        </pc:spChg>
        <pc:spChg chg="add del">
          <ac:chgData name="Jomian TC" userId="0386d9854a31b128" providerId="LiveId" clId="{B1E1CCA0-BF91-4F6B-AD58-1FF4E07247FB}" dt="2021-09-08T14:42:47.780" v="485" actId="478"/>
          <ac:spMkLst>
            <pc:docMk/>
            <pc:sldMk cId="516256890" sldId="298"/>
            <ac:spMk id="21" creationId="{26E8105C-1470-4432-BA21-737196EC7C73}"/>
          </ac:spMkLst>
        </pc:spChg>
        <pc:spChg chg="add del">
          <ac:chgData name="Jomian TC" userId="0386d9854a31b128" providerId="LiveId" clId="{B1E1CCA0-BF91-4F6B-AD58-1FF4E07247FB}" dt="2021-09-08T14:42:47.780" v="485" actId="478"/>
          <ac:spMkLst>
            <pc:docMk/>
            <pc:sldMk cId="516256890" sldId="298"/>
            <ac:spMk id="22" creationId="{3A756A45-F845-4AF1-A020-E8D621DDA95E}"/>
          </ac:spMkLst>
        </pc:spChg>
        <pc:spChg chg="add del">
          <ac:chgData name="Jomian TC" userId="0386d9854a31b128" providerId="LiveId" clId="{B1E1CCA0-BF91-4F6B-AD58-1FF4E07247FB}" dt="2021-09-08T14:42:47.780" v="485" actId="478"/>
          <ac:spMkLst>
            <pc:docMk/>
            <pc:sldMk cId="516256890" sldId="298"/>
            <ac:spMk id="23" creationId="{20D04D1D-6F98-406E-9FB7-5B74AD9A6F48}"/>
          </ac:spMkLst>
        </pc:spChg>
        <pc:spChg chg="add del">
          <ac:chgData name="Jomian TC" userId="0386d9854a31b128" providerId="LiveId" clId="{B1E1CCA0-BF91-4F6B-AD58-1FF4E07247FB}" dt="2021-09-08T14:42:47.780" v="485" actId="478"/>
          <ac:spMkLst>
            <pc:docMk/>
            <pc:sldMk cId="516256890" sldId="298"/>
            <ac:spMk id="24" creationId="{58253F63-59AD-4DEB-837F-0A91478F0E8C}"/>
          </ac:spMkLst>
        </pc:spChg>
        <pc:spChg chg="add del">
          <ac:chgData name="Jomian TC" userId="0386d9854a31b128" providerId="LiveId" clId="{B1E1CCA0-BF91-4F6B-AD58-1FF4E07247FB}" dt="2021-09-08T14:42:47.780" v="485" actId="478"/>
          <ac:spMkLst>
            <pc:docMk/>
            <pc:sldMk cId="516256890" sldId="298"/>
            <ac:spMk id="25" creationId="{F94412C0-D1BF-4B48-B53A-598811FD17FD}"/>
          </ac:spMkLst>
        </pc:spChg>
        <pc:spChg chg="add del">
          <ac:chgData name="Jomian TC" userId="0386d9854a31b128" providerId="LiveId" clId="{B1E1CCA0-BF91-4F6B-AD58-1FF4E07247FB}" dt="2021-09-08T14:42:47.780" v="485" actId="478"/>
          <ac:spMkLst>
            <pc:docMk/>
            <pc:sldMk cId="516256890" sldId="298"/>
            <ac:spMk id="26" creationId="{26459A97-CB74-42F6-AE01-DC8BB7FF31CE}"/>
          </ac:spMkLst>
        </pc:spChg>
        <pc:spChg chg="add del">
          <ac:chgData name="Jomian TC" userId="0386d9854a31b128" providerId="LiveId" clId="{B1E1CCA0-BF91-4F6B-AD58-1FF4E07247FB}" dt="2021-09-08T14:42:47.780" v="485" actId="478"/>
          <ac:spMkLst>
            <pc:docMk/>
            <pc:sldMk cId="516256890" sldId="298"/>
            <ac:spMk id="27" creationId="{6B9A678F-31DC-436B-9F47-F3DBF8D8F184}"/>
          </ac:spMkLst>
        </pc:spChg>
        <pc:spChg chg="add del">
          <ac:chgData name="Jomian TC" userId="0386d9854a31b128" providerId="LiveId" clId="{B1E1CCA0-BF91-4F6B-AD58-1FF4E07247FB}" dt="2021-09-08T14:42:47.780" v="485" actId="478"/>
          <ac:spMkLst>
            <pc:docMk/>
            <pc:sldMk cId="516256890" sldId="298"/>
            <ac:spMk id="28" creationId="{FB6CDF90-83AD-4DAC-9A74-C089E79B7A15}"/>
          </ac:spMkLst>
        </pc:spChg>
        <pc:spChg chg="add del">
          <ac:chgData name="Jomian TC" userId="0386d9854a31b128" providerId="LiveId" clId="{B1E1CCA0-BF91-4F6B-AD58-1FF4E07247FB}" dt="2021-09-08T14:42:44.598" v="484" actId="478"/>
          <ac:spMkLst>
            <pc:docMk/>
            <pc:sldMk cId="516256890" sldId="298"/>
            <ac:spMk id="29" creationId="{DDF6DE78-54A5-4B53-AADB-28E528081310}"/>
          </ac:spMkLst>
        </pc:spChg>
        <pc:spChg chg="add del mod">
          <ac:chgData name="Jomian TC" userId="0386d9854a31b128" providerId="LiveId" clId="{B1E1CCA0-BF91-4F6B-AD58-1FF4E07247FB}" dt="2021-09-08T14:42:44.193" v="483"/>
          <ac:spMkLst>
            <pc:docMk/>
            <pc:sldMk cId="516256890" sldId="298"/>
            <ac:spMk id="30" creationId="{035C51B7-64CC-49AC-BB00-48F4A7A4F37E}"/>
          </ac:spMkLst>
        </pc:spChg>
        <pc:spChg chg="add mod">
          <ac:chgData name="Jomian TC" userId="0386d9854a31b128" providerId="LiveId" clId="{B1E1CCA0-BF91-4F6B-AD58-1FF4E07247FB}" dt="2021-09-08T16:35:13.662" v="4434" actId="1076"/>
          <ac:spMkLst>
            <pc:docMk/>
            <pc:sldMk cId="516256890" sldId="298"/>
            <ac:spMk id="31" creationId="{6D7C2584-5ABF-43F7-98D6-1DFA33358DCB}"/>
          </ac:spMkLst>
        </pc:spChg>
        <pc:spChg chg="add del mod">
          <ac:chgData name="Jomian TC" userId="0386d9854a31b128" providerId="LiveId" clId="{B1E1CCA0-BF91-4F6B-AD58-1FF4E07247FB}" dt="2021-09-08T15:02:41.446" v="1837" actId="478"/>
          <ac:spMkLst>
            <pc:docMk/>
            <pc:sldMk cId="516256890" sldId="298"/>
            <ac:spMk id="32" creationId="{4DFD7CA8-66CB-43A6-A635-5D3F2B0ED197}"/>
          </ac:spMkLst>
        </pc:spChg>
        <pc:spChg chg="add mod">
          <ac:chgData name="Jomian TC" userId="0386d9854a31b128" providerId="LiveId" clId="{B1E1CCA0-BF91-4F6B-AD58-1FF4E07247FB}" dt="2021-09-08T16:35:13.662" v="4434" actId="1076"/>
          <ac:spMkLst>
            <pc:docMk/>
            <pc:sldMk cId="516256890" sldId="298"/>
            <ac:spMk id="33" creationId="{4679FBB7-1A2B-46CC-9B6E-55569165E83C}"/>
          </ac:spMkLst>
        </pc:spChg>
        <pc:spChg chg="add del mod">
          <ac:chgData name="Jomian TC" userId="0386d9854a31b128" providerId="LiveId" clId="{B1E1CCA0-BF91-4F6B-AD58-1FF4E07247FB}" dt="2021-09-08T15:03:53.455" v="2050" actId="478"/>
          <ac:spMkLst>
            <pc:docMk/>
            <pc:sldMk cId="516256890" sldId="298"/>
            <ac:spMk id="34" creationId="{725BFA67-13F8-41EC-9C11-0F3410B4DA7A}"/>
          </ac:spMkLst>
        </pc:spChg>
        <pc:spChg chg="add del mod">
          <ac:chgData name="Jomian TC" userId="0386d9854a31b128" providerId="LiveId" clId="{B1E1CCA0-BF91-4F6B-AD58-1FF4E07247FB}" dt="2021-09-08T15:08:51.389" v="2390" actId="478"/>
          <ac:spMkLst>
            <pc:docMk/>
            <pc:sldMk cId="516256890" sldId="298"/>
            <ac:spMk id="35" creationId="{61326F36-BB63-445B-B3C1-B36DD2336B02}"/>
          </ac:spMkLst>
        </pc:spChg>
        <pc:spChg chg="add mod">
          <ac:chgData name="Jomian TC" userId="0386d9854a31b128" providerId="LiveId" clId="{B1E1CCA0-BF91-4F6B-AD58-1FF4E07247FB}" dt="2021-09-08T16:35:22.709" v="4435" actId="1076"/>
          <ac:spMkLst>
            <pc:docMk/>
            <pc:sldMk cId="516256890" sldId="298"/>
            <ac:spMk id="37" creationId="{26716AA9-26EB-4E8B-B0D9-55CC59D71E5B}"/>
          </ac:spMkLst>
        </pc:spChg>
        <pc:picChg chg="add mod">
          <ac:chgData name="Jomian TC" userId="0386d9854a31b128" providerId="LiveId" clId="{B1E1CCA0-BF91-4F6B-AD58-1FF4E07247FB}" dt="2021-09-08T16:35:48.017" v="4439" actId="1076"/>
          <ac:picMkLst>
            <pc:docMk/>
            <pc:sldMk cId="516256890" sldId="298"/>
            <ac:picMk id="5122" creationId="{51B25E9F-6BFC-455A-BD0C-F6375ABE9133}"/>
          </ac:picMkLst>
        </pc:picChg>
      </pc:sldChg>
      <pc:sldChg chg="addSp delSp modSp new del mod ord">
        <pc:chgData name="Jomian TC" userId="0386d9854a31b128" providerId="LiveId" clId="{B1E1CCA0-BF91-4F6B-AD58-1FF4E07247FB}" dt="2021-09-08T16:42:54.272" v="4481" actId="47"/>
        <pc:sldMkLst>
          <pc:docMk/>
          <pc:sldMk cId="3530861413" sldId="299"/>
        </pc:sldMkLst>
        <pc:spChg chg="mod">
          <ac:chgData name="Jomian TC" userId="0386d9854a31b128" providerId="LiveId" clId="{B1E1CCA0-BF91-4F6B-AD58-1FF4E07247FB}" dt="2021-09-08T14:54:47.805" v="1249" actId="1076"/>
          <ac:spMkLst>
            <pc:docMk/>
            <pc:sldMk cId="3530861413" sldId="299"/>
            <ac:spMk id="2" creationId="{32114AB9-1B56-41DD-B285-C74DF0BBBA73}"/>
          </ac:spMkLst>
        </pc:spChg>
        <pc:spChg chg="del">
          <ac:chgData name="Jomian TC" userId="0386d9854a31b128" providerId="LiveId" clId="{B1E1CCA0-BF91-4F6B-AD58-1FF4E07247FB}" dt="2021-09-08T14:54:31.558" v="1211" actId="478"/>
          <ac:spMkLst>
            <pc:docMk/>
            <pc:sldMk cId="3530861413" sldId="299"/>
            <ac:spMk id="3" creationId="{4D8A9F5D-E312-4A66-90CF-782B907939A3}"/>
          </ac:spMkLst>
        </pc:spChg>
        <pc:spChg chg="del">
          <ac:chgData name="Jomian TC" userId="0386d9854a31b128" providerId="LiveId" clId="{B1E1CCA0-BF91-4F6B-AD58-1FF4E07247FB}" dt="2021-09-08T14:54:31.558" v="1211" actId="478"/>
          <ac:spMkLst>
            <pc:docMk/>
            <pc:sldMk cId="3530861413" sldId="299"/>
            <ac:spMk id="4" creationId="{1DF19D53-9EC0-496E-9708-43D0DD7D29F2}"/>
          </ac:spMkLst>
        </pc:spChg>
        <pc:spChg chg="del">
          <ac:chgData name="Jomian TC" userId="0386d9854a31b128" providerId="LiveId" clId="{B1E1CCA0-BF91-4F6B-AD58-1FF4E07247FB}" dt="2021-09-08T14:54:31.558" v="1211" actId="478"/>
          <ac:spMkLst>
            <pc:docMk/>
            <pc:sldMk cId="3530861413" sldId="299"/>
            <ac:spMk id="5" creationId="{33858AF8-69C9-499A-81A4-8760D121969A}"/>
          </ac:spMkLst>
        </pc:spChg>
        <pc:spChg chg="del">
          <ac:chgData name="Jomian TC" userId="0386d9854a31b128" providerId="LiveId" clId="{B1E1CCA0-BF91-4F6B-AD58-1FF4E07247FB}" dt="2021-09-08T14:54:31.558" v="1211" actId="478"/>
          <ac:spMkLst>
            <pc:docMk/>
            <pc:sldMk cId="3530861413" sldId="299"/>
            <ac:spMk id="6" creationId="{3FE8C451-24EA-49DB-851B-51F6E9536CF9}"/>
          </ac:spMkLst>
        </pc:spChg>
        <pc:spChg chg="del">
          <ac:chgData name="Jomian TC" userId="0386d9854a31b128" providerId="LiveId" clId="{B1E1CCA0-BF91-4F6B-AD58-1FF4E07247FB}" dt="2021-09-08T14:54:31.558" v="1211" actId="478"/>
          <ac:spMkLst>
            <pc:docMk/>
            <pc:sldMk cId="3530861413" sldId="299"/>
            <ac:spMk id="7" creationId="{8D4B73AE-03C4-49D3-B25D-C5AF945F5288}"/>
          </ac:spMkLst>
        </pc:spChg>
        <pc:spChg chg="del">
          <ac:chgData name="Jomian TC" userId="0386d9854a31b128" providerId="LiveId" clId="{B1E1CCA0-BF91-4F6B-AD58-1FF4E07247FB}" dt="2021-09-08T14:54:31.558" v="1211" actId="478"/>
          <ac:spMkLst>
            <pc:docMk/>
            <pc:sldMk cId="3530861413" sldId="299"/>
            <ac:spMk id="8" creationId="{A7DDFB06-3677-4516-94FA-72FF567A475D}"/>
          </ac:spMkLst>
        </pc:spChg>
        <pc:spChg chg="del">
          <ac:chgData name="Jomian TC" userId="0386d9854a31b128" providerId="LiveId" clId="{B1E1CCA0-BF91-4F6B-AD58-1FF4E07247FB}" dt="2021-09-08T14:54:31.558" v="1211" actId="478"/>
          <ac:spMkLst>
            <pc:docMk/>
            <pc:sldMk cId="3530861413" sldId="299"/>
            <ac:spMk id="9" creationId="{1D84B7FF-B4B7-43F0-9BFE-DCF2893CBEA3}"/>
          </ac:spMkLst>
        </pc:spChg>
        <pc:spChg chg="del">
          <ac:chgData name="Jomian TC" userId="0386d9854a31b128" providerId="LiveId" clId="{B1E1CCA0-BF91-4F6B-AD58-1FF4E07247FB}" dt="2021-09-08T14:54:31.558" v="1211" actId="478"/>
          <ac:spMkLst>
            <pc:docMk/>
            <pc:sldMk cId="3530861413" sldId="299"/>
            <ac:spMk id="10" creationId="{A35714E8-EB63-4597-BB0E-BE1C08682166}"/>
          </ac:spMkLst>
        </pc:spChg>
        <pc:spChg chg="del">
          <ac:chgData name="Jomian TC" userId="0386d9854a31b128" providerId="LiveId" clId="{B1E1CCA0-BF91-4F6B-AD58-1FF4E07247FB}" dt="2021-09-08T14:54:31.558" v="1211" actId="478"/>
          <ac:spMkLst>
            <pc:docMk/>
            <pc:sldMk cId="3530861413" sldId="299"/>
            <ac:spMk id="11" creationId="{16654F63-3DBB-4444-8E31-DC3E23651433}"/>
          </ac:spMkLst>
        </pc:spChg>
        <pc:spChg chg="del">
          <ac:chgData name="Jomian TC" userId="0386d9854a31b128" providerId="LiveId" clId="{B1E1CCA0-BF91-4F6B-AD58-1FF4E07247FB}" dt="2021-09-08T14:54:31.558" v="1211" actId="478"/>
          <ac:spMkLst>
            <pc:docMk/>
            <pc:sldMk cId="3530861413" sldId="299"/>
            <ac:spMk id="12" creationId="{38468BA9-1AD9-46AC-BE8E-E72260485CD1}"/>
          </ac:spMkLst>
        </pc:spChg>
        <pc:spChg chg="del">
          <ac:chgData name="Jomian TC" userId="0386d9854a31b128" providerId="LiveId" clId="{B1E1CCA0-BF91-4F6B-AD58-1FF4E07247FB}" dt="2021-09-08T14:54:31.558" v="1211" actId="478"/>
          <ac:spMkLst>
            <pc:docMk/>
            <pc:sldMk cId="3530861413" sldId="299"/>
            <ac:spMk id="13" creationId="{A4E65CFA-1FA0-4FFC-9668-0B591CE27B72}"/>
          </ac:spMkLst>
        </pc:spChg>
        <pc:spChg chg="del">
          <ac:chgData name="Jomian TC" userId="0386d9854a31b128" providerId="LiveId" clId="{B1E1CCA0-BF91-4F6B-AD58-1FF4E07247FB}" dt="2021-09-08T14:54:31.558" v="1211" actId="478"/>
          <ac:spMkLst>
            <pc:docMk/>
            <pc:sldMk cId="3530861413" sldId="299"/>
            <ac:spMk id="14" creationId="{D7609522-1854-474B-9EB9-8366F1FA4ABC}"/>
          </ac:spMkLst>
        </pc:spChg>
        <pc:spChg chg="del">
          <ac:chgData name="Jomian TC" userId="0386d9854a31b128" providerId="LiveId" clId="{B1E1CCA0-BF91-4F6B-AD58-1FF4E07247FB}" dt="2021-09-08T14:54:31.558" v="1211" actId="478"/>
          <ac:spMkLst>
            <pc:docMk/>
            <pc:sldMk cId="3530861413" sldId="299"/>
            <ac:spMk id="15" creationId="{F0BB1C02-1FB9-4415-868C-BB894AA9F2BF}"/>
          </ac:spMkLst>
        </pc:spChg>
        <pc:spChg chg="del">
          <ac:chgData name="Jomian TC" userId="0386d9854a31b128" providerId="LiveId" clId="{B1E1CCA0-BF91-4F6B-AD58-1FF4E07247FB}" dt="2021-09-08T14:54:31.558" v="1211" actId="478"/>
          <ac:spMkLst>
            <pc:docMk/>
            <pc:sldMk cId="3530861413" sldId="299"/>
            <ac:spMk id="16" creationId="{030D37C9-7BB6-4786-8203-2C44E730E4A9}"/>
          </ac:spMkLst>
        </pc:spChg>
        <pc:spChg chg="del">
          <ac:chgData name="Jomian TC" userId="0386d9854a31b128" providerId="LiveId" clId="{B1E1CCA0-BF91-4F6B-AD58-1FF4E07247FB}" dt="2021-09-08T14:54:31.558" v="1211" actId="478"/>
          <ac:spMkLst>
            <pc:docMk/>
            <pc:sldMk cId="3530861413" sldId="299"/>
            <ac:spMk id="17" creationId="{75717790-DE5B-4703-94A2-364046796821}"/>
          </ac:spMkLst>
        </pc:spChg>
        <pc:spChg chg="del">
          <ac:chgData name="Jomian TC" userId="0386d9854a31b128" providerId="LiveId" clId="{B1E1CCA0-BF91-4F6B-AD58-1FF4E07247FB}" dt="2021-09-08T14:54:31.558" v="1211" actId="478"/>
          <ac:spMkLst>
            <pc:docMk/>
            <pc:sldMk cId="3530861413" sldId="299"/>
            <ac:spMk id="18" creationId="{71C22230-3A83-4FCB-89D4-8DB554F38140}"/>
          </ac:spMkLst>
        </pc:spChg>
        <pc:spChg chg="del">
          <ac:chgData name="Jomian TC" userId="0386d9854a31b128" providerId="LiveId" clId="{B1E1CCA0-BF91-4F6B-AD58-1FF4E07247FB}" dt="2021-09-08T14:54:31.558" v="1211" actId="478"/>
          <ac:spMkLst>
            <pc:docMk/>
            <pc:sldMk cId="3530861413" sldId="299"/>
            <ac:spMk id="19" creationId="{4A69CA2F-EDDC-4D81-9605-400A9CEA207C}"/>
          </ac:spMkLst>
        </pc:spChg>
        <pc:spChg chg="del">
          <ac:chgData name="Jomian TC" userId="0386d9854a31b128" providerId="LiveId" clId="{B1E1CCA0-BF91-4F6B-AD58-1FF4E07247FB}" dt="2021-09-08T14:54:31.558" v="1211" actId="478"/>
          <ac:spMkLst>
            <pc:docMk/>
            <pc:sldMk cId="3530861413" sldId="299"/>
            <ac:spMk id="20" creationId="{FFCA3042-20EE-48DC-A8EC-7F34ED122B25}"/>
          </ac:spMkLst>
        </pc:spChg>
        <pc:spChg chg="del">
          <ac:chgData name="Jomian TC" userId="0386d9854a31b128" providerId="LiveId" clId="{B1E1CCA0-BF91-4F6B-AD58-1FF4E07247FB}" dt="2021-09-08T14:54:31.558" v="1211" actId="478"/>
          <ac:spMkLst>
            <pc:docMk/>
            <pc:sldMk cId="3530861413" sldId="299"/>
            <ac:spMk id="21" creationId="{2A07A6AA-C678-4521-9536-D5EC832C109A}"/>
          </ac:spMkLst>
        </pc:spChg>
        <pc:spChg chg="del">
          <ac:chgData name="Jomian TC" userId="0386d9854a31b128" providerId="LiveId" clId="{B1E1CCA0-BF91-4F6B-AD58-1FF4E07247FB}" dt="2021-09-08T14:54:31.558" v="1211" actId="478"/>
          <ac:spMkLst>
            <pc:docMk/>
            <pc:sldMk cId="3530861413" sldId="299"/>
            <ac:spMk id="22" creationId="{C060455B-A2DC-4A21-BC5D-70AFF8BB6876}"/>
          </ac:spMkLst>
        </pc:spChg>
        <pc:spChg chg="del">
          <ac:chgData name="Jomian TC" userId="0386d9854a31b128" providerId="LiveId" clId="{B1E1CCA0-BF91-4F6B-AD58-1FF4E07247FB}" dt="2021-09-08T14:54:31.558" v="1211" actId="478"/>
          <ac:spMkLst>
            <pc:docMk/>
            <pc:sldMk cId="3530861413" sldId="299"/>
            <ac:spMk id="23" creationId="{969DD3CE-D5C8-4870-8803-3C4C2610B7D4}"/>
          </ac:spMkLst>
        </pc:spChg>
        <pc:spChg chg="del">
          <ac:chgData name="Jomian TC" userId="0386d9854a31b128" providerId="LiveId" clId="{B1E1CCA0-BF91-4F6B-AD58-1FF4E07247FB}" dt="2021-09-08T14:54:31.558" v="1211" actId="478"/>
          <ac:spMkLst>
            <pc:docMk/>
            <pc:sldMk cId="3530861413" sldId="299"/>
            <ac:spMk id="24" creationId="{7E8E8DBB-610B-4897-B301-3EAD379AD7E4}"/>
          </ac:spMkLst>
        </pc:spChg>
        <pc:spChg chg="del">
          <ac:chgData name="Jomian TC" userId="0386d9854a31b128" providerId="LiveId" clId="{B1E1CCA0-BF91-4F6B-AD58-1FF4E07247FB}" dt="2021-09-08T14:54:31.558" v="1211" actId="478"/>
          <ac:spMkLst>
            <pc:docMk/>
            <pc:sldMk cId="3530861413" sldId="299"/>
            <ac:spMk id="25" creationId="{F858F300-CD6C-448F-B8D7-16B6A0FF97F7}"/>
          </ac:spMkLst>
        </pc:spChg>
        <pc:spChg chg="del">
          <ac:chgData name="Jomian TC" userId="0386d9854a31b128" providerId="LiveId" clId="{B1E1CCA0-BF91-4F6B-AD58-1FF4E07247FB}" dt="2021-09-08T14:54:31.558" v="1211" actId="478"/>
          <ac:spMkLst>
            <pc:docMk/>
            <pc:sldMk cId="3530861413" sldId="299"/>
            <ac:spMk id="26" creationId="{BAC90046-DDA9-4129-913E-2F0E4F4DB09B}"/>
          </ac:spMkLst>
        </pc:spChg>
        <pc:spChg chg="del">
          <ac:chgData name="Jomian TC" userId="0386d9854a31b128" providerId="LiveId" clId="{B1E1CCA0-BF91-4F6B-AD58-1FF4E07247FB}" dt="2021-09-08T14:54:31.558" v="1211" actId="478"/>
          <ac:spMkLst>
            <pc:docMk/>
            <pc:sldMk cId="3530861413" sldId="299"/>
            <ac:spMk id="27" creationId="{D51116C6-64AE-40A9-B970-DD1A85542895}"/>
          </ac:spMkLst>
        </pc:spChg>
        <pc:spChg chg="del">
          <ac:chgData name="Jomian TC" userId="0386d9854a31b128" providerId="LiveId" clId="{B1E1CCA0-BF91-4F6B-AD58-1FF4E07247FB}" dt="2021-09-08T14:54:31.558" v="1211" actId="478"/>
          <ac:spMkLst>
            <pc:docMk/>
            <pc:sldMk cId="3530861413" sldId="299"/>
            <ac:spMk id="28" creationId="{88A0E7B0-7799-4495-B170-7FE4B7BFA95E}"/>
          </ac:spMkLst>
        </pc:spChg>
        <pc:spChg chg="del">
          <ac:chgData name="Jomian TC" userId="0386d9854a31b128" providerId="LiveId" clId="{B1E1CCA0-BF91-4F6B-AD58-1FF4E07247FB}" dt="2021-09-08T14:54:31.558" v="1211" actId="478"/>
          <ac:spMkLst>
            <pc:docMk/>
            <pc:sldMk cId="3530861413" sldId="299"/>
            <ac:spMk id="29" creationId="{5FA651EA-B5C0-4698-BF25-0E8821097A2B}"/>
          </ac:spMkLst>
        </pc:spChg>
        <pc:spChg chg="add mod">
          <ac:chgData name="Jomian TC" userId="0386d9854a31b128" providerId="LiveId" clId="{B1E1CCA0-BF91-4F6B-AD58-1FF4E07247FB}" dt="2021-09-08T14:59:34.310" v="1619" actId="20577"/>
          <ac:spMkLst>
            <pc:docMk/>
            <pc:sldMk cId="3530861413" sldId="299"/>
            <ac:spMk id="30" creationId="{AFB859C7-39F6-4513-AFA1-C4C4690689A5}"/>
          </ac:spMkLst>
        </pc:spChg>
      </pc:sldChg>
      <pc:sldChg chg="new del ord">
        <pc:chgData name="Jomian TC" userId="0386d9854a31b128" providerId="LiveId" clId="{B1E1CCA0-BF91-4F6B-AD58-1FF4E07247FB}" dt="2021-09-08T16:13:44.584" v="3191" actId="47"/>
        <pc:sldMkLst>
          <pc:docMk/>
          <pc:sldMk cId="1130395200" sldId="300"/>
        </pc:sldMkLst>
      </pc:sldChg>
      <pc:sldChg chg="addSp delSp modSp new mod ord">
        <pc:chgData name="Jomian TC" userId="0386d9854a31b128" providerId="LiveId" clId="{B1E1CCA0-BF91-4F6B-AD58-1FF4E07247FB}" dt="2021-09-08T16:13:02.241" v="3190" actId="1076"/>
        <pc:sldMkLst>
          <pc:docMk/>
          <pc:sldMk cId="3565245590" sldId="301"/>
        </pc:sldMkLst>
        <pc:spChg chg="mod">
          <ac:chgData name="Jomian TC" userId="0386d9854a31b128" providerId="LiveId" clId="{B1E1CCA0-BF91-4F6B-AD58-1FF4E07247FB}" dt="2021-09-08T16:13:02.241" v="3190" actId="1076"/>
          <ac:spMkLst>
            <pc:docMk/>
            <pc:sldMk cId="3565245590" sldId="301"/>
            <ac:spMk id="2" creationId="{99FA3488-7C48-48A1-99CD-3A1911156B6C}"/>
          </ac:spMkLst>
        </pc:spChg>
        <pc:spChg chg="del">
          <ac:chgData name="Jomian TC" userId="0386d9854a31b128" providerId="LiveId" clId="{B1E1CCA0-BF91-4F6B-AD58-1FF4E07247FB}" dt="2021-09-08T15:10:32.581" v="2405" actId="478"/>
          <ac:spMkLst>
            <pc:docMk/>
            <pc:sldMk cId="3565245590" sldId="301"/>
            <ac:spMk id="3" creationId="{4D3A3F64-54DC-455B-B190-94F9F8A4B671}"/>
          </ac:spMkLst>
        </pc:spChg>
        <pc:spChg chg="del">
          <ac:chgData name="Jomian TC" userId="0386d9854a31b128" providerId="LiveId" clId="{B1E1CCA0-BF91-4F6B-AD58-1FF4E07247FB}" dt="2021-09-08T15:10:32.581" v="2405" actId="478"/>
          <ac:spMkLst>
            <pc:docMk/>
            <pc:sldMk cId="3565245590" sldId="301"/>
            <ac:spMk id="4" creationId="{A3735DEA-B5B1-413E-B946-AFFC3BC62121}"/>
          </ac:spMkLst>
        </pc:spChg>
        <pc:spChg chg="del">
          <ac:chgData name="Jomian TC" userId="0386d9854a31b128" providerId="LiveId" clId="{B1E1CCA0-BF91-4F6B-AD58-1FF4E07247FB}" dt="2021-09-08T15:10:32.581" v="2405" actId="478"/>
          <ac:spMkLst>
            <pc:docMk/>
            <pc:sldMk cId="3565245590" sldId="301"/>
            <ac:spMk id="5" creationId="{CD96F721-C610-4688-8BA7-10B69D799C15}"/>
          </ac:spMkLst>
        </pc:spChg>
        <pc:spChg chg="del">
          <ac:chgData name="Jomian TC" userId="0386d9854a31b128" providerId="LiveId" clId="{B1E1CCA0-BF91-4F6B-AD58-1FF4E07247FB}" dt="2021-09-08T15:10:32.581" v="2405" actId="478"/>
          <ac:spMkLst>
            <pc:docMk/>
            <pc:sldMk cId="3565245590" sldId="301"/>
            <ac:spMk id="6" creationId="{56CBC14D-4EE7-4C0E-AE5B-50A0F9221976}"/>
          </ac:spMkLst>
        </pc:spChg>
        <pc:spChg chg="del">
          <ac:chgData name="Jomian TC" userId="0386d9854a31b128" providerId="LiveId" clId="{B1E1CCA0-BF91-4F6B-AD58-1FF4E07247FB}" dt="2021-09-08T15:10:32.581" v="2405" actId="478"/>
          <ac:spMkLst>
            <pc:docMk/>
            <pc:sldMk cId="3565245590" sldId="301"/>
            <ac:spMk id="7" creationId="{CF4011B3-67FD-43B8-899B-63132E31FB14}"/>
          </ac:spMkLst>
        </pc:spChg>
        <pc:spChg chg="del">
          <ac:chgData name="Jomian TC" userId="0386d9854a31b128" providerId="LiveId" clId="{B1E1CCA0-BF91-4F6B-AD58-1FF4E07247FB}" dt="2021-09-08T15:10:32.581" v="2405" actId="478"/>
          <ac:spMkLst>
            <pc:docMk/>
            <pc:sldMk cId="3565245590" sldId="301"/>
            <ac:spMk id="8" creationId="{BC876223-F471-4422-8F6C-62076EDB29B9}"/>
          </ac:spMkLst>
        </pc:spChg>
        <pc:spChg chg="del">
          <ac:chgData name="Jomian TC" userId="0386d9854a31b128" providerId="LiveId" clId="{B1E1CCA0-BF91-4F6B-AD58-1FF4E07247FB}" dt="2021-09-08T15:10:32.581" v="2405" actId="478"/>
          <ac:spMkLst>
            <pc:docMk/>
            <pc:sldMk cId="3565245590" sldId="301"/>
            <ac:spMk id="9" creationId="{B6697CA8-226A-42D2-B2BF-FC12C953A067}"/>
          </ac:spMkLst>
        </pc:spChg>
        <pc:spChg chg="del">
          <ac:chgData name="Jomian TC" userId="0386d9854a31b128" providerId="LiveId" clId="{B1E1CCA0-BF91-4F6B-AD58-1FF4E07247FB}" dt="2021-09-08T15:10:32.581" v="2405" actId="478"/>
          <ac:spMkLst>
            <pc:docMk/>
            <pc:sldMk cId="3565245590" sldId="301"/>
            <ac:spMk id="10" creationId="{7A7D2A36-6991-4320-82C7-B4B322C4838F}"/>
          </ac:spMkLst>
        </pc:spChg>
        <pc:spChg chg="del">
          <ac:chgData name="Jomian TC" userId="0386d9854a31b128" providerId="LiveId" clId="{B1E1CCA0-BF91-4F6B-AD58-1FF4E07247FB}" dt="2021-09-08T15:10:32.581" v="2405" actId="478"/>
          <ac:spMkLst>
            <pc:docMk/>
            <pc:sldMk cId="3565245590" sldId="301"/>
            <ac:spMk id="11" creationId="{46EC7518-C5B0-4AF2-9581-4A790B5F0246}"/>
          </ac:spMkLst>
        </pc:spChg>
        <pc:spChg chg="del">
          <ac:chgData name="Jomian TC" userId="0386d9854a31b128" providerId="LiveId" clId="{B1E1CCA0-BF91-4F6B-AD58-1FF4E07247FB}" dt="2021-09-08T15:10:32.581" v="2405" actId="478"/>
          <ac:spMkLst>
            <pc:docMk/>
            <pc:sldMk cId="3565245590" sldId="301"/>
            <ac:spMk id="12" creationId="{74388266-C74F-4A24-AFBA-84AFC042BF33}"/>
          </ac:spMkLst>
        </pc:spChg>
        <pc:spChg chg="del">
          <ac:chgData name="Jomian TC" userId="0386d9854a31b128" providerId="LiveId" clId="{B1E1CCA0-BF91-4F6B-AD58-1FF4E07247FB}" dt="2021-09-08T15:10:32.581" v="2405" actId="478"/>
          <ac:spMkLst>
            <pc:docMk/>
            <pc:sldMk cId="3565245590" sldId="301"/>
            <ac:spMk id="13" creationId="{FC76EF0B-42D9-44A5-AFB8-F44D94DAF4FA}"/>
          </ac:spMkLst>
        </pc:spChg>
        <pc:spChg chg="del">
          <ac:chgData name="Jomian TC" userId="0386d9854a31b128" providerId="LiveId" clId="{B1E1CCA0-BF91-4F6B-AD58-1FF4E07247FB}" dt="2021-09-08T15:10:32.581" v="2405" actId="478"/>
          <ac:spMkLst>
            <pc:docMk/>
            <pc:sldMk cId="3565245590" sldId="301"/>
            <ac:spMk id="14" creationId="{940FAE97-F67D-45CF-856E-D77B2C9DCF74}"/>
          </ac:spMkLst>
        </pc:spChg>
        <pc:spChg chg="del">
          <ac:chgData name="Jomian TC" userId="0386d9854a31b128" providerId="LiveId" clId="{B1E1CCA0-BF91-4F6B-AD58-1FF4E07247FB}" dt="2021-09-08T15:10:32.581" v="2405" actId="478"/>
          <ac:spMkLst>
            <pc:docMk/>
            <pc:sldMk cId="3565245590" sldId="301"/>
            <ac:spMk id="15" creationId="{E3FD3EB7-F7D7-4780-A454-3868468761FC}"/>
          </ac:spMkLst>
        </pc:spChg>
        <pc:spChg chg="del">
          <ac:chgData name="Jomian TC" userId="0386d9854a31b128" providerId="LiveId" clId="{B1E1CCA0-BF91-4F6B-AD58-1FF4E07247FB}" dt="2021-09-08T15:10:32.581" v="2405" actId="478"/>
          <ac:spMkLst>
            <pc:docMk/>
            <pc:sldMk cId="3565245590" sldId="301"/>
            <ac:spMk id="16" creationId="{CA5E5FB2-A274-46FE-A0E7-E6DDC58EC9CF}"/>
          </ac:spMkLst>
        </pc:spChg>
        <pc:spChg chg="del">
          <ac:chgData name="Jomian TC" userId="0386d9854a31b128" providerId="LiveId" clId="{B1E1CCA0-BF91-4F6B-AD58-1FF4E07247FB}" dt="2021-09-08T15:10:32.581" v="2405" actId="478"/>
          <ac:spMkLst>
            <pc:docMk/>
            <pc:sldMk cId="3565245590" sldId="301"/>
            <ac:spMk id="17" creationId="{F8AF2861-F39B-4411-AAD8-E166D02CDCCC}"/>
          </ac:spMkLst>
        </pc:spChg>
        <pc:spChg chg="del">
          <ac:chgData name="Jomian TC" userId="0386d9854a31b128" providerId="LiveId" clId="{B1E1CCA0-BF91-4F6B-AD58-1FF4E07247FB}" dt="2021-09-08T15:10:32.581" v="2405" actId="478"/>
          <ac:spMkLst>
            <pc:docMk/>
            <pc:sldMk cId="3565245590" sldId="301"/>
            <ac:spMk id="18" creationId="{C05B4E6C-A230-4BA9-AE5B-F4C1096F3B00}"/>
          </ac:spMkLst>
        </pc:spChg>
        <pc:spChg chg="del">
          <ac:chgData name="Jomian TC" userId="0386d9854a31b128" providerId="LiveId" clId="{B1E1CCA0-BF91-4F6B-AD58-1FF4E07247FB}" dt="2021-09-08T15:10:32.581" v="2405" actId="478"/>
          <ac:spMkLst>
            <pc:docMk/>
            <pc:sldMk cId="3565245590" sldId="301"/>
            <ac:spMk id="19" creationId="{63A399CD-6F88-4C85-A800-61AF239C5A8C}"/>
          </ac:spMkLst>
        </pc:spChg>
        <pc:spChg chg="del">
          <ac:chgData name="Jomian TC" userId="0386d9854a31b128" providerId="LiveId" clId="{B1E1CCA0-BF91-4F6B-AD58-1FF4E07247FB}" dt="2021-09-08T15:10:32.581" v="2405" actId="478"/>
          <ac:spMkLst>
            <pc:docMk/>
            <pc:sldMk cId="3565245590" sldId="301"/>
            <ac:spMk id="20" creationId="{F904E069-83D1-4C74-97A4-DAD5949C8C8F}"/>
          </ac:spMkLst>
        </pc:spChg>
        <pc:spChg chg="del">
          <ac:chgData name="Jomian TC" userId="0386d9854a31b128" providerId="LiveId" clId="{B1E1CCA0-BF91-4F6B-AD58-1FF4E07247FB}" dt="2021-09-08T15:10:32.581" v="2405" actId="478"/>
          <ac:spMkLst>
            <pc:docMk/>
            <pc:sldMk cId="3565245590" sldId="301"/>
            <ac:spMk id="21" creationId="{ED3F5F04-FA3A-4754-9154-7E7EB9641640}"/>
          </ac:spMkLst>
        </pc:spChg>
        <pc:spChg chg="del">
          <ac:chgData name="Jomian TC" userId="0386d9854a31b128" providerId="LiveId" clId="{B1E1CCA0-BF91-4F6B-AD58-1FF4E07247FB}" dt="2021-09-08T15:10:32.581" v="2405" actId="478"/>
          <ac:spMkLst>
            <pc:docMk/>
            <pc:sldMk cId="3565245590" sldId="301"/>
            <ac:spMk id="22" creationId="{ADE06598-7161-41D9-9D1D-3AF3D8A71266}"/>
          </ac:spMkLst>
        </pc:spChg>
        <pc:spChg chg="del">
          <ac:chgData name="Jomian TC" userId="0386d9854a31b128" providerId="LiveId" clId="{B1E1CCA0-BF91-4F6B-AD58-1FF4E07247FB}" dt="2021-09-08T15:10:32.581" v="2405" actId="478"/>
          <ac:spMkLst>
            <pc:docMk/>
            <pc:sldMk cId="3565245590" sldId="301"/>
            <ac:spMk id="23" creationId="{D7C05ACE-7AC1-45E4-B332-D89B9B443F63}"/>
          </ac:spMkLst>
        </pc:spChg>
        <pc:spChg chg="del">
          <ac:chgData name="Jomian TC" userId="0386d9854a31b128" providerId="LiveId" clId="{B1E1CCA0-BF91-4F6B-AD58-1FF4E07247FB}" dt="2021-09-08T15:10:32.581" v="2405" actId="478"/>
          <ac:spMkLst>
            <pc:docMk/>
            <pc:sldMk cId="3565245590" sldId="301"/>
            <ac:spMk id="24" creationId="{23316622-2A7E-4412-A923-7E082549EC70}"/>
          </ac:spMkLst>
        </pc:spChg>
        <pc:spChg chg="del">
          <ac:chgData name="Jomian TC" userId="0386d9854a31b128" providerId="LiveId" clId="{B1E1CCA0-BF91-4F6B-AD58-1FF4E07247FB}" dt="2021-09-08T15:10:32.581" v="2405" actId="478"/>
          <ac:spMkLst>
            <pc:docMk/>
            <pc:sldMk cId="3565245590" sldId="301"/>
            <ac:spMk id="25" creationId="{F65A00AD-7BB7-41E0-B653-17467BDF6DBA}"/>
          </ac:spMkLst>
        </pc:spChg>
        <pc:spChg chg="del">
          <ac:chgData name="Jomian TC" userId="0386d9854a31b128" providerId="LiveId" clId="{B1E1CCA0-BF91-4F6B-AD58-1FF4E07247FB}" dt="2021-09-08T15:10:32.581" v="2405" actId="478"/>
          <ac:spMkLst>
            <pc:docMk/>
            <pc:sldMk cId="3565245590" sldId="301"/>
            <ac:spMk id="26" creationId="{D4092D5A-59E8-42E5-AD93-BA311FC70320}"/>
          </ac:spMkLst>
        </pc:spChg>
        <pc:spChg chg="del">
          <ac:chgData name="Jomian TC" userId="0386d9854a31b128" providerId="LiveId" clId="{B1E1CCA0-BF91-4F6B-AD58-1FF4E07247FB}" dt="2021-09-08T15:10:32.581" v="2405" actId="478"/>
          <ac:spMkLst>
            <pc:docMk/>
            <pc:sldMk cId="3565245590" sldId="301"/>
            <ac:spMk id="27" creationId="{035B769E-59EA-4F43-8EF3-C176DFCC7F20}"/>
          </ac:spMkLst>
        </pc:spChg>
        <pc:spChg chg="del">
          <ac:chgData name="Jomian TC" userId="0386d9854a31b128" providerId="LiveId" clId="{B1E1CCA0-BF91-4F6B-AD58-1FF4E07247FB}" dt="2021-09-08T15:10:32.581" v="2405" actId="478"/>
          <ac:spMkLst>
            <pc:docMk/>
            <pc:sldMk cId="3565245590" sldId="301"/>
            <ac:spMk id="28" creationId="{390DC5AC-2EA5-4D42-9058-1D5403FAF052}"/>
          </ac:spMkLst>
        </pc:spChg>
        <pc:spChg chg="add mod">
          <ac:chgData name="Jomian TC" userId="0386d9854a31b128" providerId="LiveId" clId="{B1E1CCA0-BF91-4F6B-AD58-1FF4E07247FB}" dt="2021-09-08T16:12:55.553" v="3189" actId="14100"/>
          <ac:spMkLst>
            <pc:docMk/>
            <pc:sldMk cId="3565245590" sldId="301"/>
            <ac:spMk id="30" creationId="{EF483FD7-F998-46F5-A343-284883BCDBE5}"/>
          </ac:spMkLst>
        </pc:spChg>
        <pc:picChg chg="add mod">
          <ac:chgData name="Jomian TC" userId="0386d9854a31b128" providerId="LiveId" clId="{B1E1CCA0-BF91-4F6B-AD58-1FF4E07247FB}" dt="2021-09-08T16:12:25.197" v="3185" actId="1076"/>
          <ac:picMkLst>
            <pc:docMk/>
            <pc:sldMk cId="3565245590" sldId="301"/>
            <ac:picMk id="32" creationId="{B399FD17-D583-4CE5-8893-C1D25E87C8D7}"/>
          </ac:picMkLst>
        </pc:picChg>
        <pc:picChg chg="add del mod">
          <ac:chgData name="Jomian TC" userId="0386d9854a31b128" providerId="LiveId" clId="{B1E1CCA0-BF91-4F6B-AD58-1FF4E07247FB}" dt="2021-09-08T16:09:44.165" v="3176" actId="478"/>
          <ac:picMkLst>
            <pc:docMk/>
            <pc:sldMk cId="3565245590" sldId="301"/>
            <ac:picMk id="1026" creationId="{9EE33670-3688-49E3-B86C-61E25D0B6E11}"/>
          </ac:picMkLst>
        </pc:picChg>
      </pc:sldChg>
      <pc:sldChg chg="addSp delSp modSp add del mod">
        <pc:chgData name="Jomian TC" userId="0386d9854a31b128" providerId="LiveId" clId="{B1E1CCA0-BF91-4F6B-AD58-1FF4E07247FB}" dt="2021-09-08T16:38:55.086" v="4474" actId="47"/>
        <pc:sldMkLst>
          <pc:docMk/>
          <pc:sldMk cId="501173772" sldId="302"/>
        </pc:sldMkLst>
        <pc:spChg chg="mod">
          <ac:chgData name="Jomian TC" userId="0386d9854a31b128" providerId="LiveId" clId="{B1E1CCA0-BF91-4F6B-AD58-1FF4E07247FB}" dt="2021-09-08T16:22:56.756" v="3659" actId="20577"/>
          <ac:spMkLst>
            <pc:docMk/>
            <pc:sldMk cId="501173772" sldId="302"/>
            <ac:spMk id="2" creationId="{99FA3488-7C48-48A1-99CD-3A1911156B6C}"/>
          </ac:spMkLst>
        </pc:spChg>
        <pc:spChg chg="del">
          <ac:chgData name="Jomian TC" userId="0386d9854a31b128" providerId="LiveId" clId="{B1E1CCA0-BF91-4F6B-AD58-1FF4E07247FB}" dt="2021-09-08T16:38:26.306" v="4470" actId="478"/>
          <ac:spMkLst>
            <pc:docMk/>
            <pc:sldMk cId="501173772" sldId="302"/>
            <ac:spMk id="29" creationId="{0CA40FC1-84B5-46D0-9CA3-2ED29E0ED32A}"/>
          </ac:spMkLst>
        </pc:spChg>
        <pc:spChg chg="mod">
          <ac:chgData name="Jomian TC" userId="0386d9854a31b128" providerId="LiveId" clId="{B1E1CCA0-BF91-4F6B-AD58-1FF4E07247FB}" dt="2021-09-08T16:22:51.015" v="3653" actId="1076"/>
          <ac:spMkLst>
            <pc:docMk/>
            <pc:sldMk cId="501173772" sldId="302"/>
            <ac:spMk id="30" creationId="{EF483FD7-F998-46F5-A343-284883BCDBE5}"/>
          </ac:spMkLst>
        </pc:spChg>
        <pc:picChg chg="del">
          <ac:chgData name="Jomian TC" userId="0386d9854a31b128" providerId="LiveId" clId="{B1E1CCA0-BF91-4F6B-AD58-1FF4E07247FB}" dt="2021-09-08T16:22:30.225" v="3645" actId="478"/>
          <ac:picMkLst>
            <pc:docMk/>
            <pc:sldMk cId="501173772" sldId="302"/>
            <ac:picMk id="32" creationId="{B399FD17-D583-4CE5-8893-C1D25E87C8D7}"/>
          </ac:picMkLst>
        </pc:picChg>
        <pc:picChg chg="add mod">
          <ac:chgData name="Jomian TC" userId="0386d9854a31b128" providerId="LiveId" clId="{B1E1CCA0-BF91-4F6B-AD58-1FF4E07247FB}" dt="2021-09-08T16:22:47.436" v="3651" actId="1076"/>
          <ac:picMkLst>
            <pc:docMk/>
            <pc:sldMk cId="501173772" sldId="302"/>
            <ac:picMk id="3074" creationId="{96A04019-EDF8-483D-9C62-8BB35124BB8C}"/>
          </ac:picMkLst>
        </pc:picChg>
      </pc:sldChg>
      <pc:sldChg chg="addSp delSp modSp add mod">
        <pc:chgData name="Jomian TC" userId="0386d9854a31b128" providerId="LiveId" clId="{B1E1CCA0-BF91-4F6B-AD58-1FF4E07247FB}" dt="2021-09-08T16:29:29.181" v="4387" actId="1076"/>
        <pc:sldMkLst>
          <pc:docMk/>
          <pc:sldMk cId="4245027226" sldId="303"/>
        </pc:sldMkLst>
        <pc:spChg chg="mod">
          <ac:chgData name="Jomian TC" userId="0386d9854a31b128" providerId="LiveId" clId="{B1E1CCA0-BF91-4F6B-AD58-1FF4E07247FB}" dt="2021-09-08T16:23:27.884" v="3662" actId="20577"/>
          <ac:spMkLst>
            <pc:docMk/>
            <pc:sldMk cId="4245027226" sldId="303"/>
            <ac:spMk id="2" creationId="{99FA3488-7C48-48A1-99CD-3A1911156B6C}"/>
          </ac:spMkLst>
        </pc:spChg>
        <pc:spChg chg="mod">
          <ac:chgData name="Jomian TC" userId="0386d9854a31b128" providerId="LiveId" clId="{B1E1CCA0-BF91-4F6B-AD58-1FF4E07247FB}" dt="2021-09-08T16:28:34.032" v="4383" actId="20577"/>
          <ac:spMkLst>
            <pc:docMk/>
            <pc:sldMk cId="4245027226" sldId="303"/>
            <ac:spMk id="30" creationId="{EF483FD7-F998-46F5-A343-284883BCDBE5}"/>
          </ac:spMkLst>
        </pc:spChg>
        <pc:picChg chg="del">
          <ac:chgData name="Jomian TC" userId="0386d9854a31b128" providerId="LiveId" clId="{B1E1CCA0-BF91-4F6B-AD58-1FF4E07247FB}" dt="2021-09-08T16:29:20.085" v="4384" actId="478"/>
          <ac:picMkLst>
            <pc:docMk/>
            <pc:sldMk cId="4245027226" sldId="303"/>
            <ac:picMk id="32" creationId="{B399FD17-D583-4CE5-8893-C1D25E87C8D7}"/>
          </ac:picMkLst>
        </pc:picChg>
        <pc:picChg chg="add mod">
          <ac:chgData name="Jomian TC" userId="0386d9854a31b128" providerId="LiveId" clId="{B1E1CCA0-BF91-4F6B-AD58-1FF4E07247FB}" dt="2021-09-08T16:29:29.181" v="4387" actId="1076"/>
          <ac:picMkLst>
            <pc:docMk/>
            <pc:sldMk cId="4245027226" sldId="303"/>
            <ac:picMk id="2050" creationId="{644826B1-B307-4049-AD7D-6CD9E4FEB139}"/>
          </ac:picMkLst>
        </pc:picChg>
      </pc:sldChg>
      <pc:sldChg chg="addSp delSp modSp new mod">
        <pc:chgData name="Jomian TC" userId="0386d9854a31b128" providerId="LiveId" clId="{B1E1CCA0-BF91-4F6B-AD58-1FF4E07247FB}" dt="2021-09-08T16:45:11.473" v="4493"/>
        <pc:sldMkLst>
          <pc:docMk/>
          <pc:sldMk cId="2705676677" sldId="304"/>
        </pc:sldMkLst>
        <pc:spChg chg="del">
          <ac:chgData name="Jomian TC" userId="0386d9854a31b128" providerId="LiveId" clId="{B1E1CCA0-BF91-4F6B-AD58-1FF4E07247FB}" dt="2021-09-08T16:31:59.307" v="4396" actId="478"/>
          <ac:spMkLst>
            <pc:docMk/>
            <pc:sldMk cId="2705676677" sldId="304"/>
            <ac:spMk id="2" creationId="{036F22BA-2B87-49D2-83A7-03737E0590E0}"/>
          </ac:spMkLst>
        </pc:spChg>
        <pc:spChg chg="del">
          <ac:chgData name="Jomian TC" userId="0386d9854a31b128" providerId="LiveId" clId="{B1E1CCA0-BF91-4F6B-AD58-1FF4E07247FB}" dt="2021-09-08T16:31:59.307" v="4396" actId="478"/>
          <ac:spMkLst>
            <pc:docMk/>
            <pc:sldMk cId="2705676677" sldId="304"/>
            <ac:spMk id="3" creationId="{E911EEF4-9DD0-4BEE-AB6A-95A04FC75864}"/>
          </ac:spMkLst>
        </pc:spChg>
        <pc:spChg chg="del">
          <ac:chgData name="Jomian TC" userId="0386d9854a31b128" providerId="LiveId" clId="{B1E1CCA0-BF91-4F6B-AD58-1FF4E07247FB}" dt="2021-09-08T16:31:59.307" v="4396" actId="478"/>
          <ac:spMkLst>
            <pc:docMk/>
            <pc:sldMk cId="2705676677" sldId="304"/>
            <ac:spMk id="4" creationId="{CDAA5BA7-8E7B-447C-ADF0-AF1EAC3BE523}"/>
          </ac:spMkLst>
        </pc:spChg>
        <pc:spChg chg="del">
          <ac:chgData name="Jomian TC" userId="0386d9854a31b128" providerId="LiveId" clId="{B1E1CCA0-BF91-4F6B-AD58-1FF4E07247FB}" dt="2021-09-08T16:31:59.307" v="4396" actId="478"/>
          <ac:spMkLst>
            <pc:docMk/>
            <pc:sldMk cId="2705676677" sldId="304"/>
            <ac:spMk id="5" creationId="{44A8184C-31A2-4EDA-8C15-9584CBC8B34E}"/>
          </ac:spMkLst>
        </pc:spChg>
        <pc:spChg chg="del">
          <ac:chgData name="Jomian TC" userId="0386d9854a31b128" providerId="LiveId" clId="{B1E1CCA0-BF91-4F6B-AD58-1FF4E07247FB}" dt="2021-09-08T16:31:59.307" v="4396" actId="478"/>
          <ac:spMkLst>
            <pc:docMk/>
            <pc:sldMk cId="2705676677" sldId="304"/>
            <ac:spMk id="6" creationId="{52EFB3DE-EF5B-4464-8CEA-FF897483FD0E}"/>
          </ac:spMkLst>
        </pc:spChg>
        <pc:spChg chg="add mod">
          <ac:chgData name="Jomian TC" userId="0386d9854a31b128" providerId="LiveId" clId="{B1E1CCA0-BF91-4F6B-AD58-1FF4E07247FB}" dt="2021-09-08T16:32:08.955" v="4399" actId="122"/>
          <ac:spMkLst>
            <pc:docMk/>
            <pc:sldMk cId="2705676677" sldId="304"/>
            <ac:spMk id="7" creationId="{A9F16ACF-036B-40FC-9F09-E5823DD03E47}"/>
          </ac:spMkLst>
        </pc:spChg>
        <pc:spChg chg="add del mod">
          <ac:chgData name="Jomian TC" userId="0386d9854a31b128" providerId="LiveId" clId="{B1E1CCA0-BF91-4F6B-AD58-1FF4E07247FB}" dt="2021-09-08T16:33:29.934" v="4416" actId="478"/>
          <ac:spMkLst>
            <pc:docMk/>
            <pc:sldMk cId="2705676677" sldId="304"/>
            <ac:spMk id="8" creationId="{A8CAEA42-39CB-403B-AF4D-E7E01E4D01E7}"/>
          </ac:spMkLst>
        </pc:spChg>
        <pc:spChg chg="add mod">
          <ac:chgData name="Jomian TC" userId="0386d9854a31b128" providerId="LiveId" clId="{B1E1CCA0-BF91-4F6B-AD58-1FF4E07247FB}" dt="2021-09-08T16:44:30.818" v="4490"/>
          <ac:spMkLst>
            <pc:docMk/>
            <pc:sldMk cId="2705676677" sldId="304"/>
            <ac:spMk id="9" creationId="{E02AEC8A-E19A-4064-A8D4-734BCDDB9055}"/>
          </ac:spMkLst>
        </pc:spChg>
        <pc:spChg chg="add mod">
          <ac:chgData name="Jomian TC" userId="0386d9854a31b128" providerId="LiveId" clId="{B1E1CCA0-BF91-4F6B-AD58-1FF4E07247FB}" dt="2021-09-08T16:45:11.473" v="4493"/>
          <ac:spMkLst>
            <pc:docMk/>
            <pc:sldMk cId="2705676677" sldId="304"/>
            <ac:spMk id="10" creationId="{7338C141-2B3E-4A69-832D-8C7469C8FA63}"/>
          </ac:spMkLst>
        </pc:spChg>
        <pc:spChg chg="add del mod">
          <ac:chgData name="Jomian TC" userId="0386d9854a31b128" providerId="LiveId" clId="{B1E1CCA0-BF91-4F6B-AD58-1FF4E07247FB}" dt="2021-09-08T16:33:04.850" v="4408" actId="478"/>
          <ac:spMkLst>
            <pc:docMk/>
            <pc:sldMk cId="2705676677" sldId="304"/>
            <ac:spMk id="12" creationId="{4C1610CC-FEEC-42D0-B0CD-F69C7F40BD00}"/>
          </ac:spMkLst>
        </pc:spChg>
        <pc:spChg chg="add mod">
          <ac:chgData name="Jomian TC" userId="0386d9854a31b128" providerId="LiveId" clId="{B1E1CCA0-BF91-4F6B-AD58-1FF4E07247FB}" dt="2021-09-08T16:41:44.341" v="4477" actId="14100"/>
          <ac:spMkLst>
            <pc:docMk/>
            <pc:sldMk cId="2705676677" sldId="304"/>
            <ac:spMk id="13" creationId="{478E0F76-A8B1-433C-A80C-42C0788E33BA}"/>
          </ac:spMkLst>
        </pc:spChg>
        <pc:picChg chg="add mod">
          <ac:chgData name="Jomian TC" userId="0386d9854a31b128" providerId="LiveId" clId="{B1E1CCA0-BF91-4F6B-AD58-1FF4E07247FB}" dt="2021-09-08T16:33:53.728" v="4422" actId="1076"/>
          <ac:picMkLst>
            <pc:docMk/>
            <pc:sldMk cId="2705676677" sldId="304"/>
            <ac:picMk id="11" creationId="{380BFD8B-547B-4FEE-9AD1-0D0CFE6B4604}"/>
          </ac:picMkLst>
        </pc:picChg>
      </pc:sldChg>
      <pc:sldChg chg="addSp delSp modSp new del mod">
        <pc:chgData name="Jomian TC" userId="0386d9854a31b128" providerId="LiveId" clId="{B1E1CCA0-BF91-4F6B-AD58-1FF4E07247FB}" dt="2021-09-08T16:38:13.769" v="4469" actId="47"/>
        <pc:sldMkLst>
          <pc:docMk/>
          <pc:sldMk cId="3299966830" sldId="305"/>
        </pc:sldMkLst>
        <pc:spChg chg="del">
          <ac:chgData name="Jomian TC" userId="0386d9854a31b128" providerId="LiveId" clId="{B1E1CCA0-BF91-4F6B-AD58-1FF4E07247FB}" dt="2021-09-08T16:36:19.486" v="4450" actId="478"/>
          <ac:spMkLst>
            <pc:docMk/>
            <pc:sldMk cId="3299966830" sldId="305"/>
            <ac:spMk id="2" creationId="{32975DCD-953A-4249-8656-76C74AA66636}"/>
          </ac:spMkLst>
        </pc:spChg>
        <pc:spChg chg="del mod">
          <ac:chgData name="Jomian TC" userId="0386d9854a31b128" providerId="LiveId" clId="{B1E1CCA0-BF91-4F6B-AD58-1FF4E07247FB}" dt="2021-09-08T16:36:19.486" v="4450" actId="478"/>
          <ac:spMkLst>
            <pc:docMk/>
            <pc:sldMk cId="3299966830" sldId="305"/>
            <ac:spMk id="3" creationId="{0D6F96C2-332B-47D5-8021-0F6D6D861E75}"/>
          </ac:spMkLst>
        </pc:spChg>
        <pc:spChg chg="del">
          <ac:chgData name="Jomian TC" userId="0386d9854a31b128" providerId="LiveId" clId="{B1E1CCA0-BF91-4F6B-AD58-1FF4E07247FB}" dt="2021-09-08T16:36:19.486" v="4450" actId="478"/>
          <ac:spMkLst>
            <pc:docMk/>
            <pc:sldMk cId="3299966830" sldId="305"/>
            <ac:spMk id="4" creationId="{05FE1E71-6038-4041-A43F-667AB4E34C7F}"/>
          </ac:spMkLst>
        </pc:spChg>
        <pc:spChg chg="del mod">
          <ac:chgData name="Jomian TC" userId="0386d9854a31b128" providerId="LiveId" clId="{B1E1CCA0-BF91-4F6B-AD58-1FF4E07247FB}" dt="2021-09-08T16:36:19.486" v="4450" actId="478"/>
          <ac:spMkLst>
            <pc:docMk/>
            <pc:sldMk cId="3299966830" sldId="305"/>
            <ac:spMk id="5" creationId="{DE2A911D-C866-4D75-AF31-2662EBB1E86C}"/>
          </ac:spMkLst>
        </pc:spChg>
        <pc:spChg chg="del">
          <ac:chgData name="Jomian TC" userId="0386d9854a31b128" providerId="LiveId" clId="{B1E1CCA0-BF91-4F6B-AD58-1FF4E07247FB}" dt="2021-09-08T16:36:19.486" v="4450" actId="478"/>
          <ac:spMkLst>
            <pc:docMk/>
            <pc:sldMk cId="3299966830" sldId="305"/>
            <ac:spMk id="6" creationId="{CE84C4BB-3D4B-4CD1-B326-9B9AB061AF2E}"/>
          </ac:spMkLst>
        </pc:spChg>
        <pc:spChg chg="del mod">
          <ac:chgData name="Jomian TC" userId="0386d9854a31b128" providerId="LiveId" clId="{B1E1CCA0-BF91-4F6B-AD58-1FF4E07247FB}" dt="2021-09-08T16:36:19.486" v="4450" actId="478"/>
          <ac:spMkLst>
            <pc:docMk/>
            <pc:sldMk cId="3299966830" sldId="305"/>
            <ac:spMk id="7" creationId="{6645DEF6-629D-4884-9871-7443BDADE012}"/>
          </ac:spMkLst>
        </pc:spChg>
        <pc:spChg chg="del">
          <ac:chgData name="Jomian TC" userId="0386d9854a31b128" providerId="LiveId" clId="{B1E1CCA0-BF91-4F6B-AD58-1FF4E07247FB}" dt="2021-09-08T16:36:19.486" v="4450" actId="478"/>
          <ac:spMkLst>
            <pc:docMk/>
            <pc:sldMk cId="3299966830" sldId="305"/>
            <ac:spMk id="8" creationId="{CA57EB58-9C6E-4FAA-862C-C710A8298400}"/>
          </ac:spMkLst>
        </pc:spChg>
        <pc:spChg chg="del">
          <ac:chgData name="Jomian TC" userId="0386d9854a31b128" providerId="LiveId" clId="{B1E1CCA0-BF91-4F6B-AD58-1FF4E07247FB}" dt="2021-09-08T16:36:19.486" v="4450" actId="478"/>
          <ac:spMkLst>
            <pc:docMk/>
            <pc:sldMk cId="3299966830" sldId="305"/>
            <ac:spMk id="9" creationId="{DC74C2DD-4EF0-4ADF-874D-72DC847575C4}"/>
          </ac:spMkLst>
        </pc:spChg>
        <pc:spChg chg="del">
          <ac:chgData name="Jomian TC" userId="0386d9854a31b128" providerId="LiveId" clId="{B1E1CCA0-BF91-4F6B-AD58-1FF4E07247FB}" dt="2021-09-08T16:36:19.486" v="4450" actId="478"/>
          <ac:spMkLst>
            <pc:docMk/>
            <pc:sldMk cId="3299966830" sldId="305"/>
            <ac:spMk id="10" creationId="{5C07F561-5DBC-49DF-B5B8-985675D2E6BC}"/>
          </ac:spMkLst>
        </pc:spChg>
        <pc:spChg chg="del">
          <ac:chgData name="Jomian TC" userId="0386d9854a31b128" providerId="LiveId" clId="{B1E1CCA0-BF91-4F6B-AD58-1FF4E07247FB}" dt="2021-09-08T16:36:19.486" v="4450" actId="478"/>
          <ac:spMkLst>
            <pc:docMk/>
            <pc:sldMk cId="3299966830" sldId="305"/>
            <ac:spMk id="11" creationId="{D67D188A-4338-4E25-A4C3-7AB70CFDB79B}"/>
          </ac:spMkLst>
        </pc:spChg>
        <pc:spChg chg="add del mod">
          <ac:chgData name="Jomian TC" userId="0386d9854a31b128" providerId="LiveId" clId="{B1E1CCA0-BF91-4F6B-AD58-1FF4E07247FB}" dt="2021-09-08T16:36:17.010" v="4446"/>
          <ac:spMkLst>
            <pc:docMk/>
            <pc:sldMk cId="3299966830" sldId="305"/>
            <ac:spMk id="12" creationId="{B1F5F8CC-E6F1-463D-952C-0335D406EBFA}"/>
          </ac:spMkLst>
        </pc:spChg>
        <pc:spChg chg="add del mod">
          <ac:chgData name="Jomian TC" userId="0386d9854a31b128" providerId="LiveId" clId="{B1E1CCA0-BF91-4F6B-AD58-1FF4E07247FB}" dt="2021-09-08T16:36:17.010" v="4446"/>
          <ac:spMkLst>
            <pc:docMk/>
            <pc:sldMk cId="3299966830" sldId="305"/>
            <ac:spMk id="13" creationId="{75C711D4-F94F-4615-BFF2-FDA3F4D13759}"/>
          </ac:spMkLst>
        </pc:spChg>
        <pc:spChg chg="add mod">
          <ac:chgData name="Jomian TC" userId="0386d9854a31b128" providerId="LiveId" clId="{B1E1CCA0-BF91-4F6B-AD58-1FF4E07247FB}" dt="2021-09-08T16:36:30.207" v="4454" actId="1076"/>
          <ac:spMkLst>
            <pc:docMk/>
            <pc:sldMk cId="3299966830" sldId="305"/>
            <ac:spMk id="14" creationId="{04824522-593F-41B9-9610-C9DF66B79002}"/>
          </ac:spMkLst>
        </pc:spChg>
        <pc:spChg chg="add mod">
          <ac:chgData name="Jomian TC" userId="0386d9854a31b128" providerId="LiveId" clId="{B1E1CCA0-BF91-4F6B-AD58-1FF4E07247FB}" dt="2021-09-08T16:36:38.858" v="4455" actId="1076"/>
          <ac:spMkLst>
            <pc:docMk/>
            <pc:sldMk cId="3299966830" sldId="305"/>
            <ac:spMk id="15" creationId="{1354EB4E-92AC-44DF-8525-4A05E087F3DD}"/>
          </ac:spMkLst>
        </pc:spChg>
      </pc:sldChg>
      <pc:sldChg chg="new del">
        <pc:chgData name="Jomian TC" userId="0386d9854a31b128" providerId="LiveId" clId="{B1E1CCA0-BF91-4F6B-AD58-1FF4E07247FB}" dt="2021-09-08T16:37:06.811" v="4458" actId="47"/>
        <pc:sldMkLst>
          <pc:docMk/>
          <pc:sldMk cId="3376877420" sldId="306"/>
        </pc:sldMkLst>
      </pc:sldChg>
      <pc:sldChg chg="addSp delSp modSp new mod">
        <pc:chgData name="Jomian TC" userId="0386d9854a31b128" providerId="LiveId" clId="{B1E1CCA0-BF91-4F6B-AD58-1FF4E07247FB}" dt="2021-09-08T16:46:52.653" v="4514" actId="6549"/>
        <pc:sldMkLst>
          <pc:docMk/>
          <pc:sldMk cId="1676512917" sldId="307"/>
        </pc:sldMkLst>
        <pc:spChg chg="add del">
          <ac:chgData name="Jomian TC" userId="0386d9854a31b128" providerId="LiveId" clId="{B1E1CCA0-BF91-4F6B-AD58-1FF4E07247FB}" dt="2021-09-08T16:46:16.614" v="4496"/>
          <ac:spMkLst>
            <pc:docMk/>
            <pc:sldMk cId="1676512917" sldId="307"/>
            <ac:spMk id="2" creationId="{5D288DB4-A3DC-4FD9-AE76-E7D4DCF66D9C}"/>
          </ac:spMkLst>
        </pc:spChg>
        <pc:spChg chg="del">
          <ac:chgData name="Jomian TC" userId="0386d9854a31b128" providerId="LiveId" clId="{B1E1CCA0-BF91-4F6B-AD58-1FF4E07247FB}" dt="2021-09-08T16:37:15.214" v="4459" actId="478"/>
          <ac:spMkLst>
            <pc:docMk/>
            <pc:sldMk cId="1676512917" sldId="307"/>
            <ac:spMk id="2" creationId="{66231097-DBF9-4641-9AEA-D11548896F6D}"/>
          </ac:spMkLst>
        </pc:spChg>
        <pc:spChg chg="del">
          <ac:chgData name="Jomian TC" userId="0386d9854a31b128" providerId="LiveId" clId="{B1E1CCA0-BF91-4F6B-AD58-1FF4E07247FB}" dt="2021-09-08T16:37:15.214" v="4459" actId="478"/>
          <ac:spMkLst>
            <pc:docMk/>
            <pc:sldMk cId="1676512917" sldId="307"/>
            <ac:spMk id="3" creationId="{CC4F05D1-3AF4-416A-A28C-6B19FCBC649F}"/>
          </ac:spMkLst>
        </pc:spChg>
        <pc:spChg chg="del">
          <ac:chgData name="Jomian TC" userId="0386d9854a31b128" providerId="LiveId" clId="{B1E1CCA0-BF91-4F6B-AD58-1FF4E07247FB}" dt="2021-09-08T16:37:15.214" v="4459" actId="478"/>
          <ac:spMkLst>
            <pc:docMk/>
            <pc:sldMk cId="1676512917" sldId="307"/>
            <ac:spMk id="4" creationId="{C10B51E7-1101-4F46-9DAF-ABC60AA9A6A8}"/>
          </ac:spMkLst>
        </pc:spChg>
        <pc:spChg chg="del">
          <ac:chgData name="Jomian TC" userId="0386d9854a31b128" providerId="LiveId" clId="{B1E1CCA0-BF91-4F6B-AD58-1FF4E07247FB}" dt="2021-09-08T16:37:15.214" v="4459" actId="478"/>
          <ac:spMkLst>
            <pc:docMk/>
            <pc:sldMk cId="1676512917" sldId="307"/>
            <ac:spMk id="5" creationId="{D8698288-A6E5-4240-9047-0E107523D201}"/>
          </ac:spMkLst>
        </pc:spChg>
        <pc:spChg chg="del">
          <ac:chgData name="Jomian TC" userId="0386d9854a31b128" providerId="LiveId" clId="{B1E1CCA0-BF91-4F6B-AD58-1FF4E07247FB}" dt="2021-09-08T16:37:15.214" v="4459" actId="478"/>
          <ac:spMkLst>
            <pc:docMk/>
            <pc:sldMk cId="1676512917" sldId="307"/>
            <ac:spMk id="6" creationId="{3D73577F-9E01-424D-9770-1E87AE1BCCB7}"/>
          </ac:spMkLst>
        </pc:spChg>
        <pc:spChg chg="del">
          <ac:chgData name="Jomian TC" userId="0386d9854a31b128" providerId="LiveId" clId="{B1E1CCA0-BF91-4F6B-AD58-1FF4E07247FB}" dt="2021-09-08T16:37:15.214" v="4459" actId="478"/>
          <ac:spMkLst>
            <pc:docMk/>
            <pc:sldMk cId="1676512917" sldId="307"/>
            <ac:spMk id="7" creationId="{ACCED716-0BDA-4302-B278-4915F724BB36}"/>
          </ac:spMkLst>
        </pc:spChg>
        <pc:spChg chg="del">
          <ac:chgData name="Jomian TC" userId="0386d9854a31b128" providerId="LiveId" clId="{B1E1CCA0-BF91-4F6B-AD58-1FF4E07247FB}" dt="2021-09-08T16:37:15.214" v="4459" actId="478"/>
          <ac:spMkLst>
            <pc:docMk/>
            <pc:sldMk cId="1676512917" sldId="307"/>
            <ac:spMk id="8" creationId="{9EBFD0A2-5E83-48F8-8612-BB24F2876158}"/>
          </ac:spMkLst>
        </pc:spChg>
        <pc:spChg chg="del">
          <ac:chgData name="Jomian TC" userId="0386d9854a31b128" providerId="LiveId" clId="{B1E1CCA0-BF91-4F6B-AD58-1FF4E07247FB}" dt="2021-09-08T16:37:15.214" v="4459" actId="478"/>
          <ac:spMkLst>
            <pc:docMk/>
            <pc:sldMk cId="1676512917" sldId="307"/>
            <ac:spMk id="9" creationId="{49FD3565-9418-4A6F-B6DE-41B37414C445}"/>
          </ac:spMkLst>
        </pc:spChg>
        <pc:spChg chg="del">
          <ac:chgData name="Jomian TC" userId="0386d9854a31b128" providerId="LiveId" clId="{B1E1CCA0-BF91-4F6B-AD58-1FF4E07247FB}" dt="2021-09-08T16:37:15.214" v="4459" actId="478"/>
          <ac:spMkLst>
            <pc:docMk/>
            <pc:sldMk cId="1676512917" sldId="307"/>
            <ac:spMk id="10" creationId="{E99076E8-C70B-43FA-BC91-35A6D3D8D2F9}"/>
          </ac:spMkLst>
        </pc:spChg>
        <pc:spChg chg="del">
          <ac:chgData name="Jomian TC" userId="0386d9854a31b128" providerId="LiveId" clId="{B1E1CCA0-BF91-4F6B-AD58-1FF4E07247FB}" dt="2021-09-08T16:37:15.214" v="4459" actId="478"/>
          <ac:spMkLst>
            <pc:docMk/>
            <pc:sldMk cId="1676512917" sldId="307"/>
            <ac:spMk id="11" creationId="{D458C11A-416A-44A0-8ECA-0319EEEB9A08}"/>
          </ac:spMkLst>
        </pc:spChg>
        <pc:spChg chg="del">
          <ac:chgData name="Jomian TC" userId="0386d9854a31b128" providerId="LiveId" clId="{B1E1CCA0-BF91-4F6B-AD58-1FF4E07247FB}" dt="2021-09-08T16:37:15.214" v="4459" actId="478"/>
          <ac:spMkLst>
            <pc:docMk/>
            <pc:sldMk cId="1676512917" sldId="307"/>
            <ac:spMk id="12" creationId="{FBDB6386-C2E7-4F04-BEDA-FD11493B801E}"/>
          </ac:spMkLst>
        </pc:spChg>
        <pc:spChg chg="del">
          <ac:chgData name="Jomian TC" userId="0386d9854a31b128" providerId="LiveId" clId="{B1E1CCA0-BF91-4F6B-AD58-1FF4E07247FB}" dt="2021-09-08T16:37:15.214" v="4459" actId="478"/>
          <ac:spMkLst>
            <pc:docMk/>
            <pc:sldMk cId="1676512917" sldId="307"/>
            <ac:spMk id="13" creationId="{14DFDA97-6816-4BA8-96FA-6A32510B4841}"/>
          </ac:spMkLst>
        </pc:spChg>
        <pc:spChg chg="del">
          <ac:chgData name="Jomian TC" userId="0386d9854a31b128" providerId="LiveId" clId="{B1E1CCA0-BF91-4F6B-AD58-1FF4E07247FB}" dt="2021-09-08T16:37:15.214" v="4459" actId="478"/>
          <ac:spMkLst>
            <pc:docMk/>
            <pc:sldMk cId="1676512917" sldId="307"/>
            <ac:spMk id="14" creationId="{5C5ED1B8-1F7F-494D-BA7C-B018F359C206}"/>
          </ac:spMkLst>
        </pc:spChg>
        <pc:spChg chg="del">
          <ac:chgData name="Jomian TC" userId="0386d9854a31b128" providerId="LiveId" clId="{B1E1CCA0-BF91-4F6B-AD58-1FF4E07247FB}" dt="2021-09-08T16:37:15.214" v="4459" actId="478"/>
          <ac:spMkLst>
            <pc:docMk/>
            <pc:sldMk cId="1676512917" sldId="307"/>
            <ac:spMk id="15" creationId="{47672F62-0CB0-44DA-A675-065C7FBDAA8B}"/>
          </ac:spMkLst>
        </pc:spChg>
        <pc:spChg chg="del">
          <ac:chgData name="Jomian TC" userId="0386d9854a31b128" providerId="LiveId" clId="{B1E1CCA0-BF91-4F6B-AD58-1FF4E07247FB}" dt="2021-09-08T16:37:15.214" v="4459" actId="478"/>
          <ac:spMkLst>
            <pc:docMk/>
            <pc:sldMk cId="1676512917" sldId="307"/>
            <ac:spMk id="16" creationId="{C3282A1F-D942-4B1D-9946-DA3C8CD29511}"/>
          </ac:spMkLst>
        </pc:spChg>
        <pc:spChg chg="del">
          <ac:chgData name="Jomian TC" userId="0386d9854a31b128" providerId="LiveId" clId="{B1E1CCA0-BF91-4F6B-AD58-1FF4E07247FB}" dt="2021-09-08T16:37:15.214" v="4459" actId="478"/>
          <ac:spMkLst>
            <pc:docMk/>
            <pc:sldMk cId="1676512917" sldId="307"/>
            <ac:spMk id="17" creationId="{6B306252-3E9C-4970-998A-5E52372C2132}"/>
          </ac:spMkLst>
        </pc:spChg>
        <pc:spChg chg="del">
          <ac:chgData name="Jomian TC" userId="0386d9854a31b128" providerId="LiveId" clId="{B1E1CCA0-BF91-4F6B-AD58-1FF4E07247FB}" dt="2021-09-08T16:37:15.214" v="4459" actId="478"/>
          <ac:spMkLst>
            <pc:docMk/>
            <pc:sldMk cId="1676512917" sldId="307"/>
            <ac:spMk id="18" creationId="{1B37A589-DD17-492B-BA94-7534575D1470}"/>
          </ac:spMkLst>
        </pc:spChg>
        <pc:spChg chg="del">
          <ac:chgData name="Jomian TC" userId="0386d9854a31b128" providerId="LiveId" clId="{B1E1CCA0-BF91-4F6B-AD58-1FF4E07247FB}" dt="2021-09-08T16:37:15.214" v="4459" actId="478"/>
          <ac:spMkLst>
            <pc:docMk/>
            <pc:sldMk cId="1676512917" sldId="307"/>
            <ac:spMk id="19" creationId="{868D7DB3-FDB4-4B43-8E2E-16FD0E1250E7}"/>
          </ac:spMkLst>
        </pc:spChg>
        <pc:spChg chg="del">
          <ac:chgData name="Jomian TC" userId="0386d9854a31b128" providerId="LiveId" clId="{B1E1CCA0-BF91-4F6B-AD58-1FF4E07247FB}" dt="2021-09-08T16:37:15.214" v="4459" actId="478"/>
          <ac:spMkLst>
            <pc:docMk/>
            <pc:sldMk cId="1676512917" sldId="307"/>
            <ac:spMk id="20" creationId="{85BD6833-7368-4399-8BA0-ABAC8A2D906E}"/>
          </ac:spMkLst>
        </pc:spChg>
        <pc:spChg chg="del">
          <ac:chgData name="Jomian TC" userId="0386d9854a31b128" providerId="LiveId" clId="{B1E1CCA0-BF91-4F6B-AD58-1FF4E07247FB}" dt="2021-09-08T16:37:15.214" v="4459" actId="478"/>
          <ac:spMkLst>
            <pc:docMk/>
            <pc:sldMk cId="1676512917" sldId="307"/>
            <ac:spMk id="21" creationId="{B1802E05-62C6-4A81-9CAE-B767A55DE3B6}"/>
          </ac:spMkLst>
        </pc:spChg>
        <pc:spChg chg="add mod">
          <ac:chgData name="Jomian TC" userId="0386d9854a31b128" providerId="LiveId" clId="{B1E1CCA0-BF91-4F6B-AD58-1FF4E07247FB}" dt="2021-09-08T16:45:35.635" v="4494"/>
          <ac:spMkLst>
            <pc:docMk/>
            <pc:sldMk cId="1676512917" sldId="307"/>
            <ac:spMk id="22" creationId="{22604E88-6314-4EF0-AB35-A4F86F041731}"/>
          </ac:spMkLst>
        </pc:spChg>
        <pc:spChg chg="add mod">
          <ac:chgData name="Jomian TC" userId="0386d9854a31b128" providerId="LiveId" clId="{B1E1CCA0-BF91-4F6B-AD58-1FF4E07247FB}" dt="2021-09-08T16:46:52.653" v="4514" actId="6549"/>
          <ac:spMkLst>
            <pc:docMk/>
            <pc:sldMk cId="1676512917" sldId="307"/>
            <ac:spMk id="23" creationId="{D0CBCE2C-47EA-4779-AB23-FF856166D9BF}"/>
          </ac:spMkLst>
        </pc:spChg>
        <pc:picChg chg="add mod">
          <ac:chgData name="Jomian TC" userId="0386d9854a31b128" providerId="LiveId" clId="{B1E1CCA0-BF91-4F6B-AD58-1FF4E07247FB}" dt="2021-09-08T16:38:09.647" v="4468" actId="1076"/>
          <ac:picMkLst>
            <pc:docMk/>
            <pc:sldMk cId="1676512917" sldId="307"/>
            <ac:picMk id="7170" creationId="{78CB45C7-7341-4CC6-A5AB-5EBF9FE9917C}"/>
          </ac:picMkLst>
        </pc:picChg>
      </pc:sldChg>
      <pc:sldChg chg="addSp delSp modSp new mod">
        <pc:chgData name="Jomian TC" userId="0386d9854a31b128" providerId="LiveId" clId="{B1E1CCA0-BF91-4F6B-AD58-1FF4E07247FB}" dt="2021-09-08T16:38:41.963" v="4473"/>
        <pc:sldMkLst>
          <pc:docMk/>
          <pc:sldMk cId="944865312" sldId="308"/>
        </pc:sldMkLst>
        <pc:spChg chg="del">
          <ac:chgData name="Jomian TC" userId="0386d9854a31b128" providerId="LiveId" clId="{B1E1CCA0-BF91-4F6B-AD58-1FF4E07247FB}" dt="2021-09-08T16:38:41.590" v="4472" actId="478"/>
          <ac:spMkLst>
            <pc:docMk/>
            <pc:sldMk cId="944865312" sldId="308"/>
            <ac:spMk id="2" creationId="{16DD2638-64DE-433B-8751-221EAE766F0A}"/>
          </ac:spMkLst>
        </pc:spChg>
        <pc:spChg chg="del">
          <ac:chgData name="Jomian TC" userId="0386d9854a31b128" providerId="LiveId" clId="{B1E1CCA0-BF91-4F6B-AD58-1FF4E07247FB}" dt="2021-09-08T16:38:41.590" v="4472" actId="478"/>
          <ac:spMkLst>
            <pc:docMk/>
            <pc:sldMk cId="944865312" sldId="308"/>
            <ac:spMk id="3" creationId="{EAFA9586-B9AA-4C5B-A900-6CF9378E72C2}"/>
          </ac:spMkLst>
        </pc:spChg>
        <pc:spChg chg="del">
          <ac:chgData name="Jomian TC" userId="0386d9854a31b128" providerId="LiveId" clId="{B1E1CCA0-BF91-4F6B-AD58-1FF4E07247FB}" dt="2021-09-08T16:38:41.590" v="4472" actId="478"/>
          <ac:spMkLst>
            <pc:docMk/>
            <pc:sldMk cId="944865312" sldId="308"/>
            <ac:spMk id="4" creationId="{E0061FC8-EABA-4AA2-8205-D425A512DB86}"/>
          </ac:spMkLst>
        </pc:spChg>
        <pc:spChg chg="del">
          <ac:chgData name="Jomian TC" userId="0386d9854a31b128" providerId="LiveId" clId="{B1E1CCA0-BF91-4F6B-AD58-1FF4E07247FB}" dt="2021-09-08T16:38:41.590" v="4472" actId="478"/>
          <ac:spMkLst>
            <pc:docMk/>
            <pc:sldMk cId="944865312" sldId="308"/>
            <ac:spMk id="5" creationId="{FBE14AB1-2332-40FF-8225-2D1B3CEAFE26}"/>
          </ac:spMkLst>
        </pc:spChg>
        <pc:spChg chg="del">
          <ac:chgData name="Jomian TC" userId="0386d9854a31b128" providerId="LiveId" clId="{B1E1CCA0-BF91-4F6B-AD58-1FF4E07247FB}" dt="2021-09-08T16:38:41.590" v="4472" actId="478"/>
          <ac:spMkLst>
            <pc:docMk/>
            <pc:sldMk cId="944865312" sldId="308"/>
            <ac:spMk id="6" creationId="{6A55E6EA-4EAF-4D84-BAC4-AD2F0A2B3825}"/>
          </ac:spMkLst>
        </pc:spChg>
        <pc:spChg chg="del">
          <ac:chgData name="Jomian TC" userId="0386d9854a31b128" providerId="LiveId" clId="{B1E1CCA0-BF91-4F6B-AD58-1FF4E07247FB}" dt="2021-09-08T16:38:41.590" v="4472" actId="478"/>
          <ac:spMkLst>
            <pc:docMk/>
            <pc:sldMk cId="944865312" sldId="308"/>
            <ac:spMk id="7" creationId="{356E96C6-C7A1-4636-B6B7-DB23882DC64D}"/>
          </ac:spMkLst>
        </pc:spChg>
        <pc:spChg chg="del">
          <ac:chgData name="Jomian TC" userId="0386d9854a31b128" providerId="LiveId" clId="{B1E1CCA0-BF91-4F6B-AD58-1FF4E07247FB}" dt="2021-09-08T16:38:41.590" v="4472" actId="478"/>
          <ac:spMkLst>
            <pc:docMk/>
            <pc:sldMk cId="944865312" sldId="308"/>
            <ac:spMk id="8" creationId="{B9FDD8E2-77CA-4657-BFDD-5C17E9EF34E3}"/>
          </ac:spMkLst>
        </pc:spChg>
        <pc:spChg chg="del">
          <ac:chgData name="Jomian TC" userId="0386d9854a31b128" providerId="LiveId" clId="{B1E1CCA0-BF91-4F6B-AD58-1FF4E07247FB}" dt="2021-09-08T16:38:41.590" v="4472" actId="478"/>
          <ac:spMkLst>
            <pc:docMk/>
            <pc:sldMk cId="944865312" sldId="308"/>
            <ac:spMk id="9" creationId="{B5B7F744-5825-4F4D-A407-56EF1A0C23B2}"/>
          </ac:spMkLst>
        </pc:spChg>
        <pc:spChg chg="del">
          <ac:chgData name="Jomian TC" userId="0386d9854a31b128" providerId="LiveId" clId="{B1E1CCA0-BF91-4F6B-AD58-1FF4E07247FB}" dt="2021-09-08T16:38:41.590" v="4472" actId="478"/>
          <ac:spMkLst>
            <pc:docMk/>
            <pc:sldMk cId="944865312" sldId="308"/>
            <ac:spMk id="10" creationId="{C5596748-C1E4-412F-AC23-4C36FDAF19B1}"/>
          </ac:spMkLst>
        </pc:spChg>
        <pc:spChg chg="del">
          <ac:chgData name="Jomian TC" userId="0386d9854a31b128" providerId="LiveId" clId="{B1E1CCA0-BF91-4F6B-AD58-1FF4E07247FB}" dt="2021-09-08T16:38:41.590" v="4472" actId="478"/>
          <ac:spMkLst>
            <pc:docMk/>
            <pc:sldMk cId="944865312" sldId="308"/>
            <ac:spMk id="11" creationId="{2B6AC1FC-395A-4FEC-B119-602F73049CE2}"/>
          </ac:spMkLst>
        </pc:spChg>
        <pc:spChg chg="add mod">
          <ac:chgData name="Jomian TC" userId="0386d9854a31b128" providerId="LiveId" clId="{B1E1CCA0-BF91-4F6B-AD58-1FF4E07247FB}" dt="2021-09-08T16:38:41.963" v="4473"/>
          <ac:spMkLst>
            <pc:docMk/>
            <pc:sldMk cId="944865312" sldId="308"/>
            <ac:spMk id="12" creationId="{4F68DBE0-7C32-4C4C-A154-C2868C8132A5}"/>
          </ac:spMkLst>
        </pc:spChg>
        <pc:spChg chg="add mod">
          <ac:chgData name="Jomian TC" userId="0386d9854a31b128" providerId="LiveId" clId="{B1E1CCA0-BF91-4F6B-AD58-1FF4E07247FB}" dt="2021-09-08T16:38:41.963" v="4473"/>
          <ac:spMkLst>
            <pc:docMk/>
            <pc:sldMk cId="944865312" sldId="308"/>
            <ac:spMk id="13" creationId="{A4B301E6-E851-458D-83A8-6B5DDC1386E6}"/>
          </ac:spMkLst>
        </pc:spChg>
        <pc:picChg chg="add mod">
          <ac:chgData name="Jomian TC" userId="0386d9854a31b128" providerId="LiveId" clId="{B1E1CCA0-BF91-4F6B-AD58-1FF4E07247FB}" dt="2021-09-08T16:38:41.963" v="4473"/>
          <ac:picMkLst>
            <pc:docMk/>
            <pc:sldMk cId="944865312" sldId="308"/>
            <ac:picMk id="14" creationId="{916807C5-246B-4A84-A522-28A064E77CD6}"/>
          </ac:picMkLst>
        </pc:picChg>
      </pc:sldChg>
      <pc:sldChg chg="addSp delSp modSp new mod">
        <pc:chgData name="Jomian TC" userId="0386d9854a31b128" providerId="LiveId" clId="{B1E1CCA0-BF91-4F6B-AD58-1FF4E07247FB}" dt="2021-09-09T04:37:16.408" v="5056" actId="14100"/>
        <pc:sldMkLst>
          <pc:docMk/>
          <pc:sldMk cId="2750148793" sldId="309"/>
        </pc:sldMkLst>
        <pc:spChg chg="del">
          <ac:chgData name="Jomian TC" userId="0386d9854a31b128" providerId="LiveId" clId="{B1E1CCA0-BF91-4F6B-AD58-1FF4E07247FB}" dt="2021-09-09T04:35:53.035" v="5021" actId="478"/>
          <ac:spMkLst>
            <pc:docMk/>
            <pc:sldMk cId="2750148793" sldId="309"/>
            <ac:spMk id="2" creationId="{E375625D-677B-4ECB-9A95-273BBEE234B8}"/>
          </ac:spMkLst>
        </pc:spChg>
        <pc:spChg chg="mod">
          <ac:chgData name="Jomian TC" userId="0386d9854a31b128" providerId="LiveId" clId="{B1E1CCA0-BF91-4F6B-AD58-1FF4E07247FB}" dt="2021-09-09T04:21:33.324" v="4522" actId="20577"/>
          <ac:spMkLst>
            <pc:docMk/>
            <pc:sldMk cId="2750148793" sldId="309"/>
            <ac:spMk id="3" creationId="{BC9AFF5D-BE2E-437A-8FA1-807FBC51D20F}"/>
          </ac:spMkLst>
        </pc:spChg>
        <pc:spChg chg="mod">
          <ac:chgData name="Jomian TC" userId="0386d9854a31b128" providerId="LiveId" clId="{B1E1CCA0-BF91-4F6B-AD58-1FF4E07247FB}" dt="2021-09-09T04:34:07.061" v="5011" actId="20577"/>
          <ac:spMkLst>
            <pc:docMk/>
            <pc:sldMk cId="2750148793" sldId="309"/>
            <ac:spMk id="4" creationId="{2E5769A9-D88D-4CAE-9FB0-A730224B2DB5}"/>
          </ac:spMkLst>
        </pc:spChg>
        <pc:spChg chg="mod">
          <ac:chgData name="Jomian TC" userId="0386d9854a31b128" providerId="LiveId" clId="{B1E1CCA0-BF91-4F6B-AD58-1FF4E07247FB}" dt="2021-09-09T04:34:09.706" v="5015" actId="20577"/>
          <ac:spMkLst>
            <pc:docMk/>
            <pc:sldMk cId="2750148793" sldId="309"/>
            <ac:spMk id="5" creationId="{7CB99B7D-B67F-4366-81C7-683F5002914F}"/>
          </ac:spMkLst>
        </pc:spChg>
        <pc:spChg chg="del mod">
          <ac:chgData name="Jomian TC" userId="0386d9854a31b128" providerId="LiveId" clId="{B1E1CCA0-BF91-4F6B-AD58-1FF4E07247FB}" dt="2021-09-09T04:35:51.446" v="5020" actId="478"/>
          <ac:spMkLst>
            <pc:docMk/>
            <pc:sldMk cId="2750148793" sldId="309"/>
            <ac:spMk id="6" creationId="{9D3CC51B-4D94-45D8-8647-3FA3ECF1D13A}"/>
          </ac:spMkLst>
        </pc:spChg>
        <pc:spChg chg="mod">
          <ac:chgData name="Jomian TC" userId="0386d9854a31b128" providerId="LiveId" clId="{B1E1CCA0-BF91-4F6B-AD58-1FF4E07247FB}" dt="2021-09-09T04:35:44.559" v="5019"/>
          <ac:spMkLst>
            <pc:docMk/>
            <pc:sldMk cId="2750148793" sldId="309"/>
            <ac:spMk id="7" creationId="{F1BBE52F-DA55-427C-A300-E6136608A682}"/>
          </ac:spMkLst>
        </pc:spChg>
        <pc:spChg chg="add del mod">
          <ac:chgData name="Jomian TC" userId="0386d9854a31b128" providerId="LiveId" clId="{B1E1CCA0-BF91-4F6B-AD58-1FF4E07247FB}" dt="2021-09-09T04:35:10.072" v="5018"/>
          <ac:spMkLst>
            <pc:docMk/>
            <pc:sldMk cId="2750148793" sldId="309"/>
            <ac:spMk id="8" creationId="{0ECF3382-B099-4510-83E4-77AF0E74924B}"/>
          </ac:spMkLst>
        </pc:spChg>
        <pc:spChg chg="mod">
          <ac:chgData name="Jomian TC" userId="0386d9854a31b128" providerId="LiveId" clId="{B1E1CCA0-BF91-4F6B-AD58-1FF4E07247FB}" dt="2021-09-09T04:37:16.408" v="5056" actId="14100"/>
          <ac:spMkLst>
            <pc:docMk/>
            <pc:sldMk cId="2750148793" sldId="309"/>
            <ac:spMk id="9" creationId="{C54DCB85-CAFF-4FCE-8897-86CC2E76AA0C}"/>
          </ac:spMkLst>
        </pc:spChg>
        <pc:spChg chg="del mod">
          <ac:chgData name="Jomian TC" userId="0386d9854a31b128" providerId="LiveId" clId="{B1E1CCA0-BF91-4F6B-AD58-1FF4E07247FB}" dt="2021-09-09T04:36:00.197" v="5024" actId="478"/>
          <ac:spMkLst>
            <pc:docMk/>
            <pc:sldMk cId="2750148793" sldId="309"/>
            <ac:spMk id="10" creationId="{C7703E5D-8124-4C86-828C-0153C5F44A84}"/>
          </ac:spMkLst>
        </pc:spChg>
        <pc:spChg chg="add del mod">
          <ac:chgData name="Jomian TC" userId="0386d9854a31b128" providerId="LiveId" clId="{B1E1CCA0-BF91-4F6B-AD58-1FF4E07247FB}" dt="2021-09-09T04:35:08.994" v="5017"/>
          <ac:spMkLst>
            <pc:docMk/>
            <pc:sldMk cId="2750148793" sldId="309"/>
            <ac:spMk id="14" creationId="{60655274-02FF-4C49-80FE-30FAEF430569}"/>
          </ac:spMkLst>
        </pc:spChg>
        <pc:spChg chg="add del mod">
          <ac:chgData name="Jomian TC" userId="0386d9854a31b128" providerId="LiveId" clId="{B1E1CCA0-BF91-4F6B-AD58-1FF4E07247FB}" dt="2021-09-09T04:35:54.168" v="5022" actId="478"/>
          <ac:spMkLst>
            <pc:docMk/>
            <pc:sldMk cId="2750148793" sldId="309"/>
            <ac:spMk id="16" creationId="{F8B795EF-3EA9-455C-A18B-9709B0444189}"/>
          </ac:spMkLst>
        </pc:spChg>
        <pc:spChg chg="add del mod">
          <ac:chgData name="Jomian TC" userId="0386d9854a31b128" providerId="LiveId" clId="{B1E1CCA0-BF91-4F6B-AD58-1FF4E07247FB}" dt="2021-09-09T04:36:01.767" v="5025" actId="478"/>
          <ac:spMkLst>
            <pc:docMk/>
            <pc:sldMk cId="2750148793" sldId="309"/>
            <ac:spMk id="18" creationId="{FF7E1A7B-1ECD-4DC4-9EBD-EB47F21BCE88}"/>
          </ac:spMkLst>
        </pc:spChg>
      </pc:sldChg>
    </pc:docChg>
  </pc:docChgLst>
  <pc:docChgLst>
    <pc:chgData name="rodrigo tovar" userId="01e3bd09ca0c7338" providerId="LiveId" clId="{3D6CB6E3-1583-49EB-B164-B5A4F48818A9}"/>
    <pc:docChg chg="undo custSel addSld delSld modSld sldOrd">
      <pc:chgData name="rodrigo tovar" userId="01e3bd09ca0c7338" providerId="LiveId" clId="{3D6CB6E3-1583-49EB-B164-B5A4F48818A9}" dt="2021-09-09T12:19:26.161" v="194" actId="1076"/>
      <pc:docMkLst>
        <pc:docMk/>
      </pc:docMkLst>
      <pc:sldChg chg="addSp delSp modSp new mod">
        <pc:chgData name="rodrigo tovar" userId="01e3bd09ca0c7338" providerId="LiveId" clId="{3D6CB6E3-1583-49EB-B164-B5A4F48818A9}" dt="2021-09-09T12:16:45.626" v="147" actId="20577"/>
        <pc:sldMkLst>
          <pc:docMk/>
          <pc:sldMk cId="829997947" sldId="310"/>
        </pc:sldMkLst>
        <pc:spChg chg="mod">
          <ac:chgData name="rodrigo tovar" userId="01e3bd09ca0c7338" providerId="LiveId" clId="{3D6CB6E3-1583-49EB-B164-B5A4F48818A9}" dt="2021-09-09T12:16:45.626" v="147" actId="20577"/>
          <ac:spMkLst>
            <pc:docMk/>
            <pc:sldMk cId="829997947" sldId="310"/>
            <ac:spMk id="2" creationId="{D72360AC-88BF-4A5F-AE2C-08A86E1A62E7}"/>
          </ac:spMkLst>
        </pc:spChg>
        <pc:spChg chg="del">
          <ac:chgData name="rodrigo tovar" userId="01e3bd09ca0c7338" providerId="LiveId" clId="{3D6CB6E3-1583-49EB-B164-B5A4F48818A9}" dt="2021-09-09T12:09:02.903" v="1" actId="478"/>
          <ac:spMkLst>
            <pc:docMk/>
            <pc:sldMk cId="829997947" sldId="310"/>
            <ac:spMk id="3" creationId="{876CAC0E-E47D-4179-A51D-540ABF707C51}"/>
          </ac:spMkLst>
        </pc:spChg>
        <pc:spChg chg="del">
          <ac:chgData name="rodrigo tovar" userId="01e3bd09ca0c7338" providerId="LiveId" clId="{3D6CB6E3-1583-49EB-B164-B5A4F48818A9}" dt="2021-09-09T12:09:07.700" v="2" actId="478"/>
          <ac:spMkLst>
            <pc:docMk/>
            <pc:sldMk cId="829997947" sldId="310"/>
            <ac:spMk id="4" creationId="{F1133C2B-4F7F-4AB8-A4D5-B92CC7001C40}"/>
          </ac:spMkLst>
        </pc:spChg>
        <pc:spChg chg="del">
          <ac:chgData name="rodrigo tovar" userId="01e3bd09ca0c7338" providerId="LiveId" clId="{3D6CB6E3-1583-49EB-B164-B5A4F48818A9}" dt="2021-09-09T12:09:10.255" v="3" actId="478"/>
          <ac:spMkLst>
            <pc:docMk/>
            <pc:sldMk cId="829997947" sldId="310"/>
            <ac:spMk id="5" creationId="{AC0DF089-CA06-411D-9A3D-93F529AD5BED}"/>
          </ac:spMkLst>
        </pc:spChg>
        <pc:spChg chg="del">
          <ac:chgData name="rodrigo tovar" userId="01e3bd09ca0c7338" providerId="LiveId" clId="{3D6CB6E3-1583-49EB-B164-B5A4F48818A9}" dt="2021-09-09T12:09:19.329" v="6" actId="478"/>
          <ac:spMkLst>
            <pc:docMk/>
            <pc:sldMk cId="829997947" sldId="310"/>
            <ac:spMk id="6" creationId="{047DFA6E-270F-4CAF-9B14-47F69655880E}"/>
          </ac:spMkLst>
        </pc:spChg>
        <pc:spChg chg="del">
          <ac:chgData name="rodrigo tovar" userId="01e3bd09ca0c7338" providerId="LiveId" clId="{3D6CB6E3-1583-49EB-B164-B5A4F48818A9}" dt="2021-09-09T12:09:17.371" v="5" actId="478"/>
          <ac:spMkLst>
            <pc:docMk/>
            <pc:sldMk cId="829997947" sldId="310"/>
            <ac:spMk id="7" creationId="{6CFB2CCA-4AE5-49B7-8447-6689D0973E5D}"/>
          </ac:spMkLst>
        </pc:spChg>
        <pc:spChg chg="del">
          <ac:chgData name="rodrigo tovar" userId="01e3bd09ca0c7338" providerId="LiveId" clId="{3D6CB6E3-1583-49EB-B164-B5A4F48818A9}" dt="2021-09-09T12:09:15.619" v="4" actId="478"/>
          <ac:spMkLst>
            <pc:docMk/>
            <pc:sldMk cId="829997947" sldId="310"/>
            <ac:spMk id="8" creationId="{2BC7C0A8-D433-44CA-B03E-E9A2700B96DD}"/>
          </ac:spMkLst>
        </pc:spChg>
        <pc:spChg chg="del">
          <ac:chgData name="rodrigo tovar" userId="01e3bd09ca0c7338" providerId="LiveId" clId="{3D6CB6E3-1583-49EB-B164-B5A4F48818A9}" dt="2021-09-09T12:09:21.800" v="7" actId="478"/>
          <ac:spMkLst>
            <pc:docMk/>
            <pc:sldMk cId="829997947" sldId="310"/>
            <ac:spMk id="9" creationId="{24A1F706-CCDF-4417-8AD3-9C20C9F3B62B}"/>
          </ac:spMkLst>
        </pc:spChg>
        <pc:spChg chg="del">
          <ac:chgData name="rodrigo tovar" userId="01e3bd09ca0c7338" providerId="LiveId" clId="{3D6CB6E3-1583-49EB-B164-B5A4F48818A9}" dt="2021-09-09T12:09:29.238" v="9" actId="478"/>
          <ac:spMkLst>
            <pc:docMk/>
            <pc:sldMk cId="829997947" sldId="310"/>
            <ac:spMk id="10" creationId="{14F24750-F797-4306-83A1-35CC7E59F217}"/>
          </ac:spMkLst>
        </pc:spChg>
        <pc:spChg chg="del">
          <ac:chgData name="rodrigo tovar" userId="01e3bd09ca0c7338" providerId="LiveId" clId="{3D6CB6E3-1583-49EB-B164-B5A4F48818A9}" dt="2021-09-09T12:09:29.238" v="9" actId="478"/>
          <ac:spMkLst>
            <pc:docMk/>
            <pc:sldMk cId="829997947" sldId="310"/>
            <ac:spMk id="11" creationId="{23A02BA7-8BD3-4595-8860-86D6C5B1A600}"/>
          </ac:spMkLst>
        </pc:spChg>
        <pc:spChg chg="del">
          <ac:chgData name="rodrigo tovar" userId="01e3bd09ca0c7338" providerId="LiveId" clId="{3D6CB6E3-1583-49EB-B164-B5A4F48818A9}" dt="2021-09-09T12:09:37.802" v="11" actId="478"/>
          <ac:spMkLst>
            <pc:docMk/>
            <pc:sldMk cId="829997947" sldId="310"/>
            <ac:spMk id="12" creationId="{F6FF2544-C007-44A9-B613-5E7B3C0CCE7F}"/>
          </ac:spMkLst>
        </pc:spChg>
        <pc:spChg chg="del">
          <ac:chgData name="rodrigo tovar" userId="01e3bd09ca0c7338" providerId="LiveId" clId="{3D6CB6E3-1583-49EB-B164-B5A4F48818A9}" dt="2021-09-09T12:09:25.527" v="8" actId="478"/>
          <ac:spMkLst>
            <pc:docMk/>
            <pc:sldMk cId="829997947" sldId="310"/>
            <ac:spMk id="13" creationId="{D384D7D2-EBBA-48C0-B1AC-D990A710084D}"/>
          </ac:spMkLst>
        </pc:spChg>
        <pc:spChg chg="del">
          <ac:chgData name="rodrigo tovar" userId="01e3bd09ca0c7338" providerId="LiveId" clId="{3D6CB6E3-1583-49EB-B164-B5A4F48818A9}" dt="2021-09-09T12:09:25.527" v="8" actId="478"/>
          <ac:spMkLst>
            <pc:docMk/>
            <pc:sldMk cId="829997947" sldId="310"/>
            <ac:spMk id="14" creationId="{4F4CB49F-687A-45AA-8AE0-2328F837AAE1}"/>
          </ac:spMkLst>
        </pc:spChg>
        <pc:spChg chg="del">
          <ac:chgData name="rodrigo tovar" userId="01e3bd09ca0c7338" providerId="LiveId" clId="{3D6CB6E3-1583-49EB-B164-B5A4F48818A9}" dt="2021-09-09T12:09:29.238" v="9" actId="478"/>
          <ac:spMkLst>
            <pc:docMk/>
            <pc:sldMk cId="829997947" sldId="310"/>
            <ac:spMk id="15" creationId="{C98FC59B-B0F6-4E8A-B93D-87EADE684FDD}"/>
          </ac:spMkLst>
        </pc:spChg>
        <pc:spChg chg="del">
          <ac:chgData name="rodrigo tovar" userId="01e3bd09ca0c7338" providerId="LiveId" clId="{3D6CB6E3-1583-49EB-B164-B5A4F48818A9}" dt="2021-09-09T12:09:33.326" v="10" actId="478"/>
          <ac:spMkLst>
            <pc:docMk/>
            <pc:sldMk cId="829997947" sldId="310"/>
            <ac:spMk id="16" creationId="{93D2C280-CA44-41AB-BD39-40AE2906B7A8}"/>
          </ac:spMkLst>
        </pc:spChg>
        <pc:spChg chg="del">
          <ac:chgData name="rodrigo tovar" userId="01e3bd09ca0c7338" providerId="LiveId" clId="{3D6CB6E3-1583-49EB-B164-B5A4F48818A9}" dt="2021-09-09T12:09:33.326" v="10" actId="478"/>
          <ac:spMkLst>
            <pc:docMk/>
            <pc:sldMk cId="829997947" sldId="310"/>
            <ac:spMk id="17" creationId="{600D3489-418F-40AE-9A79-4A2FC39ADBF3}"/>
          </ac:spMkLst>
        </pc:spChg>
        <pc:spChg chg="del">
          <ac:chgData name="rodrigo tovar" userId="01e3bd09ca0c7338" providerId="LiveId" clId="{3D6CB6E3-1583-49EB-B164-B5A4F48818A9}" dt="2021-09-09T12:09:29.238" v="9" actId="478"/>
          <ac:spMkLst>
            <pc:docMk/>
            <pc:sldMk cId="829997947" sldId="310"/>
            <ac:spMk id="18" creationId="{1C7D8AB5-10FD-475C-9FD8-D4419A2F777E}"/>
          </ac:spMkLst>
        </pc:spChg>
        <pc:spChg chg="del">
          <ac:chgData name="rodrigo tovar" userId="01e3bd09ca0c7338" providerId="LiveId" clId="{3D6CB6E3-1583-49EB-B164-B5A4F48818A9}" dt="2021-09-09T12:09:33.326" v="10" actId="478"/>
          <ac:spMkLst>
            <pc:docMk/>
            <pc:sldMk cId="829997947" sldId="310"/>
            <ac:spMk id="19" creationId="{71F5AFD2-E1FB-48C8-BB91-E88D5E1AD8E6}"/>
          </ac:spMkLst>
        </pc:spChg>
        <pc:spChg chg="del">
          <ac:chgData name="rodrigo tovar" userId="01e3bd09ca0c7338" providerId="LiveId" clId="{3D6CB6E3-1583-49EB-B164-B5A4F48818A9}" dt="2021-09-09T12:09:33.326" v="10" actId="478"/>
          <ac:spMkLst>
            <pc:docMk/>
            <pc:sldMk cId="829997947" sldId="310"/>
            <ac:spMk id="20" creationId="{05A9E173-2094-431B-807E-5588DF7E6D91}"/>
          </ac:spMkLst>
        </pc:spChg>
        <pc:spChg chg="del">
          <ac:chgData name="rodrigo tovar" userId="01e3bd09ca0c7338" providerId="LiveId" clId="{3D6CB6E3-1583-49EB-B164-B5A4F48818A9}" dt="2021-09-09T12:09:29.238" v="9" actId="478"/>
          <ac:spMkLst>
            <pc:docMk/>
            <pc:sldMk cId="829997947" sldId="310"/>
            <ac:spMk id="21" creationId="{88C883C4-CD68-4530-930C-73931A3AF4B6}"/>
          </ac:spMkLst>
        </pc:spChg>
        <pc:spChg chg="del">
          <ac:chgData name="rodrigo tovar" userId="01e3bd09ca0c7338" providerId="LiveId" clId="{3D6CB6E3-1583-49EB-B164-B5A4F48818A9}" dt="2021-09-09T12:09:33.326" v="10" actId="478"/>
          <ac:spMkLst>
            <pc:docMk/>
            <pc:sldMk cId="829997947" sldId="310"/>
            <ac:spMk id="22" creationId="{B4761AEB-2385-487A-BA0C-C4DBDC636935}"/>
          </ac:spMkLst>
        </pc:spChg>
        <pc:spChg chg="del">
          <ac:chgData name="rodrigo tovar" userId="01e3bd09ca0c7338" providerId="LiveId" clId="{3D6CB6E3-1583-49EB-B164-B5A4F48818A9}" dt="2021-09-09T12:09:33.326" v="10" actId="478"/>
          <ac:spMkLst>
            <pc:docMk/>
            <pc:sldMk cId="829997947" sldId="310"/>
            <ac:spMk id="23" creationId="{E0B4C2F3-72E4-4E63-9BE3-1F85D17B17EF}"/>
          </ac:spMkLst>
        </pc:spChg>
        <pc:spChg chg="del">
          <ac:chgData name="rodrigo tovar" userId="01e3bd09ca0c7338" providerId="LiveId" clId="{3D6CB6E3-1583-49EB-B164-B5A4F48818A9}" dt="2021-09-09T12:09:25.527" v="8" actId="478"/>
          <ac:spMkLst>
            <pc:docMk/>
            <pc:sldMk cId="829997947" sldId="310"/>
            <ac:spMk id="24" creationId="{30717E83-40AA-4E12-AC76-41F9D3C1E012}"/>
          </ac:spMkLst>
        </pc:spChg>
        <pc:spChg chg="del">
          <ac:chgData name="rodrigo tovar" userId="01e3bd09ca0c7338" providerId="LiveId" clId="{3D6CB6E3-1583-49EB-B164-B5A4F48818A9}" dt="2021-09-09T12:09:25.527" v="8" actId="478"/>
          <ac:spMkLst>
            <pc:docMk/>
            <pc:sldMk cId="829997947" sldId="310"/>
            <ac:spMk id="25" creationId="{0A08C8DF-59EA-46B5-880F-5E47729A8FBC}"/>
          </ac:spMkLst>
        </pc:spChg>
        <pc:spChg chg="del">
          <ac:chgData name="rodrigo tovar" userId="01e3bd09ca0c7338" providerId="LiveId" clId="{3D6CB6E3-1583-49EB-B164-B5A4F48818A9}" dt="2021-09-09T12:09:25.527" v="8" actId="478"/>
          <ac:spMkLst>
            <pc:docMk/>
            <pc:sldMk cId="829997947" sldId="310"/>
            <ac:spMk id="26" creationId="{4532D7AE-46C9-4959-A8C5-6A4D9F3E5306}"/>
          </ac:spMkLst>
        </pc:spChg>
        <pc:spChg chg="add mod">
          <ac:chgData name="rodrigo tovar" userId="01e3bd09ca0c7338" providerId="LiveId" clId="{3D6CB6E3-1583-49EB-B164-B5A4F48818A9}" dt="2021-09-09T12:11:23.873" v="56" actId="1076"/>
          <ac:spMkLst>
            <pc:docMk/>
            <pc:sldMk cId="829997947" sldId="310"/>
            <ac:spMk id="30" creationId="{3DC69A52-58BE-4E14-A629-46586A7F3695}"/>
          </ac:spMkLst>
        </pc:spChg>
        <pc:spChg chg="add mod">
          <ac:chgData name="rodrigo tovar" userId="01e3bd09ca0c7338" providerId="LiveId" clId="{3D6CB6E3-1583-49EB-B164-B5A4F48818A9}" dt="2021-09-09T12:12:05.121" v="64"/>
          <ac:spMkLst>
            <pc:docMk/>
            <pc:sldMk cId="829997947" sldId="310"/>
            <ac:spMk id="31" creationId="{010F7F0B-5389-4A45-A28F-6454BACA76BE}"/>
          </ac:spMkLst>
        </pc:spChg>
        <pc:spChg chg="add mod">
          <ac:chgData name="rodrigo tovar" userId="01e3bd09ca0c7338" providerId="LiveId" clId="{3D6CB6E3-1583-49EB-B164-B5A4F48818A9}" dt="2021-09-09T12:12:33.543" v="69"/>
          <ac:spMkLst>
            <pc:docMk/>
            <pc:sldMk cId="829997947" sldId="310"/>
            <ac:spMk id="32" creationId="{381A98CA-520C-4095-BCE2-035B3C7FD15D}"/>
          </ac:spMkLst>
        </pc:spChg>
        <pc:spChg chg="add mod">
          <ac:chgData name="rodrigo tovar" userId="01e3bd09ca0c7338" providerId="LiveId" clId="{3D6CB6E3-1583-49EB-B164-B5A4F48818A9}" dt="2021-09-09T12:13:11.567" v="80"/>
          <ac:spMkLst>
            <pc:docMk/>
            <pc:sldMk cId="829997947" sldId="310"/>
            <ac:spMk id="33" creationId="{613C0DE6-B36D-449D-A63F-C77BEF22A6EE}"/>
          </ac:spMkLst>
        </pc:spChg>
        <pc:spChg chg="add mod">
          <ac:chgData name="rodrigo tovar" userId="01e3bd09ca0c7338" providerId="LiveId" clId="{3D6CB6E3-1583-49EB-B164-B5A4F48818A9}" dt="2021-09-09T12:13:41.521" v="87"/>
          <ac:spMkLst>
            <pc:docMk/>
            <pc:sldMk cId="829997947" sldId="310"/>
            <ac:spMk id="34" creationId="{D38A4BC2-0723-4F1F-BD48-F71310BE1A84}"/>
          </ac:spMkLst>
        </pc:spChg>
      </pc:sldChg>
      <pc:sldChg chg="addSp delSp modSp new mod">
        <pc:chgData name="rodrigo tovar" userId="01e3bd09ca0c7338" providerId="LiveId" clId="{3D6CB6E3-1583-49EB-B164-B5A4F48818A9}" dt="2021-09-09T12:16:04.888" v="136" actId="1076"/>
        <pc:sldMkLst>
          <pc:docMk/>
          <pc:sldMk cId="1561110226" sldId="311"/>
        </pc:sldMkLst>
        <pc:spChg chg="mod">
          <ac:chgData name="rodrigo tovar" userId="01e3bd09ca0c7338" providerId="LiveId" clId="{3D6CB6E3-1583-49EB-B164-B5A4F48818A9}" dt="2021-09-09T12:15:57.389" v="131" actId="20577"/>
          <ac:spMkLst>
            <pc:docMk/>
            <pc:sldMk cId="1561110226" sldId="311"/>
            <ac:spMk id="2" creationId="{9CE37310-0D18-44A7-957A-E48DD5BCF788}"/>
          </ac:spMkLst>
        </pc:spChg>
        <pc:spChg chg="del">
          <ac:chgData name="rodrigo tovar" userId="01e3bd09ca0c7338" providerId="LiveId" clId="{3D6CB6E3-1583-49EB-B164-B5A4F48818A9}" dt="2021-09-09T12:13:53.311" v="89" actId="478"/>
          <ac:spMkLst>
            <pc:docMk/>
            <pc:sldMk cId="1561110226" sldId="311"/>
            <ac:spMk id="3" creationId="{361E249F-F87C-448D-BFEE-BE26EDD7D52A}"/>
          </ac:spMkLst>
        </pc:spChg>
        <pc:spChg chg="del">
          <ac:chgData name="rodrigo tovar" userId="01e3bd09ca0c7338" providerId="LiveId" clId="{3D6CB6E3-1583-49EB-B164-B5A4F48818A9}" dt="2021-09-09T12:13:53.311" v="89" actId="478"/>
          <ac:spMkLst>
            <pc:docMk/>
            <pc:sldMk cId="1561110226" sldId="311"/>
            <ac:spMk id="4" creationId="{91FB58FC-BB74-4098-9F67-37EA022CE2DB}"/>
          </ac:spMkLst>
        </pc:spChg>
        <pc:spChg chg="del">
          <ac:chgData name="rodrigo tovar" userId="01e3bd09ca0c7338" providerId="LiveId" clId="{3D6CB6E3-1583-49EB-B164-B5A4F48818A9}" dt="2021-09-09T12:13:53.311" v="89" actId="478"/>
          <ac:spMkLst>
            <pc:docMk/>
            <pc:sldMk cId="1561110226" sldId="311"/>
            <ac:spMk id="5" creationId="{F99F4FC6-1547-4EB4-A4A1-BDF3FE668382}"/>
          </ac:spMkLst>
        </pc:spChg>
        <pc:spChg chg="del">
          <ac:chgData name="rodrigo tovar" userId="01e3bd09ca0c7338" providerId="LiveId" clId="{3D6CB6E3-1583-49EB-B164-B5A4F48818A9}" dt="2021-09-09T12:13:53.311" v="89" actId="478"/>
          <ac:spMkLst>
            <pc:docMk/>
            <pc:sldMk cId="1561110226" sldId="311"/>
            <ac:spMk id="6" creationId="{F4D0DFFE-78FD-405A-8C85-0782766D432F}"/>
          </ac:spMkLst>
        </pc:spChg>
        <pc:spChg chg="del">
          <ac:chgData name="rodrigo tovar" userId="01e3bd09ca0c7338" providerId="LiveId" clId="{3D6CB6E3-1583-49EB-B164-B5A4F48818A9}" dt="2021-09-09T12:13:53.311" v="89" actId="478"/>
          <ac:spMkLst>
            <pc:docMk/>
            <pc:sldMk cId="1561110226" sldId="311"/>
            <ac:spMk id="7" creationId="{7C4608F6-6FE3-4E64-95BE-90F5F11CE930}"/>
          </ac:spMkLst>
        </pc:spChg>
        <pc:spChg chg="del">
          <ac:chgData name="rodrigo tovar" userId="01e3bd09ca0c7338" providerId="LiveId" clId="{3D6CB6E3-1583-49EB-B164-B5A4F48818A9}" dt="2021-09-09T12:13:53.311" v="89" actId="478"/>
          <ac:spMkLst>
            <pc:docMk/>
            <pc:sldMk cId="1561110226" sldId="311"/>
            <ac:spMk id="8" creationId="{5839BBBD-6B38-4DD7-8694-57FD8D250FD8}"/>
          </ac:spMkLst>
        </pc:spChg>
        <pc:spChg chg="del">
          <ac:chgData name="rodrigo tovar" userId="01e3bd09ca0c7338" providerId="LiveId" clId="{3D6CB6E3-1583-49EB-B164-B5A4F48818A9}" dt="2021-09-09T12:13:53.311" v="89" actId="478"/>
          <ac:spMkLst>
            <pc:docMk/>
            <pc:sldMk cId="1561110226" sldId="311"/>
            <ac:spMk id="9" creationId="{1E82934E-0D07-42F7-B132-70B05594BC1C}"/>
          </ac:spMkLst>
        </pc:spChg>
        <pc:spChg chg="del">
          <ac:chgData name="rodrigo tovar" userId="01e3bd09ca0c7338" providerId="LiveId" clId="{3D6CB6E3-1583-49EB-B164-B5A4F48818A9}" dt="2021-09-09T12:13:53.311" v="89" actId="478"/>
          <ac:spMkLst>
            <pc:docMk/>
            <pc:sldMk cId="1561110226" sldId="311"/>
            <ac:spMk id="10" creationId="{F2641662-2DA4-41D4-B1FC-AB99795960DD}"/>
          </ac:spMkLst>
        </pc:spChg>
        <pc:spChg chg="del">
          <ac:chgData name="rodrigo tovar" userId="01e3bd09ca0c7338" providerId="LiveId" clId="{3D6CB6E3-1583-49EB-B164-B5A4F48818A9}" dt="2021-09-09T12:13:53.311" v="89" actId="478"/>
          <ac:spMkLst>
            <pc:docMk/>
            <pc:sldMk cId="1561110226" sldId="311"/>
            <ac:spMk id="11" creationId="{EAA2E4BA-166F-4315-B289-09D53C20378E}"/>
          </ac:spMkLst>
        </pc:spChg>
        <pc:spChg chg="del">
          <ac:chgData name="rodrigo tovar" userId="01e3bd09ca0c7338" providerId="LiveId" clId="{3D6CB6E3-1583-49EB-B164-B5A4F48818A9}" dt="2021-09-09T12:13:53.311" v="89" actId="478"/>
          <ac:spMkLst>
            <pc:docMk/>
            <pc:sldMk cId="1561110226" sldId="311"/>
            <ac:spMk id="12" creationId="{921BEB09-E57F-46EA-A0DA-0ADCA63A6016}"/>
          </ac:spMkLst>
        </pc:spChg>
        <pc:spChg chg="del">
          <ac:chgData name="rodrigo tovar" userId="01e3bd09ca0c7338" providerId="LiveId" clId="{3D6CB6E3-1583-49EB-B164-B5A4F48818A9}" dt="2021-09-09T12:13:53.311" v="89" actId="478"/>
          <ac:spMkLst>
            <pc:docMk/>
            <pc:sldMk cId="1561110226" sldId="311"/>
            <ac:spMk id="13" creationId="{A562D749-AAAE-4830-B302-5572DCBE3741}"/>
          </ac:spMkLst>
        </pc:spChg>
        <pc:spChg chg="del">
          <ac:chgData name="rodrigo tovar" userId="01e3bd09ca0c7338" providerId="LiveId" clId="{3D6CB6E3-1583-49EB-B164-B5A4F48818A9}" dt="2021-09-09T12:13:53.311" v="89" actId="478"/>
          <ac:spMkLst>
            <pc:docMk/>
            <pc:sldMk cId="1561110226" sldId="311"/>
            <ac:spMk id="14" creationId="{0A6991D2-3E46-42E6-AC2F-66BB7A1E305D}"/>
          </ac:spMkLst>
        </pc:spChg>
        <pc:spChg chg="del">
          <ac:chgData name="rodrigo tovar" userId="01e3bd09ca0c7338" providerId="LiveId" clId="{3D6CB6E3-1583-49EB-B164-B5A4F48818A9}" dt="2021-09-09T12:13:53.311" v="89" actId="478"/>
          <ac:spMkLst>
            <pc:docMk/>
            <pc:sldMk cId="1561110226" sldId="311"/>
            <ac:spMk id="15" creationId="{9DCB241B-65D3-428D-99C5-B5429435F78A}"/>
          </ac:spMkLst>
        </pc:spChg>
        <pc:spChg chg="del">
          <ac:chgData name="rodrigo tovar" userId="01e3bd09ca0c7338" providerId="LiveId" clId="{3D6CB6E3-1583-49EB-B164-B5A4F48818A9}" dt="2021-09-09T12:13:53.311" v="89" actId="478"/>
          <ac:spMkLst>
            <pc:docMk/>
            <pc:sldMk cId="1561110226" sldId="311"/>
            <ac:spMk id="16" creationId="{4CF71E67-2400-4829-B546-1304AE27B3A8}"/>
          </ac:spMkLst>
        </pc:spChg>
        <pc:spChg chg="del">
          <ac:chgData name="rodrigo tovar" userId="01e3bd09ca0c7338" providerId="LiveId" clId="{3D6CB6E3-1583-49EB-B164-B5A4F48818A9}" dt="2021-09-09T12:13:53.311" v="89" actId="478"/>
          <ac:spMkLst>
            <pc:docMk/>
            <pc:sldMk cId="1561110226" sldId="311"/>
            <ac:spMk id="17" creationId="{580DA490-FB25-4A57-A86E-450F85ACDF42}"/>
          </ac:spMkLst>
        </pc:spChg>
        <pc:spChg chg="del">
          <ac:chgData name="rodrigo tovar" userId="01e3bd09ca0c7338" providerId="LiveId" clId="{3D6CB6E3-1583-49EB-B164-B5A4F48818A9}" dt="2021-09-09T12:13:53.311" v="89" actId="478"/>
          <ac:spMkLst>
            <pc:docMk/>
            <pc:sldMk cId="1561110226" sldId="311"/>
            <ac:spMk id="18" creationId="{A73C7D2A-9F78-4201-9F05-85967DB64174}"/>
          </ac:spMkLst>
        </pc:spChg>
        <pc:spChg chg="del">
          <ac:chgData name="rodrigo tovar" userId="01e3bd09ca0c7338" providerId="LiveId" clId="{3D6CB6E3-1583-49EB-B164-B5A4F48818A9}" dt="2021-09-09T12:13:53.311" v="89" actId="478"/>
          <ac:spMkLst>
            <pc:docMk/>
            <pc:sldMk cId="1561110226" sldId="311"/>
            <ac:spMk id="19" creationId="{0E94C37B-B828-45AD-AC9A-99AB20ECC2C8}"/>
          </ac:spMkLst>
        </pc:spChg>
        <pc:spChg chg="del">
          <ac:chgData name="rodrigo tovar" userId="01e3bd09ca0c7338" providerId="LiveId" clId="{3D6CB6E3-1583-49EB-B164-B5A4F48818A9}" dt="2021-09-09T12:13:53.311" v="89" actId="478"/>
          <ac:spMkLst>
            <pc:docMk/>
            <pc:sldMk cId="1561110226" sldId="311"/>
            <ac:spMk id="20" creationId="{C5F43024-B554-4F27-8415-E7982DF05D81}"/>
          </ac:spMkLst>
        </pc:spChg>
        <pc:spChg chg="del">
          <ac:chgData name="rodrigo tovar" userId="01e3bd09ca0c7338" providerId="LiveId" clId="{3D6CB6E3-1583-49EB-B164-B5A4F48818A9}" dt="2021-09-09T12:13:53.311" v="89" actId="478"/>
          <ac:spMkLst>
            <pc:docMk/>
            <pc:sldMk cId="1561110226" sldId="311"/>
            <ac:spMk id="21" creationId="{BF178D14-A169-4AB5-BDC4-512A7FEAD495}"/>
          </ac:spMkLst>
        </pc:spChg>
        <pc:spChg chg="del">
          <ac:chgData name="rodrigo tovar" userId="01e3bd09ca0c7338" providerId="LiveId" clId="{3D6CB6E3-1583-49EB-B164-B5A4F48818A9}" dt="2021-09-09T12:13:53.311" v="89" actId="478"/>
          <ac:spMkLst>
            <pc:docMk/>
            <pc:sldMk cId="1561110226" sldId="311"/>
            <ac:spMk id="22" creationId="{C9079689-DD7C-46B6-B93B-745CEA9BD27A}"/>
          </ac:spMkLst>
        </pc:spChg>
        <pc:spChg chg="del">
          <ac:chgData name="rodrigo tovar" userId="01e3bd09ca0c7338" providerId="LiveId" clId="{3D6CB6E3-1583-49EB-B164-B5A4F48818A9}" dt="2021-09-09T12:13:53.311" v="89" actId="478"/>
          <ac:spMkLst>
            <pc:docMk/>
            <pc:sldMk cId="1561110226" sldId="311"/>
            <ac:spMk id="23" creationId="{D82E73D6-F43F-4246-8BF1-0ACAB540898F}"/>
          </ac:spMkLst>
        </pc:spChg>
        <pc:spChg chg="del">
          <ac:chgData name="rodrigo tovar" userId="01e3bd09ca0c7338" providerId="LiveId" clId="{3D6CB6E3-1583-49EB-B164-B5A4F48818A9}" dt="2021-09-09T12:13:53.311" v="89" actId="478"/>
          <ac:spMkLst>
            <pc:docMk/>
            <pc:sldMk cId="1561110226" sldId="311"/>
            <ac:spMk id="24" creationId="{EAE34DD8-5648-44BA-9093-1FD04DAB07BB}"/>
          </ac:spMkLst>
        </pc:spChg>
        <pc:spChg chg="del">
          <ac:chgData name="rodrigo tovar" userId="01e3bd09ca0c7338" providerId="LiveId" clId="{3D6CB6E3-1583-49EB-B164-B5A4F48818A9}" dt="2021-09-09T12:13:53.311" v="89" actId="478"/>
          <ac:spMkLst>
            <pc:docMk/>
            <pc:sldMk cId="1561110226" sldId="311"/>
            <ac:spMk id="25" creationId="{F7C64885-6B7E-4EE3-8AAE-E4AA2BFFC47A}"/>
          </ac:spMkLst>
        </pc:spChg>
        <pc:spChg chg="del">
          <ac:chgData name="rodrigo tovar" userId="01e3bd09ca0c7338" providerId="LiveId" clId="{3D6CB6E3-1583-49EB-B164-B5A4F48818A9}" dt="2021-09-09T12:13:53.311" v="89" actId="478"/>
          <ac:spMkLst>
            <pc:docMk/>
            <pc:sldMk cId="1561110226" sldId="311"/>
            <ac:spMk id="26" creationId="{A0AEB16B-7B09-4D21-B95B-A2607B068385}"/>
          </ac:spMkLst>
        </pc:spChg>
        <pc:picChg chg="add mod">
          <ac:chgData name="rodrigo tovar" userId="01e3bd09ca0c7338" providerId="LiveId" clId="{3D6CB6E3-1583-49EB-B164-B5A4F48818A9}" dt="2021-09-09T12:16:04.888" v="136" actId="1076"/>
          <ac:picMkLst>
            <pc:docMk/>
            <pc:sldMk cId="1561110226" sldId="311"/>
            <ac:picMk id="31" creationId="{7F2147D2-31B0-420E-B0E9-FFDFDF63DF3A}"/>
          </ac:picMkLst>
        </pc:picChg>
      </pc:sldChg>
      <pc:sldChg chg="addSp delSp modSp add mod ord">
        <pc:chgData name="rodrigo tovar" userId="01e3bd09ca0c7338" providerId="LiveId" clId="{3D6CB6E3-1583-49EB-B164-B5A4F48818A9}" dt="2021-09-09T12:19:26.161" v="194" actId="1076"/>
        <pc:sldMkLst>
          <pc:docMk/>
          <pc:sldMk cId="2364468883" sldId="312"/>
        </pc:sldMkLst>
        <pc:spChg chg="add mod">
          <ac:chgData name="rodrigo tovar" userId="01e3bd09ca0c7338" providerId="LiveId" clId="{3D6CB6E3-1583-49EB-B164-B5A4F48818A9}" dt="2021-09-09T12:19:23.181" v="193" actId="1076"/>
          <ac:spMkLst>
            <pc:docMk/>
            <pc:sldMk cId="2364468883" sldId="312"/>
            <ac:spMk id="3" creationId="{F6C350C8-5935-4A48-A5CB-D1B12EE4EA1B}"/>
          </ac:spMkLst>
        </pc:spChg>
        <pc:spChg chg="del mod">
          <ac:chgData name="rodrigo tovar" userId="01e3bd09ca0c7338" providerId="LiveId" clId="{3D6CB6E3-1583-49EB-B164-B5A4F48818A9}" dt="2021-09-09T12:18:29.450" v="153" actId="478"/>
          <ac:spMkLst>
            <pc:docMk/>
            <pc:sldMk cId="2364468883" sldId="312"/>
            <ac:spMk id="12" creationId="{4F68DBE0-7C32-4C4C-A154-C2868C8132A5}"/>
          </ac:spMkLst>
        </pc:spChg>
        <pc:spChg chg="del">
          <ac:chgData name="rodrigo tovar" userId="01e3bd09ca0c7338" providerId="LiveId" clId="{3D6CB6E3-1583-49EB-B164-B5A4F48818A9}" dt="2021-09-09T12:18:44.545" v="185" actId="478"/>
          <ac:spMkLst>
            <pc:docMk/>
            <pc:sldMk cId="2364468883" sldId="312"/>
            <ac:spMk id="13" creationId="{A4B301E6-E851-458D-83A8-6B5DDC1386E6}"/>
          </ac:spMkLst>
        </pc:spChg>
        <pc:picChg chg="add mod">
          <ac:chgData name="rodrigo tovar" userId="01e3bd09ca0c7338" providerId="LiveId" clId="{3D6CB6E3-1583-49EB-B164-B5A4F48818A9}" dt="2021-09-09T12:19:26.161" v="194" actId="1076"/>
          <ac:picMkLst>
            <pc:docMk/>
            <pc:sldMk cId="2364468883" sldId="312"/>
            <ac:picMk id="5" creationId="{AEC40936-81D6-48BB-8FF4-AAA52D308025}"/>
          </ac:picMkLst>
        </pc:picChg>
        <pc:picChg chg="del">
          <ac:chgData name="rodrigo tovar" userId="01e3bd09ca0c7338" providerId="LiveId" clId="{3D6CB6E3-1583-49EB-B164-B5A4F48818A9}" dt="2021-09-09T12:18:24.348" v="151" actId="478"/>
          <ac:picMkLst>
            <pc:docMk/>
            <pc:sldMk cId="2364468883" sldId="312"/>
            <ac:picMk id="14" creationId="{916807C5-246B-4A84-A522-28A064E77CD6}"/>
          </ac:picMkLst>
        </pc:picChg>
      </pc:sldChg>
      <pc:sldChg chg="add del">
        <pc:chgData name="rodrigo tovar" userId="01e3bd09ca0c7338" providerId="LiveId" clId="{3D6CB6E3-1583-49EB-B164-B5A4F48818A9}" dt="2021-09-09T12:18:49.040" v="187" actId="47"/>
        <pc:sldMkLst>
          <pc:docMk/>
          <pc:sldMk cId="2527347413"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9/9/2021</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‹Nº›</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‹Nº›</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‹Nº›</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‹Nº›</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‹Nº›</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a:t>WEB 2.0</a:t>
            </a:r>
            <a:br>
              <a:rPr lang="en-US"/>
            </a:br>
            <a:r>
              <a:rPr lang="en-US"/>
              <a:t>Web 3.0</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010400" y="5559951"/>
            <a:ext cx="4415144" cy="991710"/>
          </a:xfrm>
        </p:spPr>
        <p:txBody>
          <a:bodyPr>
            <a:noAutofit/>
          </a:bodyPr>
          <a:lstStyle/>
          <a:p>
            <a:pPr marL="285750" indent="-285750">
              <a:buFont typeface="Wingdings" panose="05000000000000000000" pitchFamily="2" charset="2"/>
              <a:buChar char="v"/>
            </a:pPr>
            <a:r>
              <a:rPr lang="en-US" sz="1400"/>
              <a:t>Mora Ayala José Antonio</a:t>
            </a:r>
          </a:p>
          <a:p>
            <a:pPr marL="285750" indent="-285750">
              <a:buFont typeface="Wingdings" panose="05000000000000000000" pitchFamily="2" charset="2"/>
              <a:buChar char="v"/>
            </a:pPr>
            <a:r>
              <a:rPr lang="en-US" sz="1400"/>
              <a:t>Torres Carrillo Josehf Miguel Angel</a:t>
            </a:r>
          </a:p>
          <a:p>
            <a:pPr marL="285750" indent="-285750">
              <a:buFont typeface="Wingdings" panose="05000000000000000000" pitchFamily="2" charset="2"/>
              <a:buChar char="v"/>
            </a:pPr>
            <a:r>
              <a:rPr lang="en-US" sz="1400"/>
              <a:t>Tovar Jacuinde Rodrigo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A3488-7C48-48A1-99CD-3A1911156B6C}"/>
              </a:ext>
            </a:extLst>
          </p:cNvPr>
          <p:cNvSpPr>
            <a:spLocks noGrp="1"/>
          </p:cNvSpPr>
          <p:nvPr>
            <p:ph type="title"/>
          </p:nvPr>
        </p:nvSpPr>
        <p:spPr>
          <a:xfrm>
            <a:off x="2014556" y="579943"/>
            <a:ext cx="2263763" cy="1325563"/>
          </a:xfrm>
        </p:spPr>
        <p:txBody>
          <a:bodyPr/>
          <a:lstStyle/>
          <a:p>
            <a:r>
              <a:rPr lang="es-MX"/>
              <a:t>RDF-RDFS</a:t>
            </a:r>
          </a:p>
        </p:txBody>
      </p:sp>
      <p:sp>
        <p:nvSpPr>
          <p:cNvPr id="29" name="Marcador de número de diapositiva 28">
            <a:extLst>
              <a:ext uri="{FF2B5EF4-FFF2-40B4-BE49-F238E27FC236}">
                <a16:creationId xmlns:a16="http://schemas.microsoft.com/office/drawing/2014/main" id="{0CA40FC1-84B5-46D0-9CA3-2ED29E0ED32A}"/>
              </a:ext>
            </a:extLst>
          </p:cNvPr>
          <p:cNvSpPr>
            <a:spLocks noGrp="1"/>
          </p:cNvSpPr>
          <p:nvPr>
            <p:ph type="sldNum" sz="quarter" idx="12"/>
          </p:nvPr>
        </p:nvSpPr>
        <p:spPr/>
        <p:txBody>
          <a:bodyPr/>
          <a:lstStyle/>
          <a:p>
            <a:fld id="{B5CEABB6-07DC-46E8-9B57-56EC44A396E5}" type="slidenum">
              <a:rPr lang="en-US" smtClean="0"/>
              <a:t>10</a:t>
            </a:fld>
            <a:endParaRPr lang="en-US"/>
          </a:p>
        </p:txBody>
      </p:sp>
      <p:sp>
        <p:nvSpPr>
          <p:cNvPr id="30" name="CuadroTexto 29">
            <a:extLst>
              <a:ext uri="{FF2B5EF4-FFF2-40B4-BE49-F238E27FC236}">
                <a16:creationId xmlns:a16="http://schemas.microsoft.com/office/drawing/2014/main" id="{EF483FD7-F998-46F5-A343-284883BCDBE5}"/>
              </a:ext>
            </a:extLst>
          </p:cNvPr>
          <p:cNvSpPr txBox="1"/>
          <p:nvPr/>
        </p:nvSpPr>
        <p:spPr>
          <a:xfrm>
            <a:off x="834613" y="1905506"/>
            <a:ext cx="4623651" cy="2800767"/>
          </a:xfrm>
          <a:prstGeom prst="rect">
            <a:avLst/>
          </a:prstGeom>
          <a:noFill/>
        </p:spPr>
        <p:txBody>
          <a:bodyPr wrap="square" rtlCol="0">
            <a:spAutoFit/>
          </a:bodyPr>
          <a:lstStyle/>
          <a:p>
            <a:r>
              <a:rPr lang="es-MX" sz="1600" b="1" err="1"/>
              <a:t>Resource</a:t>
            </a:r>
            <a:r>
              <a:rPr lang="es-MX" sz="1600" b="1"/>
              <a:t> </a:t>
            </a:r>
            <a:r>
              <a:rPr lang="es-MX" sz="1600" b="1" err="1"/>
              <a:t>Description</a:t>
            </a:r>
            <a:r>
              <a:rPr lang="es-MX" sz="1600" b="1"/>
              <a:t> Framework </a:t>
            </a:r>
            <a:r>
              <a:rPr lang="es-MX" sz="1600"/>
              <a:t>permita la interoperabilidad la capacidad de los sistemas de información y de los procedimientos a los que estos dan soporte de compartir y posibilitar el intercambio de información y conocimiento entre ellos, proporcionando una infraestructura que soporte actividades de metadatos</a:t>
            </a:r>
          </a:p>
          <a:p>
            <a:endParaRPr lang="es-MX" sz="1600"/>
          </a:p>
          <a:p>
            <a:r>
              <a:rPr lang="es-MX" sz="1600"/>
              <a:t>La principal diferencia entre RDF y RDFS, es que el segundo es una extensión semántica del primero, mas que nada provee de mecanismos para especificar que tales clases y propiedades son parte de un vocabulario y de como se espeta su relación</a:t>
            </a:r>
          </a:p>
        </p:txBody>
      </p:sp>
      <p:pic>
        <p:nvPicPr>
          <p:cNvPr id="32" name="Imagen 31" descr="Diagrama&#10;&#10;Descripción generada automáticamente">
            <a:extLst>
              <a:ext uri="{FF2B5EF4-FFF2-40B4-BE49-F238E27FC236}">
                <a16:creationId xmlns:a16="http://schemas.microsoft.com/office/drawing/2014/main" id="{B399FD17-D583-4CE5-8893-C1D25E87C8D7}"/>
              </a:ext>
            </a:extLst>
          </p:cNvPr>
          <p:cNvPicPr>
            <a:picLocks noChangeAspect="1"/>
          </p:cNvPicPr>
          <p:nvPr/>
        </p:nvPicPr>
        <p:blipFill>
          <a:blip r:embed="rId2"/>
          <a:stretch>
            <a:fillRect/>
          </a:stretch>
        </p:blipFill>
        <p:spPr>
          <a:xfrm>
            <a:off x="6135800" y="1508057"/>
            <a:ext cx="4949600" cy="3959680"/>
          </a:xfrm>
          <a:prstGeom prst="rect">
            <a:avLst/>
          </a:prstGeom>
        </p:spPr>
      </p:pic>
    </p:spTree>
    <p:extLst>
      <p:ext uri="{BB962C8B-B14F-4D97-AF65-F5344CB8AC3E}">
        <p14:creationId xmlns:p14="http://schemas.microsoft.com/office/powerpoint/2010/main" val="356524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4F68DBE0-7C32-4C4C-A154-C2868C8132A5}"/>
              </a:ext>
            </a:extLst>
          </p:cNvPr>
          <p:cNvSpPr>
            <a:spLocks noGrp="1"/>
          </p:cNvSpPr>
          <p:nvPr>
            <p:ph type="title"/>
          </p:nvPr>
        </p:nvSpPr>
        <p:spPr>
          <a:xfrm>
            <a:off x="2014556" y="579943"/>
            <a:ext cx="2263763" cy="1325563"/>
          </a:xfrm>
        </p:spPr>
        <p:txBody>
          <a:bodyPr/>
          <a:lstStyle/>
          <a:p>
            <a:r>
              <a:rPr lang="es-MX"/>
              <a:t>SPARQL</a:t>
            </a:r>
          </a:p>
        </p:txBody>
      </p:sp>
      <p:sp>
        <p:nvSpPr>
          <p:cNvPr id="13" name="CuadroTexto 12">
            <a:extLst>
              <a:ext uri="{FF2B5EF4-FFF2-40B4-BE49-F238E27FC236}">
                <a16:creationId xmlns:a16="http://schemas.microsoft.com/office/drawing/2014/main" id="{A4B301E6-E851-458D-83A8-6B5DDC1386E6}"/>
              </a:ext>
            </a:extLst>
          </p:cNvPr>
          <p:cNvSpPr txBox="1"/>
          <p:nvPr/>
        </p:nvSpPr>
        <p:spPr>
          <a:xfrm>
            <a:off x="834611" y="2397948"/>
            <a:ext cx="4623651" cy="2062103"/>
          </a:xfrm>
          <a:prstGeom prst="rect">
            <a:avLst/>
          </a:prstGeom>
          <a:noFill/>
        </p:spPr>
        <p:txBody>
          <a:bodyPr wrap="square" rtlCol="0">
            <a:spAutoFit/>
          </a:bodyPr>
          <a:lstStyle/>
          <a:p>
            <a:r>
              <a:rPr lang="es-MX" sz="1600" b="1" err="1"/>
              <a:t>Protocol</a:t>
            </a:r>
            <a:r>
              <a:rPr lang="es-MX" sz="1600" b="1"/>
              <a:t> and RDF </a:t>
            </a:r>
            <a:r>
              <a:rPr lang="es-MX" sz="1600" b="1" err="1"/>
              <a:t>Query</a:t>
            </a:r>
            <a:r>
              <a:rPr lang="es-MX" sz="1600" b="1"/>
              <a:t> </a:t>
            </a:r>
            <a:r>
              <a:rPr lang="es-MX" sz="1600" b="1" err="1"/>
              <a:t>Language</a:t>
            </a:r>
            <a:r>
              <a:rPr lang="es-MX" sz="1600" b="1"/>
              <a:t> </a:t>
            </a:r>
            <a:r>
              <a:rPr lang="es-MX" sz="1600"/>
              <a:t>es un lenguaje estandarizado para la consulta de grafos RDF</a:t>
            </a:r>
          </a:p>
          <a:p>
            <a:endParaRPr lang="es-MX" sz="1600"/>
          </a:p>
          <a:p>
            <a:r>
              <a:rPr lang="es-MX" sz="1600"/>
              <a:t>Algunas similitudes con SQL es que es necesario distinguir entre el lenguaje de consulta y el moto para el almacenamiento y recuperación de los datos por ello hay múltiples implementaciones, ligadas a entornos de desarrollo y plataformas tecnológicas</a:t>
            </a:r>
          </a:p>
        </p:txBody>
      </p:sp>
      <p:pic>
        <p:nvPicPr>
          <p:cNvPr id="14" name="Picture 2" descr="Guía básica de iniciación a SPARQL con ejemplos de búsquedas en DBpedia –  Exponentis">
            <a:extLst>
              <a:ext uri="{FF2B5EF4-FFF2-40B4-BE49-F238E27FC236}">
                <a16:creationId xmlns:a16="http://schemas.microsoft.com/office/drawing/2014/main" id="{916807C5-246B-4A84-A522-28A064E77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05506"/>
            <a:ext cx="4912954" cy="307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6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A3488-7C48-48A1-99CD-3A1911156B6C}"/>
              </a:ext>
            </a:extLst>
          </p:cNvPr>
          <p:cNvSpPr>
            <a:spLocks noGrp="1"/>
          </p:cNvSpPr>
          <p:nvPr>
            <p:ph type="title"/>
          </p:nvPr>
        </p:nvSpPr>
        <p:spPr>
          <a:xfrm>
            <a:off x="2014556" y="579943"/>
            <a:ext cx="2263763" cy="1325563"/>
          </a:xfrm>
        </p:spPr>
        <p:txBody>
          <a:bodyPr/>
          <a:lstStyle/>
          <a:p>
            <a:r>
              <a:rPr lang="es-MX"/>
              <a:t>OWL</a:t>
            </a:r>
          </a:p>
        </p:txBody>
      </p:sp>
      <p:sp>
        <p:nvSpPr>
          <p:cNvPr id="29" name="Marcador de número de diapositiva 28">
            <a:extLst>
              <a:ext uri="{FF2B5EF4-FFF2-40B4-BE49-F238E27FC236}">
                <a16:creationId xmlns:a16="http://schemas.microsoft.com/office/drawing/2014/main" id="{0CA40FC1-84B5-46D0-9CA3-2ED29E0ED32A}"/>
              </a:ext>
            </a:extLst>
          </p:cNvPr>
          <p:cNvSpPr>
            <a:spLocks noGrp="1"/>
          </p:cNvSpPr>
          <p:nvPr>
            <p:ph type="sldNum" sz="quarter" idx="12"/>
          </p:nvPr>
        </p:nvSpPr>
        <p:spPr/>
        <p:txBody>
          <a:bodyPr/>
          <a:lstStyle/>
          <a:p>
            <a:fld id="{B5CEABB6-07DC-46E8-9B57-56EC44A396E5}" type="slidenum">
              <a:rPr lang="en-US" smtClean="0"/>
              <a:t>12</a:t>
            </a:fld>
            <a:endParaRPr lang="en-US"/>
          </a:p>
        </p:txBody>
      </p:sp>
      <p:sp>
        <p:nvSpPr>
          <p:cNvPr id="30" name="CuadroTexto 29">
            <a:extLst>
              <a:ext uri="{FF2B5EF4-FFF2-40B4-BE49-F238E27FC236}">
                <a16:creationId xmlns:a16="http://schemas.microsoft.com/office/drawing/2014/main" id="{EF483FD7-F998-46F5-A343-284883BCDBE5}"/>
              </a:ext>
            </a:extLst>
          </p:cNvPr>
          <p:cNvSpPr txBox="1"/>
          <p:nvPr/>
        </p:nvSpPr>
        <p:spPr>
          <a:xfrm>
            <a:off x="834613" y="1905506"/>
            <a:ext cx="4623651" cy="3293209"/>
          </a:xfrm>
          <a:prstGeom prst="rect">
            <a:avLst/>
          </a:prstGeom>
          <a:noFill/>
        </p:spPr>
        <p:txBody>
          <a:bodyPr wrap="square" rtlCol="0">
            <a:spAutoFit/>
          </a:bodyPr>
          <a:lstStyle/>
          <a:p>
            <a:r>
              <a:rPr lang="es-MX" sz="1600" b="1" err="1"/>
              <a:t>Ontology</a:t>
            </a:r>
            <a:r>
              <a:rPr lang="es-MX" sz="1600" b="1"/>
              <a:t> web </a:t>
            </a:r>
            <a:r>
              <a:rPr lang="es-MX" sz="1600" b="1" err="1"/>
              <a:t>Language</a:t>
            </a:r>
            <a:r>
              <a:rPr lang="es-MX" sz="1600" b="1"/>
              <a:t> </a:t>
            </a:r>
            <a:r>
              <a:rPr lang="es-MX" sz="1600"/>
              <a:t>esta diseñado para ser usado en aplicaciones que necesitan procesar el contenido de la información en lugar de únicamente representa información para los humanos</a:t>
            </a:r>
            <a:endParaRPr lang="es-MX" sz="1600" b="1"/>
          </a:p>
          <a:p>
            <a:endParaRPr lang="es-MX" sz="1600" b="1"/>
          </a:p>
          <a:p>
            <a:r>
              <a:rPr lang="es-MX" sz="1600"/>
              <a:t>Consiste en desarrollar temas y vocabularios, es decir, proporciona un lenguaje ontológicamente (relativo o pertenece a la rama de la metafísica) estructurado incluyendo las definiciones de conceptos básicos en un campo determinado y las relaciones entre los distintos campos</a:t>
            </a:r>
          </a:p>
          <a:p>
            <a:endParaRPr lang="es-MX" sz="1600"/>
          </a:p>
          <a:p>
            <a:r>
              <a:rPr lang="es-MX" sz="1600"/>
              <a:t>Específicamente describe las propiedades y las clases de recursos RDF, las jerarquiza y describe las relaciones entre ellas</a:t>
            </a:r>
          </a:p>
        </p:txBody>
      </p:sp>
      <p:pic>
        <p:nvPicPr>
          <p:cNvPr id="2050" name="Picture 2" descr="Web Ontology Language (OWL) – Semantizando la Web">
            <a:extLst>
              <a:ext uri="{FF2B5EF4-FFF2-40B4-BE49-F238E27FC236}">
                <a16:creationId xmlns:a16="http://schemas.microsoft.com/office/drawing/2014/main" id="{644826B1-B307-4049-AD7D-6CD9E4FEB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2" y="579943"/>
            <a:ext cx="3305175" cy="529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02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360AC-88BF-4A5F-AE2C-08A86E1A62E7}"/>
              </a:ext>
            </a:extLst>
          </p:cNvPr>
          <p:cNvSpPr>
            <a:spLocks noGrp="1"/>
          </p:cNvSpPr>
          <p:nvPr>
            <p:ph type="title"/>
          </p:nvPr>
        </p:nvSpPr>
        <p:spPr>
          <a:xfrm>
            <a:off x="1269575" y="525756"/>
            <a:ext cx="8421688" cy="1325563"/>
          </a:xfrm>
        </p:spPr>
        <p:txBody>
          <a:bodyPr/>
          <a:lstStyle/>
          <a:p>
            <a:r>
              <a:rPr lang="es-MX"/>
              <a:t>¿Cómo identificar la web 3.0?</a:t>
            </a:r>
          </a:p>
        </p:txBody>
      </p:sp>
      <p:sp>
        <p:nvSpPr>
          <p:cNvPr id="27" name="Marcador de fecha 26">
            <a:extLst>
              <a:ext uri="{FF2B5EF4-FFF2-40B4-BE49-F238E27FC236}">
                <a16:creationId xmlns:a16="http://schemas.microsoft.com/office/drawing/2014/main" id="{78C860B2-74EE-4714-BE11-7A7D7404F252}"/>
              </a:ext>
            </a:extLst>
          </p:cNvPr>
          <p:cNvSpPr>
            <a:spLocks noGrp="1"/>
          </p:cNvSpPr>
          <p:nvPr>
            <p:ph type="dt" sz="half" idx="10"/>
          </p:nvPr>
        </p:nvSpPr>
        <p:spPr/>
        <p:txBody>
          <a:bodyPr/>
          <a:lstStyle/>
          <a:p>
            <a:r>
              <a:rPr lang="en-US"/>
              <a:t>20XX</a:t>
            </a:r>
          </a:p>
        </p:txBody>
      </p:sp>
      <p:sp>
        <p:nvSpPr>
          <p:cNvPr id="28" name="Marcador de pie de página 27">
            <a:extLst>
              <a:ext uri="{FF2B5EF4-FFF2-40B4-BE49-F238E27FC236}">
                <a16:creationId xmlns:a16="http://schemas.microsoft.com/office/drawing/2014/main" id="{FD09CEE7-678A-42F3-8A93-FACA26EA9074}"/>
              </a:ext>
            </a:extLst>
          </p:cNvPr>
          <p:cNvSpPr>
            <a:spLocks noGrp="1"/>
          </p:cNvSpPr>
          <p:nvPr>
            <p:ph type="ftr" sz="quarter" idx="11"/>
          </p:nvPr>
        </p:nvSpPr>
        <p:spPr/>
        <p:txBody>
          <a:bodyPr/>
          <a:lstStyle/>
          <a:p>
            <a:r>
              <a:rPr lang="en-US"/>
              <a:t>Pitch Deck</a:t>
            </a:r>
          </a:p>
        </p:txBody>
      </p:sp>
      <p:sp>
        <p:nvSpPr>
          <p:cNvPr id="29" name="Marcador de número de diapositiva 28">
            <a:extLst>
              <a:ext uri="{FF2B5EF4-FFF2-40B4-BE49-F238E27FC236}">
                <a16:creationId xmlns:a16="http://schemas.microsoft.com/office/drawing/2014/main" id="{EC19FA24-8C1E-4432-98BC-F984EF61245D}"/>
              </a:ext>
            </a:extLst>
          </p:cNvPr>
          <p:cNvSpPr>
            <a:spLocks noGrp="1"/>
          </p:cNvSpPr>
          <p:nvPr>
            <p:ph type="sldNum" sz="quarter" idx="12"/>
          </p:nvPr>
        </p:nvSpPr>
        <p:spPr/>
        <p:txBody>
          <a:bodyPr/>
          <a:lstStyle/>
          <a:p>
            <a:fld id="{B5CEABB6-07DC-46E8-9B57-56EC44A396E5}" type="slidenum">
              <a:rPr lang="en-US" smtClean="0"/>
              <a:t>13</a:t>
            </a:fld>
            <a:endParaRPr lang="en-US"/>
          </a:p>
        </p:txBody>
      </p:sp>
      <p:sp>
        <p:nvSpPr>
          <p:cNvPr id="30" name="CuadroTexto 29">
            <a:extLst>
              <a:ext uri="{FF2B5EF4-FFF2-40B4-BE49-F238E27FC236}">
                <a16:creationId xmlns:a16="http://schemas.microsoft.com/office/drawing/2014/main" id="{3DC69A52-58BE-4E14-A629-46586A7F3695}"/>
              </a:ext>
            </a:extLst>
          </p:cNvPr>
          <p:cNvSpPr txBox="1"/>
          <p:nvPr/>
        </p:nvSpPr>
        <p:spPr>
          <a:xfrm>
            <a:off x="560293" y="1879380"/>
            <a:ext cx="4623651" cy="1323439"/>
          </a:xfrm>
          <a:prstGeom prst="rect">
            <a:avLst/>
          </a:prstGeom>
          <a:noFill/>
        </p:spPr>
        <p:txBody>
          <a:bodyPr wrap="square" rtlCol="0">
            <a:spAutoFit/>
          </a:bodyPr>
          <a:lstStyle/>
          <a:p>
            <a:r>
              <a:rPr lang="es-ES" sz="1600"/>
              <a:t>1) Búsquedas inteligentes:</a:t>
            </a:r>
          </a:p>
          <a:p>
            <a:endParaRPr lang="es-ES" sz="1600"/>
          </a:p>
          <a:p>
            <a:r>
              <a:rPr lang="es-ES" sz="1600"/>
              <a:t>La web 3.0 busca crear un nuevo sistema de clasificación de páginas web estrechamente ligado a las necesidades y características de los usuarios. </a:t>
            </a:r>
            <a:endParaRPr lang="es-MX" sz="1600"/>
          </a:p>
        </p:txBody>
      </p:sp>
      <p:sp>
        <p:nvSpPr>
          <p:cNvPr id="31" name="CuadroTexto 30">
            <a:extLst>
              <a:ext uri="{FF2B5EF4-FFF2-40B4-BE49-F238E27FC236}">
                <a16:creationId xmlns:a16="http://schemas.microsoft.com/office/drawing/2014/main" id="{010F7F0B-5389-4A45-A28F-6454BACA76BE}"/>
              </a:ext>
            </a:extLst>
          </p:cNvPr>
          <p:cNvSpPr txBox="1"/>
          <p:nvPr/>
        </p:nvSpPr>
        <p:spPr>
          <a:xfrm>
            <a:off x="6298774" y="1851319"/>
            <a:ext cx="4623651" cy="1323439"/>
          </a:xfrm>
          <a:prstGeom prst="rect">
            <a:avLst/>
          </a:prstGeom>
          <a:noFill/>
        </p:spPr>
        <p:txBody>
          <a:bodyPr wrap="square" rtlCol="0">
            <a:spAutoFit/>
          </a:bodyPr>
          <a:lstStyle/>
          <a:p>
            <a:r>
              <a:rPr lang="es-ES" sz="1600"/>
              <a:t>2. La evolución de las redes sociales:</a:t>
            </a:r>
          </a:p>
          <a:p>
            <a:endParaRPr lang="es-ES" sz="1600"/>
          </a:p>
          <a:p>
            <a:r>
              <a:rPr lang="es-ES" sz="1600"/>
              <a:t>Crecen las comunidades sociales en la red, tanto en número como en nivel de complejidad. Aumentan también las formas de conectarse a estas redes.</a:t>
            </a:r>
          </a:p>
        </p:txBody>
      </p:sp>
      <p:sp>
        <p:nvSpPr>
          <p:cNvPr id="32" name="CuadroTexto 31">
            <a:extLst>
              <a:ext uri="{FF2B5EF4-FFF2-40B4-BE49-F238E27FC236}">
                <a16:creationId xmlns:a16="http://schemas.microsoft.com/office/drawing/2014/main" id="{381A98CA-520C-4095-BCE2-035B3C7FD15D}"/>
              </a:ext>
            </a:extLst>
          </p:cNvPr>
          <p:cNvSpPr txBox="1"/>
          <p:nvPr/>
        </p:nvSpPr>
        <p:spPr>
          <a:xfrm>
            <a:off x="560292" y="3456145"/>
            <a:ext cx="4623651" cy="1077218"/>
          </a:xfrm>
          <a:prstGeom prst="rect">
            <a:avLst/>
          </a:prstGeom>
          <a:noFill/>
        </p:spPr>
        <p:txBody>
          <a:bodyPr wrap="square" rtlCol="0">
            <a:spAutoFit/>
          </a:bodyPr>
          <a:lstStyle/>
          <a:p>
            <a:r>
              <a:rPr lang="es-ES" sz="1600"/>
              <a:t>3. Más rapidez</a:t>
            </a:r>
          </a:p>
          <a:p>
            <a:endParaRPr lang="es-ES" sz="1600"/>
          </a:p>
          <a:p>
            <a:r>
              <a:rPr lang="es-ES" sz="1600"/>
              <a:t>Las nuevas funcionalidades de la Web 3.0 requieren de un Internet mucho más rápido.</a:t>
            </a:r>
          </a:p>
        </p:txBody>
      </p:sp>
      <p:sp>
        <p:nvSpPr>
          <p:cNvPr id="33" name="CuadroTexto 32">
            <a:extLst>
              <a:ext uri="{FF2B5EF4-FFF2-40B4-BE49-F238E27FC236}">
                <a16:creationId xmlns:a16="http://schemas.microsoft.com/office/drawing/2014/main" id="{613C0DE6-B36D-449D-A63F-C77BEF22A6EE}"/>
              </a:ext>
            </a:extLst>
          </p:cNvPr>
          <p:cNvSpPr txBox="1"/>
          <p:nvPr/>
        </p:nvSpPr>
        <p:spPr>
          <a:xfrm>
            <a:off x="6298774" y="3423103"/>
            <a:ext cx="4623651" cy="1569660"/>
          </a:xfrm>
          <a:prstGeom prst="rect">
            <a:avLst/>
          </a:prstGeom>
          <a:noFill/>
        </p:spPr>
        <p:txBody>
          <a:bodyPr wrap="square" rtlCol="0">
            <a:spAutoFit/>
          </a:bodyPr>
          <a:lstStyle/>
          <a:p>
            <a:r>
              <a:rPr lang="es-ES" sz="1600"/>
              <a:t>4. Conectividad a través de más dispositivos</a:t>
            </a:r>
          </a:p>
          <a:p>
            <a:endParaRPr lang="es-ES" sz="1600"/>
          </a:p>
          <a:p>
            <a:r>
              <a:rPr lang="es-ES" sz="1600"/>
              <a:t>La Web 3.0 mejora las posibilidades de los usuarios de conectarse no sólo a través de las computadoras de escritorio y laptops, sino también a través de celulares, tablets, relojes y más dispositivos.</a:t>
            </a:r>
          </a:p>
        </p:txBody>
      </p:sp>
      <p:sp>
        <p:nvSpPr>
          <p:cNvPr id="34" name="CuadroTexto 33">
            <a:extLst>
              <a:ext uri="{FF2B5EF4-FFF2-40B4-BE49-F238E27FC236}">
                <a16:creationId xmlns:a16="http://schemas.microsoft.com/office/drawing/2014/main" id="{D38A4BC2-0723-4F1F-BD48-F71310BE1A84}"/>
              </a:ext>
            </a:extLst>
          </p:cNvPr>
          <p:cNvSpPr txBox="1"/>
          <p:nvPr/>
        </p:nvSpPr>
        <p:spPr>
          <a:xfrm>
            <a:off x="560291" y="4786689"/>
            <a:ext cx="4623651" cy="1077218"/>
          </a:xfrm>
          <a:prstGeom prst="rect">
            <a:avLst/>
          </a:prstGeom>
          <a:noFill/>
        </p:spPr>
        <p:txBody>
          <a:bodyPr wrap="square" rtlCol="0">
            <a:spAutoFit/>
          </a:bodyPr>
          <a:lstStyle/>
          <a:p>
            <a:r>
              <a:rPr lang="es-ES" sz="1600"/>
              <a:t>5. Contenido libre</a:t>
            </a:r>
          </a:p>
          <a:p>
            <a:endParaRPr lang="es-ES" sz="1600"/>
          </a:p>
          <a:p>
            <a:r>
              <a:rPr lang="es-ES" sz="1600"/>
              <a:t>Los programas libres y las licencias 'Creative Commons' son mucho más comunes en la Web 3.0</a:t>
            </a:r>
          </a:p>
        </p:txBody>
      </p:sp>
    </p:spTree>
    <p:extLst>
      <p:ext uri="{BB962C8B-B14F-4D97-AF65-F5344CB8AC3E}">
        <p14:creationId xmlns:p14="http://schemas.microsoft.com/office/powerpoint/2010/main" val="82999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37310-0D18-44A7-957A-E48DD5BCF788}"/>
              </a:ext>
            </a:extLst>
          </p:cNvPr>
          <p:cNvSpPr>
            <a:spLocks noGrp="1"/>
          </p:cNvSpPr>
          <p:nvPr>
            <p:ph type="title"/>
          </p:nvPr>
        </p:nvSpPr>
        <p:spPr>
          <a:xfrm>
            <a:off x="1885156" y="278222"/>
            <a:ext cx="8421688" cy="1325563"/>
          </a:xfrm>
        </p:spPr>
        <p:txBody>
          <a:bodyPr/>
          <a:lstStyle/>
          <a:p>
            <a:r>
              <a:rPr lang="es-MX"/>
              <a:t>Diferencias de la web 2.0 con la 3.0</a:t>
            </a:r>
          </a:p>
        </p:txBody>
      </p:sp>
      <p:sp>
        <p:nvSpPr>
          <p:cNvPr id="27" name="Marcador de fecha 26">
            <a:extLst>
              <a:ext uri="{FF2B5EF4-FFF2-40B4-BE49-F238E27FC236}">
                <a16:creationId xmlns:a16="http://schemas.microsoft.com/office/drawing/2014/main" id="{11716312-FF81-497C-8360-F52C91C764BA}"/>
              </a:ext>
            </a:extLst>
          </p:cNvPr>
          <p:cNvSpPr>
            <a:spLocks noGrp="1"/>
          </p:cNvSpPr>
          <p:nvPr>
            <p:ph type="dt" sz="half" idx="10"/>
          </p:nvPr>
        </p:nvSpPr>
        <p:spPr/>
        <p:txBody>
          <a:bodyPr/>
          <a:lstStyle/>
          <a:p>
            <a:r>
              <a:rPr lang="en-US"/>
              <a:t>20XX</a:t>
            </a:r>
          </a:p>
        </p:txBody>
      </p:sp>
      <p:sp>
        <p:nvSpPr>
          <p:cNvPr id="28" name="Marcador de pie de página 27">
            <a:extLst>
              <a:ext uri="{FF2B5EF4-FFF2-40B4-BE49-F238E27FC236}">
                <a16:creationId xmlns:a16="http://schemas.microsoft.com/office/drawing/2014/main" id="{640C071D-9391-4613-B7FE-053981A5FD4D}"/>
              </a:ext>
            </a:extLst>
          </p:cNvPr>
          <p:cNvSpPr>
            <a:spLocks noGrp="1"/>
          </p:cNvSpPr>
          <p:nvPr>
            <p:ph type="ftr" sz="quarter" idx="11"/>
          </p:nvPr>
        </p:nvSpPr>
        <p:spPr/>
        <p:txBody>
          <a:bodyPr/>
          <a:lstStyle/>
          <a:p>
            <a:r>
              <a:rPr lang="en-US"/>
              <a:t>Pitch Deck</a:t>
            </a:r>
          </a:p>
        </p:txBody>
      </p:sp>
      <p:sp>
        <p:nvSpPr>
          <p:cNvPr id="29" name="Marcador de número de diapositiva 28">
            <a:extLst>
              <a:ext uri="{FF2B5EF4-FFF2-40B4-BE49-F238E27FC236}">
                <a16:creationId xmlns:a16="http://schemas.microsoft.com/office/drawing/2014/main" id="{1B7F781F-9D16-49ED-841A-5E98430C95D5}"/>
              </a:ext>
            </a:extLst>
          </p:cNvPr>
          <p:cNvSpPr>
            <a:spLocks noGrp="1"/>
          </p:cNvSpPr>
          <p:nvPr>
            <p:ph type="sldNum" sz="quarter" idx="12"/>
          </p:nvPr>
        </p:nvSpPr>
        <p:spPr/>
        <p:txBody>
          <a:bodyPr/>
          <a:lstStyle/>
          <a:p>
            <a:fld id="{B5CEABB6-07DC-46E8-9B57-56EC44A396E5}" type="slidenum">
              <a:rPr lang="en-US" smtClean="0"/>
              <a:t>14</a:t>
            </a:fld>
            <a:endParaRPr lang="en-US"/>
          </a:p>
        </p:txBody>
      </p:sp>
      <p:pic>
        <p:nvPicPr>
          <p:cNvPr id="31" name="Imagen 30" descr="Interfaz de usuario gráfica, Texto&#10;&#10;Descripción generada automáticamente">
            <a:extLst>
              <a:ext uri="{FF2B5EF4-FFF2-40B4-BE49-F238E27FC236}">
                <a16:creationId xmlns:a16="http://schemas.microsoft.com/office/drawing/2014/main" id="{7F2147D2-31B0-420E-B0E9-FFDFDF63DF3A}"/>
              </a:ext>
            </a:extLst>
          </p:cNvPr>
          <p:cNvPicPr>
            <a:picLocks noChangeAspect="1"/>
          </p:cNvPicPr>
          <p:nvPr/>
        </p:nvPicPr>
        <p:blipFill>
          <a:blip r:embed="rId2"/>
          <a:stretch>
            <a:fillRect/>
          </a:stretch>
        </p:blipFill>
        <p:spPr>
          <a:xfrm>
            <a:off x="2323503" y="1658472"/>
            <a:ext cx="7544993" cy="3541055"/>
          </a:xfrm>
          <a:prstGeom prst="rect">
            <a:avLst/>
          </a:prstGeom>
        </p:spPr>
      </p:pic>
    </p:spTree>
    <p:extLst>
      <p:ext uri="{BB962C8B-B14F-4D97-AF65-F5344CB8AC3E}">
        <p14:creationId xmlns:p14="http://schemas.microsoft.com/office/powerpoint/2010/main" val="156111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6C350C8-5935-4A48-A5CB-D1B12EE4EA1B}"/>
              </a:ext>
            </a:extLst>
          </p:cNvPr>
          <p:cNvSpPr>
            <a:spLocks noGrp="1"/>
          </p:cNvSpPr>
          <p:nvPr>
            <p:ph type="title"/>
          </p:nvPr>
        </p:nvSpPr>
        <p:spPr>
          <a:xfrm>
            <a:off x="1885155" y="147595"/>
            <a:ext cx="8421688" cy="1325563"/>
          </a:xfrm>
        </p:spPr>
        <p:txBody>
          <a:bodyPr/>
          <a:lstStyle/>
          <a:p>
            <a:r>
              <a:rPr lang="es-MX"/>
              <a:t>Términos comunes en la web 3.0</a:t>
            </a:r>
          </a:p>
        </p:txBody>
      </p:sp>
      <p:pic>
        <p:nvPicPr>
          <p:cNvPr id="5" name="Imagen 4" descr="Texto&#10;&#10;Descripción generada automáticamente">
            <a:extLst>
              <a:ext uri="{FF2B5EF4-FFF2-40B4-BE49-F238E27FC236}">
                <a16:creationId xmlns:a16="http://schemas.microsoft.com/office/drawing/2014/main" id="{AEC40936-81D6-48BB-8FF4-AAA52D308025}"/>
              </a:ext>
            </a:extLst>
          </p:cNvPr>
          <p:cNvPicPr>
            <a:picLocks noChangeAspect="1"/>
          </p:cNvPicPr>
          <p:nvPr/>
        </p:nvPicPr>
        <p:blipFill>
          <a:blip r:embed="rId2"/>
          <a:stretch>
            <a:fillRect/>
          </a:stretch>
        </p:blipFill>
        <p:spPr>
          <a:xfrm>
            <a:off x="2356914" y="1473158"/>
            <a:ext cx="7478169" cy="4591691"/>
          </a:xfrm>
          <a:prstGeom prst="rect">
            <a:avLst/>
          </a:prstGeom>
        </p:spPr>
      </p:pic>
    </p:spTree>
    <p:extLst>
      <p:ext uri="{BB962C8B-B14F-4D97-AF65-F5344CB8AC3E}">
        <p14:creationId xmlns:p14="http://schemas.microsoft.com/office/powerpoint/2010/main" val="236446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88770"/>
            <a:ext cx="3171825" cy="1325563"/>
          </a:xfrm>
        </p:spPr>
        <p:txBody>
          <a:bodyPr/>
          <a:lstStyle/>
          <a:p>
            <a:r>
              <a:rPr lang="en-ZA"/>
              <a:t>¿</a:t>
            </a:r>
            <a:r>
              <a:rPr lang="es-MX"/>
              <a:t>Qué</a:t>
            </a:r>
            <a:r>
              <a:rPr lang="en-ZA"/>
              <a:t> es la web 2.0?</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672428"/>
            <a:ext cx="3171825" cy="1527491"/>
          </a:xfrm>
        </p:spPr>
        <p:txBody>
          <a:bodyPr>
            <a:normAutofit/>
          </a:bodyPr>
          <a:lstStyle/>
          <a:p>
            <a:r>
              <a:rPr lang="en-US"/>
              <a:t>La web 2.0, Tambien </a:t>
            </a:r>
            <a:r>
              <a:rPr lang="en-US" err="1"/>
              <a:t>conocida</a:t>
            </a:r>
            <a:r>
              <a:rPr lang="en-US"/>
              <a:t> </a:t>
            </a:r>
            <a:r>
              <a:rPr lang="en-US" err="1"/>
              <a:t>como</a:t>
            </a:r>
            <a:r>
              <a:rPr lang="en-US"/>
              <a:t> la </a:t>
            </a:r>
            <a:r>
              <a:rPr lang="en-US" b="1"/>
              <a:t>Web Social </a:t>
            </a:r>
            <a:r>
              <a:rPr lang="es-ES"/>
              <a:t>se trata de una tendencia en la Internet que aboga por una red más interactiva, menos unilateral, en la que los usuarios no ocupen un rol meramente pasivo. </a:t>
            </a:r>
            <a:endParaRPr lang="en-US"/>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a:p>
        </p:txBody>
      </p:sp>
      <p:sp>
        <p:nvSpPr>
          <p:cNvPr id="7" name="Subtitle 2">
            <a:extLst>
              <a:ext uri="{FF2B5EF4-FFF2-40B4-BE49-F238E27FC236}">
                <a16:creationId xmlns:a16="http://schemas.microsoft.com/office/drawing/2014/main" id="{FF99A521-9938-4389-9A93-C504B625CE5C}"/>
              </a:ext>
              <a:ext uri="{C183D7F6-B498-43B3-948B-1728B52AA6E4}">
                <adec:decorative xmlns:adec="http://schemas.microsoft.com/office/drawing/2017/decorative" val="0"/>
              </a:ext>
            </a:extLst>
          </p:cNvPr>
          <p:cNvSpPr txBox="1">
            <a:spLocks/>
          </p:cNvSpPr>
          <p:nvPr/>
        </p:nvSpPr>
        <p:spPr>
          <a:xfrm>
            <a:off x="1333499" y="3429000"/>
            <a:ext cx="3599682" cy="1934524"/>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b="1"/>
              <a:t>La Web 2.0 supone un paso adelante en la evolución de Internet</a:t>
            </a:r>
            <a:r>
              <a:rPr lang="es-ES" sz="1600"/>
              <a:t>, para </a:t>
            </a:r>
            <a:r>
              <a:rPr lang="es-ES" sz="1600" b="1"/>
              <a:t>incorporar al usuario como un agente activo en su funcionamiento</a:t>
            </a:r>
            <a:r>
              <a:rPr lang="es-ES" sz="1600"/>
              <a:t>, y no como un mero cliente o receptor de la información. Esto pasa por sitios web dinámicos, en los que al usuario se le permita interactuar, generar contenido, o formar parte de comunidades virtuales. </a:t>
            </a:r>
            <a:endParaRPr lang="en-US" sz="1600"/>
          </a:p>
        </p:txBody>
      </p:sp>
      <p:pic>
        <p:nvPicPr>
          <p:cNvPr id="1026" name="Picture 2">
            <a:extLst>
              <a:ext uri="{FF2B5EF4-FFF2-40B4-BE49-F238E27FC236}">
                <a16:creationId xmlns:a16="http://schemas.microsoft.com/office/drawing/2014/main" id="{55DE2A4D-BC2D-4015-BDC2-C03741472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948" y="1071034"/>
            <a:ext cx="4324350" cy="4343400"/>
          </a:xfrm>
          <a:prstGeom prst="rect">
            <a:avLst/>
          </a:prstGeom>
          <a:ln w="76200">
            <a:solidFill>
              <a:schemeClr val="accent1"/>
            </a:solidFill>
          </a:ln>
          <a:effectLst>
            <a:reflection blurRad="12700" stA="30000" endPos="30000" dist="5000" dir="5400000" sy="-100000" algn="bl" rotWithShape="0"/>
          </a:effectLst>
          <a:scene3d>
            <a:camera prst="isometricOffAxis2Left"/>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a:t>Historia web 2.0</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a:t>1999</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a:t>2004 </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a:t>2005</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err="1">
                <a:solidFill>
                  <a:srgbClr val="002060"/>
                </a:solidFill>
              </a:rPr>
              <a:t>Surgimiento</a:t>
            </a:r>
            <a:r>
              <a:rPr lang="en-US">
                <a:solidFill>
                  <a:srgbClr val="002060"/>
                </a:solidFill>
              </a:rPr>
              <a:t> del </a:t>
            </a:r>
            <a:r>
              <a:rPr lang="en-US" err="1">
                <a:solidFill>
                  <a:srgbClr val="002060"/>
                </a:solidFill>
              </a:rPr>
              <a:t>término</a:t>
            </a:r>
            <a:r>
              <a:rPr lang="en-US">
                <a:solidFill>
                  <a:srgbClr val="002060"/>
                </a:solidFill>
              </a:rPr>
              <a:t> por </a:t>
            </a:r>
            <a:r>
              <a:rPr lang="en-US" b="1">
                <a:solidFill>
                  <a:srgbClr val="002060"/>
                </a:solidFill>
              </a:rPr>
              <a:t>Darcy </a:t>
            </a:r>
            <a:r>
              <a:rPr lang="en-US" b="1" err="1">
                <a:solidFill>
                  <a:srgbClr val="002060"/>
                </a:solidFill>
              </a:rPr>
              <a:t>DiNucci</a:t>
            </a:r>
            <a:r>
              <a:rPr lang="en-US" b="1">
                <a:solidFill>
                  <a:srgbClr val="002060"/>
                </a:solidFill>
              </a:rPr>
              <a:t> </a:t>
            </a:r>
            <a:r>
              <a:rPr lang="es-ES">
                <a:solidFill>
                  <a:srgbClr val="002060"/>
                </a:solidFill>
              </a:rPr>
              <a:t>en su artículo </a:t>
            </a:r>
            <a:r>
              <a:rPr lang="es-ES" b="1">
                <a:solidFill>
                  <a:srgbClr val="002060"/>
                </a:solidFill>
              </a:rPr>
              <a:t>"</a:t>
            </a:r>
            <a:r>
              <a:rPr lang="es-ES" b="1" err="1">
                <a:solidFill>
                  <a:srgbClr val="002060"/>
                </a:solidFill>
              </a:rPr>
              <a:t>Fragmented</a:t>
            </a:r>
            <a:r>
              <a:rPr lang="es-ES" b="1">
                <a:solidFill>
                  <a:srgbClr val="002060"/>
                </a:solidFill>
              </a:rPr>
              <a:t> future"</a:t>
            </a:r>
            <a:endParaRPr lang="en-US" b="1">
              <a:solidFill>
                <a:srgbClr val="002060"/>
              </a:solidFill>
            </a:endParaRPr>
          </a:p>
          <a:p>
            <a:endParaRPr lang="en-US">
              <a:solidFill>
                <a:srgbClr val="002060"/>
              </a:solidFill>
            </a:endParaRP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s-ES">
                <a:solidFill>
                  <a:srgbClr val="002060"/>
                </a:solidFill>
              </a:rPr>
              <a:t>Popularizado más tarde por Dale Dougherty de O'Reilly Media en una tormenta de ideas con Craig </a:t>
            </a:r>
            <a:r>
              <a:rPr lang="es-ES" err="1">
                <a:solidFill>
                  <a:srgbClr val="002060"/>
                </a:solidFill>
              </a:rPr>
              <a:t>Cline</a:t>
            </a:r>
            <a:r>
              <a:rPr lang="es-ES">
                <a:solidFill>
                  <a:srgbClr val="002060"/>
                </a:solidFill>
              </a:rPr>
              <a:t> de </a:t>
            </a:r>
            <a:r>
              <a:rPr lang="es-ES" err="1">
                <a:solidFill>
                  <a:srgbClr val="002060"/>
                </a:solidFill>
              </a:rPr>
              <a:t>MediaLive</a:t>
            </a:r>
            <a:r>
              <a:rPr lang="es-ES">
                <a:solidFill>
                  <a:srgbClr val="002060"/>
                </a:solidFill>
              </a:rPr>
              <a:t> para desarrollar ideas para una conferencia.</a:t>
            </a:r>
            <a:endParaRPr lang="en-US">
              <a:solidFill>
                <a:srgbClr val="002060"/>
              </a:solidFill>
            </a:endParaRP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6219422" y="3842826"/>
            <a:ext cx="5020032" cy="1434674"/>
          </a:xfrm>
        </p:spPr>
        <p:txBody>
          <a:bodyPr>
            <a:normAutofit fontScale="92500" lnSpcReduction="20000"/>
          </a:bodyPr>
          <a:lstStyle/>
          <a:p>
            <a:r>
              <a:rPr lang="es-ES">
                <a:solidFill>
                  <a:srgbClr val="002060"/>
                </a:solidFill>
              </a:rPr>
              <a:t>Tim O'Reilly definió el concepto de Web 2.0.</a:t>
            </a:r>
          </a:p>
          <a:p>
            <a:r>
              <a:rPr lang="es-ES">
                <a:solidFill>
                  <a:srgbClr val="002060"/>
                </a:solidFill>
              </a:rPr>
              <a:t>O'Reilly, Battelle y </a:t>
            </a:r>
            <a:r>
              <a:rPr lang="es-ES" err="1">
                <a:solidFill>
                  <a:srgbClr val="002060"/>
                </a:solidFill>
              </a:rPr>
              <a:t>Edouard</a:t>
            </a:r>
            <a:r>
              <a:rPr lang="es-ES">
                <a:solidFill>
                  <a:srgbClr val="002060"/>
                </a:solidFill>
              </a:rPr>
              <a:t> resumieron los principios claves que creen que caracterizan a las aplicaciones web 2.0: la comunidad como plataforma; efectos de red conducidos por una "arquitectura de participación" innovación y desarrolladores independientes; pequeños modelos de negocio capaces de difundir servicios y contenidos; el perpetuo beta; software por encima de un solo aparato.</a:t>
            </a:r>
            <a:endParaRPr lang="en-US">
              <a:solidFill>
                <a:srgbClr val="002060"/>
              </a:solidFill>
            </a:endParaRP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9192;p82">
            <a:extLst>
              <a:ext uri="{FF2B5EF4-FFF2-40B4-BE49-F238E27FC236}">
                <a16:creationId xmlns:a16="http://schemas.microsoft.com/office/drawing/2014/main" id="{054C08F8-7B02-49C0-9839-A187E32D22A2}"/>
              </a:ext>
            </a:extLst>
          </p:cNvPr>
          <p:cNvGrpSpPr/>
          <p:nvPr/>
        </p:nvGrpSpPr>
        <p:grpSpPr>
          <a:xfrm>
            <a:off x="6581495" y="892177"/>
            <a:ext cx="3649149" cy="3478072"/>
            <a:chOff x="6870193" y="2295620"/>
            <a:chExt cx="360356" cy="343462"/>
          </a:xfrm>
          <a:solidFill>
            <a:schemeClr val="accent1"/>
          </a:solidFill>
          <a:scene3d>
            <a:camera prst="perspectiveHeroicExtremeLeftFacing"/>
            <a:lightRig rig="threePt" dir="t"/>
          </a:scene3d>
        </p:grpSpPr>
        <p:sp>
          <p:nvSpPr>
            <p:cNvPr id="14" name="Google Shape;9193;p82">
              <a:extLst>
                <a:ext uri="{FF2B5EF4-FFF2-40B4-BE49-F238E27FC236}">
                  <a16:creationId xmlns:a16="http://schemas.microsoft.com/office/drawing/2014/main" id="{1192B869-C94A-444D-BAA0-C3E7D67E7375}"/>
                </a:ext>
              </a:extLst>
            </p:cNvPr>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grpFill/>
            <a:ln w="38100"/>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194;p82">
              <a:extLst>
                <a:ext uri="{FF2B5EF4-FFF2-40B4-BE49-F238E27FC236}">
                  <a16:creationId xmlns:a16="http://schemas.microsoft.com/office/drawing/2014/main" id="{8DEB3C29-FC74-40BF-BB8D-3CEA91851AF8}"/>
                </a:ext>
              </a:extLst>
            </p:cNvPr>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grpFill/>
            <a:ln w="38100"/>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ítulo 1">
            <a:extLst>
              <a:ext uri="{FF2B5EF4-FFF2-40B4-BE49-F238E27FC236}">
                <a16:creationId xmlns:a16="http://schemas.microsoft.com/office/drawing/2014/main" id="{D1A3C2EC-D5F0-430E-9F02-4C355E1D8009}"/>
              </a:ext>
            </a:extLst>
          </p:cNvPr>
          <p:cNvSpPr>
            <a:spLocks noGrp="1"/>
          </p:cNvSpPr>
          <p:nvPr>
            <p:ph type="title"/>
          </p:nvPr>
        </p:nvSpPr>
        <p:spPr/>
        <p:txBody>
          <a:bodyPr/>
          <a:lstStyle/>
          <a:p>
            <a:r>
              <a:rPr lang="es-MX"/>
              <a:t>¿Para que sirve?</a:t>
            </a:r>
          </a:p>
        </p:txBody>
      </p:sp>
      <p:sp>
        <p:nvSpPr>
          <p:cNvPr id="3" name="Marcador de texto 2">
            <a:extLst>
              <a:ext uri="{FF2B5EF4-FFF2-40B4-BE49-F238E27FC236}">
                <a16:creationId xmlns:a16="http://schemas.microsoft.com/office/drawing/2014/main" id="{0D1F9536-5F18-4007-AF60-91A530C91BAB}"/>
              </a:ext>
            </a:extLst>
          </p:cNvPr>
          <p:cNvSpPr>
            <a:spLocks noGrp="1"/>
          </p:cNvSpPr>
          <p:nvPr>
            <p:ph type="body" idx="1"/>
          </p:nvPr>
        </p:nvSpPr>
        <p:spPr/>
        <p:txBody>
          <a:bodyPr vert="horz" lIns="91440" tIns="45720" rIns="91440" bIns="45720" rtlCol="0" anchor="b">
            <a:noAutofit/>
          </a:bodyPr>
          <a:lstStyle/>
          <a:p>
            <a:r>
              <a:rPr lang="es-MX"/>
              <a:t>Fidelización de usuarios</a:t>
            </a:r>
          </a:p>
        </p:txBody>
      </p:sp>
      <p:sp>
        <p:nvSpPr>
          <p:cNvPr id="5" name="Marcador de texto 4">
            <a:extLst>
              <a:ext uri="{FF2B5EF4-FFF2-40B4-BE49-F238E27FC236}">
                <a16:creationId xmlns:a16="http://schemas.microsoft.com/office/drawing/2014/main" id="{2BEDF07B-A9BF-48B9-A92D-3E475C45FA5A}"/>
              </a:ext>
            </a:extLst>
          </p:cNvPr>
          <p:cNvSpPr>
            <a:spLocks noGrp="1"/>
          </p:cNvSpPr>
          <p:nvPr>
            <p:ph type="body" sz="quarter" idx="3"/>
          </p:nvPr>
        </p:nvSpPr>
        <p:spPr>
          <a:xfrm>
            <a:off x="8610600" y="2776936"/>
            <a:ext cx="2896671" cy="823912"/>
          </a:xfrm>
        </p:spPr>
        <p:txBody>
          <a:bodyPr vert="horz" lIns="91440" tIns="45720" rIns="91440" bIns="45720" rtlCol="0" anchor="b">
            <a:noAutofit/>
          </a:bodyPr>
          <a:lstStyle/>
          <a:p>
            <a:r>
              <a:rPr lang="es-MX"/>
              <a:t>Promoción social</a:t>
            </a:r>
          </a:p>
        </p:txBody>
      </p:sp>
      <p:sp>
        <p:nvSpPr>
          <p:cNvPr id="4" name="Marcador de contenido 3">
            <a:extLst>
              <a:ext uri="{FF2B5EF4-FFF2-40B4-BE49-F238E27FC236}">
                <a16:creationId xmlns:a16="http://schemas.microsoft.com/office/drawing/2014/main" id="{F5AD4AEF-A846-4C0D-96AE-FC2C1D4D5666}"/>
              </a:ext>
            </a:extLst>
          </p:cNvPr>
          <p:cNvSpPr>
            <a:spLocks noGrp="1"/>
          </p:cNvSpPr>
          <p:nvPr>
            <p:ph sz="half" idx="2"/>
          </p:nvPr>
        </p:nvSpPr>
        <p:spPr>
          <a:xfrm>
            <a:off x="1243104" y="3834606"/>
            <a:ext cx="2882475" cy="1660261"/>
          </a:xfrm>
        </p:spPr>
        <p:txBody>
          <a:bodyPr vert="horz" lIns="91440" tIns="45720" rIns="91440" bIns="45720" rtlCol="0">
            <a:normAutofit/>
          </a:bodyPr>
          <a:lstStyle/>
          <a:p>
            <a:pPr marL="285750" indent="-285750">
              <a:buFont typeface="Arial" panose="020B0604020202020204" pitchFamily="34" charset="0"/>
              <a:buChar char="•"/>
            </a:pPr>
            <a:r>
              <a:rPr lang="es-ES" sz="1600"/>
              <a:t>Aportación de contenidos por parte de los usuarios, y la facilitación de la comunicación entre visitantes y administrador, o bien incluso entre los propios usuarios.</a:t>
            </a:r>
          </a:p>
        </p:txBody>
      </p:sp>
      <p:sp>
        <p:nvSpPr>
          <p:cNvPr id="6" name="Marcador de contenido 5">
            <a:extLst>
              <a:ext uri="{FF2B5EF4-FFF2-40B4-BE49-F238E27FC236}">
                <a16:creationId xmlns:a16="http://schemas.microsoft.com/office/drawing/2014/main" id="{1091EDD0-F623-46DE-B619-470F0B629139}"/>
              </a:ext>
            </a:extLst>
          </p:cNvPr>
          <p:cNvSpPr>
            <a:spLocks noGrp="1"/>
          </p:cNvSpPr>
          <p:nvPr>
            <p:ph sz="quarter" idx="4"/>
          </p:nvPr>
        </p:nvSpPr>
        <p:spPr>
          <a:xfrm>
            <a:off x="8610599" y="3834606"/>
            <a:ext cx="2896671" cy="1997867"/>
          </a:xfrm>
        </p:spPr>
        <p:txBody>
          <a:bodyPr vert="horz" lIns="91440" tIns="45720" rIns="91440" bIns="45720" rtlCol="0">
            <a:normAutofit/>
          </a:bodyPr>
          <a:lstStyle/>
          <a:p>
            <a:r>
              <a:rPr lang="es-ES"/>
              <a:t>La web 2.0 llevada a su límite, nos encontramos con las redes sociales y los contenidos. Dichas páginas se suelen nutrir principalmente de las diferentes aportaciones que llevan a cabo los diferentes usuarios.</a:t>
            </a:r>
          </a:p>
          <a:p>
            <a:r>
              <a:rPr lang="es-ES"/>
              <a:t>Implementación del </a:t>
            </a:r>
            <a:r>
              <a:rPr lang="es-ES" b="1"/>
              <a:t>botón me gusta”</a:t>
            </a:r>
            <a:endParaRPr lang="es-MX"/>
          </a:p>
        </p:txBody>
      </p:sp>
      <p:sp>
        <p:nvSpPr>
          <p:cNvPr id="9" name="Marcador de fecha 8">
            <a:extLst>
              <a:ext uri="{FF2B5EF4-FFF2-40B4-BE49-F238E27FC236}">
                <a16:creationId xmlns:a16="http://schemas.microsoft.com/office/drawing/2014/main" id="{23E53C83-CFAB-43A5-B0E5-6A7CDCAF450C}"/>
              </a:ext>
            </a:extLst>
          </p:cNvPr>
          <p:cNvSpPr>
            <a:spLocks noGrp="1"/>
          </p:cNvSpPr>
          <p:nvPr>
            <p:ph type="dt" sz="half" idx="10"/>
          </p:nvPr>
        </p:nvSpPr>
        <p:spPr/>
        <p:txBody>
          <a:bodyPr/>
          <a:lstStyle/>
          <a:p>
            <a:r>
              <a:rPr lang="en-US"/>
              <a:t>20XX</a:t>
            </a:r>
          </a:p>
        </p:txBody>
      </p:sp>
      <p:sp>
        <p:nvSpPr>
          <p:cNvPr id="10" name="Marcador de pie de página 9">
            <a:extLst>
              <a:ext uri="{FF2B5EF4-FFF2-40B4-BE49-F238E27FC236}">
                <a16:creationId xmlns:a16="http://schemas.microsoft.com/office/drawing/2014/main" id="{7D01017F-6A25-43DF-8A2C-006107D6952C}"/>
              </a:ext>
            </a:extLst>
          </p:cNvPr>
          <p:cNvSpPr>
            <a:spLocks noGrp="1"/>
          </p:cNvSpPr>
          <p:nvPr>
            <p:ph type="ftr" sz="quarter" idx="11"/>
          </p:nvPr>
        </p:nvSpPr>
        <p:spPr/>
        <p:txBody>
          <a:bodyPr/>
          <a:lstStyle/>
          <a:p>
            <a:r>
              <a:rPr lang="en-US"/>
              <a:t>Pitch Deck</a:t>
            </a:r>
          </a:p>
        </p:txBody>
      </p:sp>
      <p:sp>
        <p:nvSpPr>
          <p:cNvPr id="11" name="Marcador de número de diapositiva 10">
            <a:extLst>
              <a:ext uri="{FF2B5EF4-FFF2-40B4-BE49-F238E27FC236}">
                <a16:creationId xmlns:a16="http://schemas.microsoft.com/office/drawing/2014/main" id="{5EA0D0CC-8D70-4141-B2B3-6BA23B4B9685}"/>
              </a:ext>
            </a:extLst>
          </p:cNvPr>
          <p:cNvSpPr>
            <a:spLocks noGrp="1"/>
          </p:cNvSpPr>
          <p:nvPr>
            <p:ph type="sldNum" sz="quarter" idx="12"/>
          </p:nvPr>
        </p:nvSpPr>
        <p:spPr/>
        <p:txBody>
          <a:bodyPr/>
          <a:lstStyle/>
          <a:p>
            <a:fld id="{B5CEABB6-07DC-46E8-9B57-56EC44A396E5}" type="slidenum">
              <a:rPr lang="en-US" smtClean="0"/>
              <a:t>4</a:t>
            </a:fld>
            <a:endParaRPr lang="en-US"/>
          </a:p>
        </p:txBody>
      </p:sp>
      <p:sp>
        <p:nvSpPr>
          <p:cNvPr id="12" name="Marcador de contenido 3">
            <a:extLst>
              <a:ext uri="{FF2B5EF4-FFF2-40B4-BE49-F238E27FC236}">
                <a16:creationId xmlns:a16="http://schemas.microsoft.com/office/drawing/2014/main" id="{3AFE0885-62B3-4238-8602-1CF1DBF3C656}"/>
              </a:ext>
            </a:extLst>
          </p:cNvPr>
          <p:cNvSpPr txBox="1">
            <a:spLocks/>
          </p:cNvSpPr>
          <p:nvPr/>
        </p:nvSpPr>
        <p:spPr>
          <a:xfrm>
            <a:off x="4392704" y="3834606"/>
            <a:ext cx="2882475" cy="166026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ES" sz="1600"/>
              <a:t>Logra animar, bien sea de manera automática, o bien sea a través de campañas de comunicación, a que los visitantes regresen nuevamente y terminen por convertirse en usuarios</a:t>
            </a:r>
            <a:endParaRPr lang="es-MX" sz="1600"/>
          </a:p>
        </p:txBody>
      </p:sp>
    </p:spTree>
    <p:extLst>
      <p:ext uri="{BB962C8B-B14F-4D97-AF65-F5344CB8AC3E}">
        <p14:creationId xmlns:p14="http://schemas.microsoft.com/office/powerpoint/2010/main" val="345443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oogle Shape;13100;p88">
            <a:extLst>
              <a:ext uri="{FF2B5EF4-FFF2-40B4-BE49-F238E27FC236}">
                <a16:creationId xmlns:a16="http://schemas.microsoft.com/office/drawing/2014/main" id="{EAEB44BC-EB9D-4741-B54D-2F7B8A6E8F65}"/>
              </a:ext>
            </a:extLst>
          </p:cNvPr>
          <p:cNvGrpSpPr/>
          <p:nvPr/>
        </p:nvGrpSpPr>
        <p:grpSpPr>
          <a:xfrm>
            <a:off x="6324889" y="3768938"/>
            <a:ext cx="2054155" cy="1254765"/>
            <a:chOff x="7009649" y="1541981"/>
            <a:chExt cx="524940" cy="320655"/>
          </a:xfrm>
          <a:solidFill>
            <a:schemeClr val="tx2">
              <a:lumMod val="40000"/>
              <a:lumOff val="60000"/>
              <a:alpha val="40000"/>
            </a:schemeClr>
          </a:solidFill>
        </p:grpSpPr>
        <p:sp>
          <p:nvSpPr>
            <p:cNvPr id="57" name="Google Shape;13101;p88">
              <a:extLst>
                <a:ext uri="{FF2B5EF4-FFF2-40B4-BE49-F238E27FC236}">
                  <a16:creationId xmlns:a16="http://schemas.microsoft.com/office/drawing/2014/main" id="{3F15E1A3-D63A-4DB5-BC7C-8A1DC74E626A}"/>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102;p88">
              <a:extLst>
                <a:ext uri="{FF2B5EF4-FFF2-40B4-BE49-F238E27FC236}">
                  <a16:creationId xmlns:a16="http://schemas.microsoft.com/office/drawing/2014/main" id="{448A3CED-D841-4FAA-B40E-CA8D512629CF}"/>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103;p88">
              <a:extLst>
                <a:ext uri="{FF2B5EF4-FFF2-40B4-BE49-F238E27FC236}">
                  <a16:creationId xmlns:a16="http://schemas.microsoft.com/office/drawing/2014/main" id="{99CAA094-A077-4B8E-B65A-87F960EA2A89}"/>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104;p88">
              <a:extLst>
                <a:ext uri="{FF2B5EF4-FFF2-40B4-BE49-F238E27FC236}">
                  <a16:creationId xmlns:a16="http://schemas.microsoft.com/office/drawing/2014/main" id="{D7552BDE-9051-4E61-9ECD-7CBEC88AC24A}"/>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105;p88">
              <a:extLst>
                <a:ext uri="{FF2B5EF4-FFF2-40B4-BE49-F238E27FC236}">
                  <a16:creationId xmlns:a16="http://schemas.microsoft.com/office/drawing/2014/main" id="{D894CF53-502D-43F6-AEE5-7272F3C2F265}"/>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106;p88">
              <a:extLst>
                <a:ext uri="{FF2B5EF4-FFF2-40B4-BE49-F238E27FC236}">
                  <a16:creationId xmlns:a16="http://schemas.microsoft.com/office/drawing/2014/main" id="{784CFEB2-D2A3-43D0-A43E-1EAB6B31EB79}"/>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107;p88">
              <a:extLst>
                <a:ext uri="{FF2B5EF4-FFF2-40B4-BE49-F238E27FC236}">
                  <a16:creationId xmlns:a16="http://schemas.microsoft.com/office/drawing/2014/main" id="{CD22C74A-66F5-4EDC-A7C2-5E411F30E966}"/>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108;p88">
              <a:extLst>
                <a:ext uri="{FF2B5EF4-FFF2-40B4-BE49-F238E27FC236}">
                  <a16:creationId xmlns:a16="http://schemas.microsoft.com/office/drawing/2014/main" id="{FBC84BF1-6BBE-4A7C-B065-9B310EA2DF01}"/>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grp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2546;p88">
            <a:extLst>
              <a:ext uri="{FF2B5EF4-FFF2-40B4-BE49-F238E27FC236}">
                <a16:creationId xmlns:a16="http://schemas.microsoft.com/office/drawing/2014/main" id="{5A04295A-CDB7-4BD8-BCD0-790C05B9B4BA}"/>
              </a:ext>
            </a:extLst>
          </p:cNvPr>
          <p:cNvGrpSpPr/>
          <p:nvPr/>
        </p:nvGrpSpPr>
        <p:grpSpPr>
          <a:xfrm>
            <a:off x="158052" y="4256258"/>
            <a:ext cx="2005593" cy="2365747"/>
            <a:chOff x="859265" y="3348175"/>
            <a:chExt cx="312316" cy="368400"/>
          </a:xfrm>
          <a:solidFill>
            <a:schemeClr val="bg1">
              <a:lumMod val="20000"/>
              <a:lumOff val="80000"/>
              <a:alpha val="54000"/>
            </a:schemeClr>
          </a:solidFill>
        </p:grpSpPr>
        <p:sp>
          <p:nvSpPr>
            <p:cNvPr id="40" name="Google Shape;12547;p88">
              <a:extLst>
                <a:ext uri="{FF2B5EF4-FFF2-40B4-BE49-F238E27FC236}">
                  <a16:creationId xmlns:a16="http://schemas.microsoft.com/office/drawing/2014/main" id="{987F095C-603B-450D-B3AB-A0254A652BFD}"/>
                </a:ext>
              </a:extLst>
            </p:cNvPr>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grpFill/>
            <a:ln>
              <a:solidFill>
                <a:schemeClr val="tx1">
                  <a:alpha val="26000"/>
                </a:schemeClr>
              </a:solidFill>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548;p88">
              <a:extLst>
                <a:ext uri="{FF2B5EF4-FFF2-40B4-BE49-F238E27FC236}">
                  <a16:creationId xmlns:a16="http://schemas.microsoft.com/office/drawing/2014/main" id="{2CA8B11A-C5C6-4120-9104-FB00CAB6F273}"/>
                </a:ext>
              </a:extLst>
            </p:cNvPr>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grpFill/>
            <a:ln>
              <a:solidFill>
                <a:schemeClr val="tx1">
                  <a:alpha val="26000"/>
                </a:schemeClr>
              </a:solidFill>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549;p88">
              <a:extLst>
                <a:ext uri="{FF2B5EF4-FFF2-40B4-BE49-F238E27FC236}">
                  <a16:creationId xmlns:a16="http://schemas.microsoft.com/office/drawing/2014/main" id="{FCC7AFC2-D809-4892-A825-202A49D41F86}"/>
                </a:ext>
              </a:extLst>
            </p:cNvPr>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grpFill/>
            <a:ln>
              <a:solidFill>
                <a:schemeClr val="tx1">
                  <a:alpha val="26000"/>
                </a:schemeClr>
              </a:solidFill>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550;p88">
              <a:extLst>
                <a:ext uri="{FF2B5EF4-FFF2-40B4-BE49-F238E27FC236}">
                  <a16:creationId xmlns:a16="http://schemas.microsoft.com/office/drawing/2014/main" id="{24DE6D94-4D85-4284-B732-6D30959C3612}"/>
                </a:ext>
              </a:extLst>
            </p:cNvPr>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grpFill/>
            <a:ln>
              <a:solidFill>
                <a:schemeClr val="tx1">
                  <a:alpha val="26000"/>
                </a:schemeClr>
              </a:solidFill>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551;p88">
              <a:extLst>
                <a:ext uri="{FF2B5EF4-FFF2-40B4-BE49-F238E27FC236}">
                  <a16:creationId xmlns:a16="http://schemas.microsoft.com/office/drawing/2014/main" id="{07E186EC-CB91-45BB-AB0A-7CAF54197E33}"/>
                </a:ext>
              </a:extLst>
            </p:cNvPr>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grpFill/>
            <a:ln>
              <a:solidFill>
                <a:schemeClr val="tx1">
                  <a:alpha val="26000"/>
                </a:schemeClr>
              </a:solidFill>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ítulo 1">
            <a:extLst>
              <a:ext uri="{FF2B5EF4-FFF2-40B4-BE49-F238E27FC236}">
                <a16:creationId xmlns:a16="http://schemas.microsoft.com/office/drawing/2014/main" id="{93FCD588-422B-456A-A717-D02F41D2BACD}"/>
              </a:ext>
            </a:extLst>
          </p:cNvPr>
          <p:cNvSpPr>
            <a:spLocks noGrp="1"/>
          </p:cNvSpPr>
          <p:nvPr>
            <p:ph type="title"/>
          </p:nvPr>
        </p:nvSpPr>
        <p:spPr/>
        <p:txBody>
          <a:bodyPr/>
          <a:lstStyle/>
          <a:p>
            <a:r>
              <a:rPr lang="es-MX"/>
              <a:t>USOS</a:t>
            </a:r>
          </a:p>
        </p:txBody>
      </p:sp>
      <p:sp>
        <p:nvSpPr>
          <p:cNvPr id="4" name="Marcador de texto 3">
            <a:extLst>
              <a:ext uri="{FF2B5EF4-FFF2-40B4-BE49-F238E27FC236}">
                <a16:creationId xmlns:a16="http://schemas.microsoft.com/office/drawing/2014/main" id="{DBD9E16E-6335-41BD-A66C-A4163DC3F6C9}"/>
              </a:ext>
            </a:extLst>
          </p:cNvPr>
          <p:cNvSpPr>
            <a:spLocks noGrp="1"/>
          </p:cNvSpPr>
          <p:nvPr>
            <p:ph type="body" idx="1"/>
          </p:nvPr>
        </p:nvSpPr>
        <p:spPr>
          <a:xfrm>
            <a:off x="1514475" y="2781426"/>
            <a:ext cx="1995468" cy="1216014"/>
          </a:xfrm>
        </p:spPr>
        <p:txBody>
          <a:bodyPr/>
          <a:lstStyle/>
          <a:p>
            <a:r>
              <a:rPr lang="es-ES" sz="1400">
                <a:latin typeface="Barlow Condensed SemiBold" panose="00000706000000000000" pitchFamily="2" charset="0"/>
              </a:rPr>
              <a:t>El auge de los blogs.</a:t>
            </a:r>
            <a:endParaRPr lang="es-MX" sz="1400">
              <a:latin typeface="Barlow Condensed SemiBold" panose="00000706000000000000" pitchFamily="2" charset="0"/>
            </a:endParaRPr>
          </a:p>
        </p:txBody>
      </p:sp>
      <p:sp>
        <p:nvSpPr>
          <p:cNvPr id="7" name="Marcador de texto 6">
            <a:extLst>
              <a:ext uri="{FF2B5EF4-FFF2-40B4-BE49-F238E27FC236}">
                <a16:creationId xmlns:a16="http://schemas.microsoft.com/office/drawing/2014/main" id="{875F8A79-340C-40FF-8C5A-260B82F943ED}"/>
              </a:ext>
            </a:extLst>
          </p:cNvPr>
          <p:cNvSpPr>
            <a:spLocks noGrp="1"/>
          </p:cNvSpPr>
          <p:nvPr>
            <p:ph type="body" idx="18"/>
          </p:nvPr>
        </p:nvSpPr>
        <p:spPr>
          <a:xfrm>
            <a:off x="3863569" y="2796108"/>
            <a:ext cx="1995468" cy="1216014"/>
          </a:xfrm>
        </p:spPr>
        <p:txBody>
          <a:bodyPr/>
          <a:lstStyle/>
          <a:p>
            <a:r>
              <a:rPr lang="es-MX" sz="1400">
                <a:latin typeface="Barlow Condensed SemiBold" panose="00000706000000000000" pitchFamily="2" charset="0"/>
              </a:rPr>
              <a:t>La </a:t>
            </a:r>
            <a:r>
              <a:rPr lang="es-MX" sz="1400" err="1">
                <a:latin typeface="Barlow Condensed SemiBold" panose="00000706000000000000" pitchFamily="2" charset="0"/>
              </a:rPr>
              <a:t>World</a:t>
            </a:r>
            <a:r>
              <a:rPr lang="es-MX" sz="1400">
                <a:latin typeface="Barlow Condensed SemiBold" panose="00000706000000000000" pitchFamily="2" charset="0"/>
              </a:rPr>
              <a:t> Wide Web como plataforma.</a:t>
            </a:r>
          </a:p>
        </p:txBody>
      </p:sp>
      <p:sp>
        <p:nvSpPr>
          <p:cNvPr id="10" name="Marcador de texto 9">
            <a:extLst>
              <a:ext uri="{FF2B5EF4-FFF2-40B4-BE49-F238E27FC236}">
                <a16:creationId xmlns:a16="http://schemas.microsoft.com/office/drawing/2014/main" id="{74360932-9FDC-4459-A6A3-008EEBF3A24D}"/>
              </a:ext>
            </a:extLst>
          </p:cNvPr>
          <p:cNvSpPr>
            <a:spLocks noGrp="1"/>
          </p:cNvSpPr>
          <p:nvPr>
            <p:ph type="body" idx="19"/>
          </p:nvPr>
        </p:nvSpPr>
        <p:spPr>
          <a:xfrm>
            <a:off x="6354233" y="2796108"/>
            <a:ext cx="1995468" cy="1216014"/>
          </a:xfrm>
        </p:spPr>
        <p:txBody>
          <a:bodyPr/>
          <a:lstStyle/>
          <a:p>
            <a:r>
              <a:rPr lang="es-MX" sz="1400">
                <a:latin typeface="Barlow Condensed SemiBold" panose="00000706000000000000" pitchFamily="2" charset="0"/>
              </a:rPr>
              <a:t>El beta perpetuo: la Web 2.0 se inventa permanentemente.</a:t>
            </a:r>
          </a:p>
          <a:p>
            <a:endParaRPr lang="es-MX" sz="1400">
              <a:latin typeface="Barlow Condensed SemiBold" panose="00000706000000000000" pitchFamily="2" charset="0"/>
            </a:endParaRPr>
          </a:p>
        </p:txBody>
      </p:sp>
      <p:sp>
        <p:nvSpPr>
          <p:cNvPr id="13" name="Marcador de texto 12">
            <a:extLst>
              <a:ext uri="{FF2B5EF4-FFF2-40B4-BE49-F238E27FC236}">
                <a16:creationId xmlns:a16="http://schemas.microsoft.com/office/drawing/2014/main" id="{C9242837-58FB-49D3-9903-EB946ADCD825}"/>
              </a:ext>
            </a:extLst>
          </p:cNvPr>
          <p:cNvSpPr>
            <a:spLocks noGrp="1"/>
          </p:cNvSpPr>
          <p:nvPr>
            <p:ph type="body" idx="20"/>
          </p:nvPr>
        </p:nvSpPr>
        <p:spPr>
          <a:xfrm>
            <a:off x="8774113" y="2781426"/>
            <a:ext cx="1995468" cy="1216014"/>
          </a:xfrm>
        </p:spPr>
        <p:txBody>
          <a:bodyPr/>
          <a:lstStyle/>
          <a:p>
            <a:r>
              <a:rPr lang="es-ES" sz="1400">
                <a:latin typeface="Barlow Condensed SemiBold" panose="00000706000000000000" pitchFamily="2" charset="0"/>
              </a:rPr>
              <a:t>La importancia de la larga cola.</a:t>
            </a:r>
          </a:p>
          <a:p>
            <a:endParaRPr lang="es-MX" sz="1400">
              <a:latin typeface="Barlow Condensed SemiBold" panose="00000706000000000000" pitchFamily="2" charset="0"/>
            </a:endParaRPr>
          </a:p>
        </p:txBody>
      </p:sp>
      <p:sp>
        <p:nvSpPr>
          <p:cNvPr id="16" name="Marcador de texto 15">
            <a:extLst>
              <a:ext uri="{FF2B5EF4-FFF2-40B4-BE49-F238E27FC236}">
                <a16:creationId xmlns:a16="http://schemas.microsoft.com/office/drawing/2014/main" id="{4AB0BBB4-2690-4D52-B563-A07AA5F46A74}"/>
              </a:ext>
            </a:extLst>
          </p:cNvPr>
          <p:cNvSpPr>
            <a:spLocks noGrp="1"/>
          </p:cNvSpPr>
          <p:nvPr>
            <p:ph type="body" idx="25"/>
          </p:nvPr>
        </p:nvSpPr>
        <p:spPr>
          <a:xfrm>
            <a:off x="1514475" y="4640262"/>
            <a:ext cx="1995468" cy="1216014"/>
          </a:xfrm>
        </p:spPr>
        <p:txBody>
          <a:bodyPr/>
          <a:lstStyle/>
          <a:p>
            <a:r>
              <a:rPr lang="es-ES" sz="1400">
                <a:latin typeface="Barlow Condensed SemiBold" panose="00000706000000000000" pitchFamily="2" charset="0"/>
              </a:rPr>
              <a:t>El etiquetado colectivo (</a:t>
            </a:r>
            <a:r>
              <a:rPr lang="es-ES" sz="1400" err="1">
                <a:latin typeface="Barlow Condensed SemiBold" panose="00000706000000000000" pitchFamily="2" charset="0"/>
              </a:rPr>
              <a:t>folcsonomía</a:t>
            </a:r>
            <a:r>
              <a:rPr lang="es-ES" sz="1400">
                <a:latin typeface="Barlow Condensed SemiBold" panose="00000706000000000000" pitchFamily="2" charset="0"/>
              </a:rPr>
              <a:t>, marcadores sociales...).</a:t>
            </a:r>
          </a:p>
          <a:p>
            <a:endParaRPr lang="es-MX" sz="1400">
              <a:latin typeface="Barlow Condensed SemiBold" panose="00000706000000000000" pitchFamily="2" charset="0"/>
            </a:endParaRPr>
          </a:p>
        </p:txBody>
      </p:sp>
      <p:sp>
        <p:nvSpPr>
          <p:cNvPr id="19" name="Marcador de texto 18">
            <a:extLst>
              <a:ext uri="{FF2B5EF4-FFF2-40B4-BE49-F238E27FC236}">
                <a16:creationId xmlns:a16="http://schemas.microsoft.com/office/drawing/2014/main" id="{865AAE35-1098-4726-AA87-421F00FF3079}"/>
              </a:ext>
            </a:extLst>
          </p:cNvPr>
          <p:cNvSpPr>
            <a:spLocks noGrp="1"/>
          </p:cNvSpPr>
          <p:nvPr>
            <p:ph type="body" idx="30"/>
          </p:nvPr>
        </p:nvSpPr>
        <p:spPr>
          <a:xfrm>
            <a:off x="3863569" y="4654944"/>
            <a:ext cx="1995468" cy="1216014"/>
          </a:xfrm>
        </p:spPr>
        <p:txBody>
          <a:bodyPr/>
          <a:lstStyle/>
          <a:p>
            <a:r>
              <a:rPr lang="es-ES" sz="1400">
                <a:latin typeface="Barlow Condensed SemiBold" panose="00000706000000000000" pitchFamily="2" charset="0"/>
              </a:rPr>
              <a:t>El contenido agregado por los usuarios como valor clave de la Web.</a:t>
            </a:r>
          </a:p>
          <a:p>
            <a:endParaRPr lang="es-MX" sz="1400">
              <a:latin typeface="Barlow Condensed SemiBold" panose="00000706000000000000" pitchFamily="2" charset="0"/>
            </a:endParaRPr>
          </a:p>
        </p:txBody>
      </p:sp>
      <p:sp>
        <p:nvSpPr>
          <p:cNvPr id="22" name="Marcador de texto 21">
            <a:extLst>
              <a:ext uri="{FF2B5EF4-FFF2-40B4-BE49-F238E27FC236}">
                <a16:creationId xmlns:a16="http://schemas.microsoft.com/office/drawing/2014/main" id="{4FD85796-5030-46D6-9F95-39AAA04CE06A}"/>
              </a:ext>
            </a:extLst>
          </p:cNvPr>
          <p:cNvSpPr>
            <a:spLocks noGrp="1"/>
          </p:cNvSpPr>
          <p:nvPr>
            <p:ph type="body" idx="31"/>
          </p:nvPr>
        </p:nvSpPr>
        <p:spPr>
          <a:xfrm>
            <a:off x="6354233" y="5023703"/>
            <a:ext cx="1995468" cy="1216014"/>
          </a:xfrm>
        </p:spPr>
        <p:txBody>
          <a:bodyPr vert="horz" lIns="91440" tIns="45720" rIns="91440" bIns="45720" rtlCol="0" anchor="t">
            <a:noAutofit/>
          </a:bodyPr>
          <a:lstStyle/>
          <a:p>
            <a:r>
              <a:rPr lang="es-ES" sz="1400" dirty="0">
                <a:latin typeface="Barlow Condensed SemiBold" panose="00000706000000000000" pitchFamily="2" charset="0"/>
              </a:rPr>
              <a:t>Las webs creadas por los usuarios, usando plataformas de </a:t>
            </a:r>
            <a:r>
              <a:rPr lang="es-ES" sz="1400" dirty="0" err="1">
                <a:latin typeface="Barlow Condensed SemiBold" panose="00000706000000000000" pitchFamily="2" charset="0"/>
              </a:rPr>
              <a:t>auto-edición</a:t>
            </a:r>
            <a:r>
              <a:rPr lang="es-ES" sz="1400" dirty="0">
                <a:latin typeface="Barlow Condensed SemiBold" panose="00000706000000000000" pitchFamily="2" charset="0"/>
              </a:rPr>
              <a:t>.</a:t>
            </a:r>
          </a:p>
          <a:p>
            <a:endParaRPr lang="es-MX" sz="1400" dirty="0">
              <a:latin typeface="Barlow Condensed SemiBold" panose="00000706000000000000" pitchFamily="2" charset="0"/>
            </a:endParaRPr>
          </a:p>
        </p:txBody>
      </p:sp>
      <p:sp>
        <p:nvSpPr>
          <p:cNvPr id="27" name="Marcador de fecha 26">
            <a:extLst>
              <a:ext uri="{FF2B5EF4-FFF2-40B4-BE49-F238E27FC236}">
                <a16:creationId xmlns:a16="http://schemas.microsoft.com/office/drawing/2014/main" id="{8212AF21-F1D1-4475-AB9D-AD9C37356D4E}"/>
              </a:ext>
            </a:extLst>
          </p:cNvPr>
          <p:cNvSpPr>
            <a:spLocks noGrp="1"/>
          </p:cNvSpPr>
          <p:nvPr>
            <p:ph type="dt" sz="half" idx="10"/>
          </p:nvPr>
        </p:nvSpPr>
        <p:spPr/>
        <p:txBody>
          <a:bodyPr/>
          <a:lstStyle/>
          <a:p>
            <a:r>
              <a:rPr lang="en-US"/>
              <a:t>20XX</a:t>
            </a:r>
          </a:p>
        </p:txBody>
      </p:sp>
      <p:sp>
        <p:nvSpPr>
          <p:cNvPr id="28" name="Marcador de pie de página 27">
            <a:extLst>
              <a:ext uri="{FF2B5EF4-FFF2-40B4-BE49-F238E27FC236}">
                <a16:creationId xmlns:a16="http://schemas.microsoft.com/office/drawing/2014/main" id="{61812832-0772-431E-BD4D-7E0C41345D45}"/>
              </a:ext>
            </a:extLst>
          </p:cNvPr>
          <p:cNvSpPr>
            <a:spLocks noGrp="1"/>
          </p:cNvSpPr>
          <p:nvPr>
            <p:ph type="ftr" sz="quarter" idx="11"/>
          </p:nvPr>
        </p:nvSpPr>
        <p:spPr/>
        <p:txBody>
          <a:bodyPr/>
          <a:lstStyle/>
          <a:p>
            <a:r>
              <a:rPr lang="en-US"/>
              <a:t>Pitch Deck</a:t>
            </a:r>
          </a:p>
        </p:txBody>
      </p:sp>
      <p:sp>
        <p:nvSpPr>
          <p:cNvPr id="29" name="Marcador de número de diapositiva 28">
            <a:extLst>
              <a:ext uri="{FF2B5EF4-FFF2-40B4-BE49-F238E27FC236}">
                <a16:creationId xmlns:a16="http://schemas.microsoft.com/office/drawing/2014/main" id="{5BBFA67B-C8F9-4085-9572-F3C40F58ECFB}"/>
              </a:ext>
            </a:extLst>
          </p:cNvPr>
          <p:cNvSpPr>
            <a:spLocks noGrp="1"/>
          </p:cNvSpPr>
          <p:nvPr>
            <p:ph type="sldNum" sz="quarter" idx="12"/>
          </p:nvPr>
        </p:nvSpPr>
        <p:spPr/>
        <p:txBody>
          <a:bodyPr/>
          <a:lstStyle/>
          <a:p>
            <a:fld id="{B5CEABB6-07DC-46E8-9B57-56EC44A396E5}" type="slidenum">
              <a:rPr lang="en-US" smtClean="0"/>
              <a:t>5</a:t>
            </a:fld>
            <a:endParaRPr lang="en-US"/>
          </a:p>
        </p:txBody>
      </p:sp>
      <p:sp>
        <p:nvSpPr>
          <p:cNvPr id="30" name="Marcador de texto 3">
            <a:extLst>
              <a:ext uri="{FF2B5EF4-FFF2-40B4-BE49-F238E27FC236}">
                <a16:creationId xmlns:a16="http://schemas.microsoft.com/office/drawing/2014/main" id="{EE30F012-1919-4CF4-8071-3291FE6FF103}"/>
              </a:ext>
            </a:extLst>
          </p:cNvPr>
          <p:cNvSpPr txBox="1">
            <a:spLocks/>
          </p:cNvSpPr>
          <p:nvPr/>
        </p:nvSpPr>
        <p:spPr>
          <a:xfrm>
            <a:off x="8774113" y="4640261"/>
            <a:ext cx="1995468" cy="1216014"/>
          </a:xfrm>
          <a:prstGeom prst="rect">
            <a:avLst/>
          </a:prstGeom>
        </p:spPr>
        <p:txBody>
          <a:bodyPr vert="horz" lIns="91440" tIns="45720" rIns="91440" bIns="45720" rtlCol="0" anchor="t">
            <a:noAutofit/>
          </a:bodyPr>
          <a:lstStyle>
            <a:lvl1pPr indent="0" algn="ctr">
              <a:lnSpc>
                <a:spcPct val="90000"/>
              </a:lnSpc>
              <a:spcBef>
                <a:spcPts val="1000"/>
              </a:spcBef>
              <a:buFont typeface="Arial" panose="020B0604020202020204" pitchFamily="34" charset="0"/>
              <a:buNone/>
              <a:defRPr lang="en-US" sz="1050" spc="150" baseline="0" dirty="0" smtClean="0">
                <a:latin typeface="+mj-lt"/>
                <a:ea typeface="+mj-ea"/>
                <a:cs typeface="+mj-cs"/>
              </a:defRPr>
            </a:lvl1pPr>
            <a:lvl2pPr indent="0">
              <a:lnSpc>
                <a:spcPct val="90000"/>
              </a:lnSpc>
              <a:spcBef>
                <a:spcPts val="500"/>
              </a:spcBef>
              <a:buFont typeface="Arial" panose="020B0604020202020204" pitchFamily="34" charset="0"/>
              <a:buNone/>
              <a:defRPr sz="2000" b="1"/>
            </a:lvl2pPr>
            <a:lvl3pPr indent="0">
              <a:lnSpc>
                <a:spcPct val="90000"/>
              </a:lnSpc>
              <a:spcBef>
                <a:spcPts val="500"/>
              </a:spcBef>
              <a:buFont typeface="Arial" panose="020B0604020202020204" pitchFamily="34" charset="0"/>
              <a:buNone/>
              <a:defRPr b="1"/>
            </a:lvl3pPr>
            <a:lvl4pPr indent="0">
              <a:lnSpc>
                <a:spcPct val="90000"/>
              </a:lnSpc>
              <a:spcBef>
                <a:spcPts val="500"/>
              </a:spcBef>
              <a:buFont typeface="Arial" panose="020B0604020202020204" pitchFamily="34" charset="0"/>
              <a:buNone/>
              <a:defRPr sz="1600" b="1"/>
            </a:lvl4pPr>
            <a:lvl5pPr indent="0">
              <a:lnSpc>
                <a:spcPct val="90000"/>
              </a:lnSpc>
              <a:spcBef>
                <a:spcPts val="500"/>
              </a:spcBef>
              <a:buFont typeface="Arial" panose="020B0604020202020204" pitchFamily="34" charset="0"/>
              <a:buNone/>
              <a:defRPr sz="1600" b="1"/>
            </a:lvl5pPr>
            <a:lvl6pPr indent="0">
              <a:lnSpc>
                <a:spcPct val="90000"/>
              </a:lnSpc>
              <a:spcBef>
                <a:spcPts val="500"/>
              </a:spcBef>
              <a:buFont typeface="Arial" panose="020B0604020202020204" pitchFamily="34" charset="0"/>
              <a:buNone/>
              <a:defRPr sz="1600" b="1"/>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r>
              <a:rPr lang="es-MX" sz="1400">
                <a:latin typeface="Barlow Condensed SemiBold" panose="00000706000000000000" pitchFamily="2" charset="0"/>
              </a:rPr>
              <a:t>Aplicaciones web dinámicas.</a:t>
            </a:r>
          </a:p>
        </p:txBody>
      </p:sp>
      <p:pic>
        <p:nvPicPr>
          <p:cNvPr id="2050" name="Picture 2" descr="Blogger de redes sociales iconos de computadora logo, blog, texto,  rectángulo, naranja png | PNGWing">
            <a:extLst>
              <a:ext uri="{FF2B5EF4-FFF2-40B4-BE49-F238E27FC236}">
                <a16:creationId xmlns:a16="http://schemas.microsoft.com/office/drawing/2014/main" id="{32377612-AE4A-40FB-BFB9-1FC3E58DC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439" y="2971561"/>
            <a:ext cx="1265540" cy="1265540"/>
          </a:xfrm>
          <a:prstGeom prst="rect">
            <a:avLst/>
          </a:prstGeom>
          <a:noFill/>
          <a:scene3d>
            <a:camera prst="perspectiveRelaxedModerately"/>
            <a:lightRig rig="threePt" dir="t"/>
          </a:scene3d>
          <a:extLst>
            <a:ext uri="{909E8E84-426E-40DD-AFC4-6F175D3DCCD1}">
              <a14:hiddenFill xmlns:a14="http://schemas.microsoft.com/office/drawing/2010/main">
                <a:solidFill>
                  <a:srgbClr val="FFFFFF"/>
                </a:solidFill>
              </a14:hiddenFill>
            </a:ext>
          </a:extLst>
        </p:spPr>
      </p:pic>
      <p:grpSp>
        <p:nvGrpSpPr>
          <p:cNvPr id="45" name="Google Shape;12615;p88">
            <a:extLst>
              <a:ext uri="{FF2B5EF4-FFF2-40B4-BE49-F238E27FC236}">
                <a16:creationId xmlns:a16="http://schemas.microsoft.com/office/drawing/2014/main" id="{1B7EEBCE-E0E1-4C26-8AB3-143DDF8672A2}"/>
              </a:ext>
            </a:extLst>
          </p:cNvPr>
          <p:cNvGrpSpPr/>
          <p:nvPr/>
        </p:nvGrpSpPr>
        <p:grpSpPr>
          <a:xfrm>
            <a:off x="9881315" y="4743119"/>
            <a:ext cx="1364775" cy="1363194"/>
            <a:chOff x="5583569" y="3351230"/>
            <a:chExt cx="357419" cy="357005"/>
          </a:xfrm>
          <a:solidFill>
            <a:schemeClr val="tx2">
              <a:lumMod val="40000"/>
              <a:lumOff val="60000"/>
              <a:alpha val="40000"/>
            </a:schemeClr>
          </a:solidFill>
        </p:grpSpPr>
        <p:sp>
          <p:nvSpPr>
            <p:cNvPr id="46" name="Google Shape;12616;p88">
              <a:extLst>
                <a:ext uri="{FF2B5EF4-FFF2-40B4-BE49-F238E27FC236}">
                  <a16:creationId xmlns:a16="http://schemas.microsoft.com/office/drawing/2014/main" id="{7FF22D71-D95D-48B0-956D-DAAD98B8FB0B}"/>
                </a:ext>
              </a:extLst>
            </p:cNvPr>
            <p:cNvSpPr/>
            <p:nvPr/>
          </p:nvSpPr>
          <p:spPr>
            <a:xfrm>
              <a:off x="5583569" y="3351230"/>
              <a:ext cx="357419" cy="357005"/>
            </a:xfrm>
            <a:custGeom>
              <a:avLst/>
              <a:gdLst/>
              <a:ahLst/>
              <a:cxnLst/>
              <a:rect l="l" t="t" r="r" b="b"/>
              <a:pathLst>
                <a:path w="11229" h="11216" extrusionOk="0">
                  <a:moveTo>
                    <a:pt x="5620" y="357"/>
                  </a:moveTo>
                  <a:cubicBezTo>
                    <a:pt x="8514" y="357"/>
                    <a:pt x="10871" y="2703"/>
                    <a:pt x="10871" y="5608"/>
                  </a:cubicBezTo>
                  <a:cubicBezTo>
                    <a:pt x="10871" y="8513"/>
                    <a:pt x="8514" y="10859"/>
                    <a:pt x="5620" y="10859"/>
                  </a:cubicBezTo>
                  <a:cubicBezTo>
                    <a:pt x="2715" y="10859"/>
                    <a:pt x="370" y="8513"/>
                    <a:pt x="370" y="5608"/>
                  </a:cubicBezTo>
                  <a:cubicBezTo>
                    <a:pt x="370" y="2703"/>
                    <a:pt x="2715" y="357"/>
                    <a:pt x="5620" y="357"/>
                  </a:cubicBezTo>
                  <a:close/>
                  <a:moveTo>
                    <a:pt x="5620" y="0"/>
                  </a:moveTo>
                  <a:cubicBezTo>
                    <a:pt x="4108" y="0"/>
                    <a:pt x="2715" y="572"/>
                    <a:pt x="1644" y="1631"/>
                  </a:cubicBezTo>
                  <a:cubicBezTo>
                    <a:pt x="584" y="2691"/>
                    <a:pt x="1" y="4108"/>
                    <a:pt x="1" y="5608"/>
                  </a:cubicBezTo>
                  <a:cubicBezTo>
                    <a:pt x="1" y="7108"/>
                    <a:pt x="584" y="8513"/>
                    <a:pt x="1644" y="9585"/>
                  </a:cubicBezTo>
                  <a:cubicBezTo>
                    <a:pt x="2703" y="10632"/>
                    <a:pt x="4108" y="11216"/>
                    <a:pt x="5620" y="11216"/>
                  </a:cubicBezTo>
                  <a:cubicBezTo>
                    <a:pt x="7121" y="11216"/>
                    <a:pt x="8514" y="10632"/>
                    <a:pt x="9597" y="9585"/>
                  </a:cubicBezTo>
                  <a:cubicBezTo>
                    <a:pt x="10669" y="8525"/>
                    <a:pt x="11228" y="7108"/>
                    <a:pt x="11228" y="5608"/>
                  </a:cubicBezTo>
                  <a:cubicBezTo>
                    <a:pt x="11228" y="4108"/>
                    <a:pt x="10645" y="2703"/>
                    <a:pt x="9597" y="1631"/>
                  </a:cubicBezTo>
                  <a:cubicBezTo>
                    <a:pt x="8537" y="572"/>
                    <a:pt x="7121" y="0"/>
                    <a:pt x="5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617;p88">
              <a:extLst>
                <a:ext uri="{FF2B5EF4-FFF2-40B4-BE49-F238E27FC236}">
                  <a16:creationId xmlns:a16="http://schemas.microsoft.com/office/drawing/2014/main" id="{376ACB79-A0F8-4077-8FE5-EA67FB9BABEB}"/>
                </a:ext>
              </a:extLst>
            </p:cNvPr>
            <p:cNvSpPr/>
            <p:nvPr/>
          </p:nvSpPr>
          <p:spPr>
            <a:xfrm>
              <a:off x="5658625" y="3403527"/>
              <a:ext cx="172073" cy="243690"/>
            </a:xfrm>
            <a:custGeom>
              <a:avLst/>
              <a:gdLst/>
              <a:ahLst/>
              <a:cxnLst/>
              <a:rect l="l" t="t" r="r" b="b"/>
              <a:pathLst>
                <a:path w="5406" h="7656" extrusionOk="0">
                  <a:moveTo>
                    <a:pt x="1834" y="0"/>
                  </a:moveTo>
                  <a:cubicBezTo>
                    <a:pt x="1727" y="0"/>
                    <a:pt x="1655" y="72"/>
                    <a:pt x="1655" y="179"/>
                  </a:cubicBezTo>
                  <a:cubicBezTo>
                    <a:pt x="1655" y="1000"/>
                    <a:pt x="988" y="1655"/>
                    <a:pt x="179" y="1655"/>
                  </a:cubicBezTo>
                  <a:cubicBezTo>
                    <a:pt x="72" y="1655"/>
                    <a:pt x="0" y="1727"/>
                    <a:pt x="0" y="1834"/>
                  </a:cubicBezTo>
                  <a:lnTo>
                    <a:pt x="0" y="3489"/>
                  </a:lnTo>
                  <a:cubicBezTo>
                    <a:pt x="0" y="3596"/>
                    <a:pt x="72" y="3667"/>
                    <a:pt x="179" y="3667"/>
                  </a:cubicBezTo>
                  <a:lnTo>
                    <a:pt x="1655" y="3667"/>
                  </a:lnTo>
                  <a:lnTo>
                    <a:pt x="1655" y="4453"/>
                  </a:lnTo>
                  <a:cubicBezTo>
                    <a:pt x="1655" y="4560"/>
                    <a:pt x="1727" y="4632"/>
                    <a:pt x="1834" y="4632"/>
                  </a:cubicBezTo>
                  <a:cubicBezTo>
                    <a:pt x="1941" y="4632"/>
                    <a:pt x="2012" y="4560"/>
                    <a:pt x="2012" y="4453"/>
                  </a:cubicBezTo>
                  <a:lnTo>
                    <a:pt x="2012" y="3489"/>
                  </a:lnTo>
                  <a:cubicBezTo>
                    <a:pt x="2012" y="3382"/>
                    <a:pt x="1941" y="3310"/>
                    <a:pt x="1834" y="3310"/>
                  </a:cubicBezTo>
                  <a:lnTo>
                    <a:pt x="357" y="3310"/>
                  </a:lnTo>
                  <a:lnTo>
                    <a:pt x="357" y="2000"/>
                  </a:lnTo>
                  <a:cubicBezTo>
                    <a:pt x="1215" y="1905"/>
                    <a:pt x="1917" y="1226"/>
                    <a:pt x="2012" y="345"/>
                  </a:cubicBezTo>
                  <a:lnTo>
                    <a:pt x="3084" y="345"/>
                  </a:lnTo>
                  <a:lnTo>
                    <a:pt x="3084" y="1822"/>
                  </a:lnTo>
                  <a:cubicBezTo>
                    <a:pt x="3084" y="1929"/>
                    <a:pt x="3155" y="2000"/>
                    <a:pt x="3262" y="2000"/>
                  </a:cubicBezTo>
                  <a:lnTo>
                    <a:pt x="4739" y="2000"/>
                  </a:lnTo>
                  <a:lnTo>
                    <a:pt x="4739" y="3298"/>
                  </a:lnTo>
                  <a:lnTo>
                    <a:pt x="3262" y="3298"/>
                  </a:lnTo>
                  <a:cubicBezTo>
                    <a:pt x="3155" y="3298"/>
                    <a:pt x="3084" y="3370"/>
                    <a:pt x="3084" y="3477"/>
                  </a:cubicBezTo>
                  <a:lnTo>
                    <a:pt x="3084" y="5584"/>
                  </a:lnTo>
                  <a:cubicBezTo>
                    <a:pt x="3084" y="5941"/>
                    <a:pt x="3381" y="6251"/>
                    <a:pt x="3739" y="6251"/>
                  </a:cubicBezTo>
                  <a:cubicBezTo>
                    <a:pt x="3965" y="6251"/>
                    <a:pt x="4155" y="6132"/>
                    <a:pt x="4274" y="5953"/>
                  </a:cubicBezTo>
                  <a:lnTo>
                    <a:pt x="4965" y="6775"/>
                  </a:lnTo>
                  <a:cubicBezTo>
                    <a:pt x="4644" y="7120"/>
                    <a:pt x="4191" y="7311"/>
                    <a:pt x="3703" y="7311"/>
                  </a:cubicBezTo>
                  <a:cubicBezTo>
                    <a:pt x="2774" y="7299"/>
                    <a:pt x="2012" y="6525"/>
                    <a:pt x="2012" y="5572"/>
                  </a:cubicBezTo>
                  <a:lnTo>
                    <a:pt x="2012" y="5287"/>
                  </a:lnTo>
                  <a:cubicBezTo>
                    <a:pt x="2012" y="5179"/>
                    <a:pt x="1929" y="5108"/>
                    <a:pt x="1834" y="5108"/>
                  </a:cubicBezTo>
                  <a:cubicBezTo>
                    <a:pt x="1727" y="5108"/>
                    <a:pt x="1655" y="5179"/>
                    <a:pt x="1655" y="5287"/>
                  </a:cubicBezTo>
                  <a:lnTo>
                    <a:pt x="1655" y="5560"/>
                  </a:lnTo>
                  <a:cubicBezTo>
                    <a:pt x="1655" y="6703"/>
                    <a:pt x="2584" y="7656"/>
                    <a:pt x="3739" y="7656"/>
                  </a:cubicBezTo>
                  <a:cubicBezTo>
                    <a:pt x="4358" y="7656"/>
                    <a:pt x="4941" y="7370"/>
                    <a:pt x="5322" y="6882"/>
                  </a:cubicBezTo>
                  <a:cubicBezTo>
                    <a:pt x="5406" y="6834"/>
                    <a:pt x="5406" y="6751"/>
                    <a:pt x="5346" y="6691"/>
                  </a:cubicBezTo>
                  <a:lnTo>
                    <a:pt x="4489" y="5691"/>
                  </a:lnTo>
                  <a:cubicBezTo>
                    <a:pt x="4435" y="5627"/>
                    <a:pt x="4353" y="5582"/>
                    <a:pt x="4260" y="5582"/>
                  </a:cubicBezTo>
                  <a:cubicBezTo>
                    <a:pt x="4249" y="5582"/>
                    <a:pt x="4238" y="5583"/>
                    <a:pt x="4227" y="5584"/>
                  </a:cubicBezTo>
                  <a:cubicBezTo>
                    <a:pt x="4120" y="5596"/>
                    <a:pt x="4036" y="5656"/>
                    <a:pt x="3989" y="5751"/>
                  </a:cubicBezTo>
                  <a:cubicBezTo>
                    <a:pt x="3941" y="5834"/>
                    <a:pt x="3858" y="5894"/>
                    <a:pt x="3751" y="5918"/>
                  </a:cubicBezTo>
                  <a:cubicBezTo>
                    <a:pt x="3743" y="5918"/>
                    <a:pt x="3736" y="5918"/>
                    <a:pt x="3728" y="5918"/>
                  </a:cubicBezTo>
                  <a:cubicBezTo>
                    <a:pt x="3560" y="5918"/>
                    <a:pt x="3429" y="5791"/>
                    <a:pt x="3429" y="5620"/>
                  </a:cubicBezTo>
                  <a:lnTo>
                    <a:pt x="3429" y="3667"/>
                  </a:lnTo>
                  <a:lnTo>
                    <a:pt x="4894" y="3667"/>
                  </a:lnTo>
                  <a:cubicBezTo>
                    <a:pt x="5001" y="3667"/>
                    <a:pt x="5072" y="3596"/>
                    <a:pt x="5072" y="3489"/>
                  </a:cubicBezTo>
                  <a:lnTo>
                    <a:pt x="5072" y="1834"/>
                  </a:lnTo>
                  <a:cubicBezTo>
                    <a:pt x="5072" y="1727"/>
                    <a:pt x="5001" y="1655"/>
                    <a:pt x="4894" y="1655"/>
                  </a:cubicBezTo>
                  <a:lnTo>
                    <a:pt x="3429" y="1655"/>
                  </a:lnTo>
                  <a:lnTo>
                    <a:pt x="3429" y="179"/>
                  </a:lnTo>
                  <a:cubicBezTo>
                    <a:pt x="3429" y="72"/>
                    <a:pt x="3346" y="0"/>
                    <a:pt x="3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2863;p88">
            <a:extLst>
              <a:ext uri="{FF2B5EF4-FFF2-40B4-BE49-F238E27FC236}">
                <a16:creationId xmlns:a16="http://schemas.microsoft.com/office/drawing/2014/main" id="{394D60EB-F150-4CFF-9605-6148C6CBEC66}"/>
              </a:ext>
            </a:extLst>
          </p:cNvPr>
          <p:cNvGrpSpPr/>
          <p:nvPr/>
        </p:nvGrpSpPr>
        <p:grpSpPr>
          <a:xfrm>
            <a:off x="3935720" y="855025"/>
            <a:ext cx="1733885" cy="1737631"/>
            <a:chOff x="2280029" y="1970604"/>
            <a:chExt cx="353631" cy="354395"/>
          </a:xfrm>
          <a:solidFill>
            <a:schemeClr val="accent1">
              <a:alpha val="34000"/>
            </a:schemeClr>
          </a:solidFill>
        </p:grpSpPr>
        <p:sp>
          <p:nvSpPr>
            <p:cNvPr id="49" name="Google Shape;12864;p88">
              <a:extLst>
                <a:ext uri="{FF2B5EF4-FFF2-40B4-BE49-F238E27FC236}">
                  <a16:creationId xmlns:a16="http://schemas.microsoft.com/office/drawing/2014/main" id="{8F5544EB-ECB0-4CF0-A988-5D8B1252E3C5}"/>
                </a:ext>
              </a:extLst>
            </p:cNvPr>
            <p:cNvSpPr/>
            <p:nvPr/>
          </p:nvSpPr>
          <p:spPr>
            <a:xfrm>
              <a:off x="2309981" y="2069086"/>
              <a:ext cx="323679" cy="255913"/>
            </a:xfrm>
            <a:custGeom>
              <a:avLst/>
              <a:gdLst/>
              <a:ahLst/>
              <a:cxnLst/>
              <a:rect l="l" t="t" r="r" b="b"/>
              <a:pathLst>
                <a:path w="10169" h="8040" extrusionOk="0">
                  <a:moveTo>
                    <a:pt x="9473" y="0"/>
                  </a:moveTo>
                  <a:cubicBezTo>
                    <a:pt x="9451" y="0"/>
                    <a:pt x="9428" y="5"/>
                    <a:pt x="9406" y="14"/>
                  </a:cubicBezTo>
                  <a:cubicBezTo>
                    <a:pt x="9335" y="62"/>
                    <a:pt x="9287" y="157"/>
                    <a:pt x="9335" y="240"/>
                  </a:cubicBezTo>
                  <a:cubicBezTo>
                    <a:pt x="9656" y="943"/>
                    <a:pt x="9835" y="1705"/>
                    <a:pt x="9835" y="2491"/>
                  </a:cubicBezTo>
                  <a:cubicBezTo>
                    <a:pt x="9835" y="3884"/>
                    <a:pt x="9287" y="5193"/>
                    <a:pt x="8299" y="6194"/>
                  </a:cubicBezTo>
                  <a:cubicBezTo>
                    <a:pt x="7323" y="7182"/>
                    <a:pt x="6001" y="7729"/>
                    <a:pt x="4596" y="7729"/>
                  </a:cubicBezTo>
                  <a:cubicBezTo>
                    <a:pt x="3763" y="7729"/>
                    <a:pt x="2977" y="7539"/>
                    <a:pt x="2251" y="7158"/>
                  </a:cubicBezTo>
                  <a:cubicBezTo>
                    <a:pt x="1632" y="6848"/>
                    <a:pt x="1084" y="6420"/>
                    <a:pt x="620" y="5896"/>
                  </a:cubicBezTo>
                  <a:lnTo>
                    <a:pt x="620" y="5896"/>
                  </a:lnTo>
                  <a:lnTo>
                    <a:pt x="1263" y="6110"/>
                  </a:lnTo>
                  <a:cubicBezTo>
                    <a:pt x="1279" y="6114"/>
                    <a:pt x="1295" y="6116"/>
                    <a:pt x="1311" y="6116"/>
                  </a:cubicBezTo>
                  <a:cubicBezTo>
                    <a:pt x="1385" y="6116"/>
                    <a:pt x="1447" y="6072"/>
                    <a:pt x="1477" y="6003"/>
                  </a:cubicBezTo>
                  <a:cubicBezTo>
                    <a:pt x="1501" y="5908"/>
                    <a:pt x="1453" y="5824"/>
                    <a:pt x="1370" y="5789"/>
                  </a:cubicBezTo>
                  <a:lnTo>
                    <a:pt x="203" y="5408"/>
                  </a:lnTo>
                  <a:cubicBezTo>
                    <a:pt x="187" y="5405"/>
                    <a:pt x="171" y="5403"/>
                    <a:pt x="156" y="5403"/>
                  </a:cubicBezTo>
                  <a:cubicBezTo>
                    <a:pt x="114" y="5403"/>
                    <a:pt x="77" y="5414"/>
                    <a:pt x="60" y="5432"/>
                  </a:cubicBezTo>
                  <a:cubicBezTo>
                    <a:pt x="12" y="5467"/>
                    <a:pt x="0" y="5527"/>
                    <a:pt x="0" y="5586"/>
                  </a:cubicBezTo>
                  <a:lnTo>
                    <a:pt x="191" y="6944"/>
                  </a:lnTo>
                  <a:cubicBezTo>
                    <a:pt x="203" y="7015"/>
                    <a:pt x="262" y="7075"/>
                    <a:pt x="358" y="7075"/>
                  </a:cubicBezTo>
                  <a:lnTo>
                    <a:pt x="381" y="7075"/>
                  </a:lnTo>
                  <a:cubicBezTo>
                    <a:pt x="477" y="7063"/>
                    <a:pt x="536" y="6979"/>
                    <a:pt x="524" y="6896"/>
                  </a:cubicBezTo>
                  <a:lnTo>
                    <a:pt x="417" y="6134"/>
                  </a:lnTo>
                  <a:lnTo>
                    <a:pt x="417" y="6134"/>
                  </a:lnTo>
                  <a:cubicBezTo>
                    <a:pt x="893" y="6670"/>
                    <a:pt x="1453" y="7122"/>
                    <a:pt x="2096" y="7444"/>
                  </a:cubicBezTo>
                  <a:cubicBezTo>
                    <a:pt x="2870" y="7849"/>
                    <a:pt x="3715" y="8039"/>
                    <a:pt x="4596" y="8039"/>
                  </a:cubicBezTo>
                  <a:cubicBezTo>
                    <a:pt x="6085" y="8039"/>
                    <a:pt x="7490" y="7456"/>
                    <a:pt x="8525" y="6420"/>
                  </a:cubicBezTo>
                  <a:cubicBezTo>
                    <a:pt x="9585" y="5360"/>
                    <a:pt x="10145" y="3979"/>
                    <a:pt x="10145" y="2491"/>
                  </a:cubicBezTo>
                  <a:cubicBezTo>
                    <a:pt x="10168" y="1645"/>
                    <a:pt x="9990" y="836"/>
                    <a:pt x="9633" y="98"/>
                  </a:cubicBezTo>
                  <a:cubicBezTo>
                    <a:pt x="9597" y="36"/>
                    <a:pt x="9536" y="0"/>
                    <a:pt x="94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65;p88">
              <a:extLst>
                <a:ext uri="{FF2B5EF4-FFF2-40B4-BE49-F238E27FC236}">
                  <a16:creationId xmlns:a16="http://schemas.microsoft.com/office/drawing/2014/main" id="{CC6D4D02-8259-4D4E-90EB-0B8658360C7D}"/>
                </a:ext>
              </a:extLst>
            </p:cNvPr>
            <p:cNvSpPr/>
            <p:nvPr/>
          </p:nvSpPr>
          <p:spPr>
            <a:xfrm>
              <a:off x="2280029" y="1970604"/>
              <a:ext cx="322565" cy="255468"/>
            </a:xfrm>
            <a:custGeom>
              <a:avLst/>
              <a:gdLst/>
              <a:ahLst/>
              <a:cxnLst/>
              <a:rect l="l" t="t" r="r" b="b"/>
              <a:pathLst>
                <a:path w="10134" h="8026" extrusionOk="0">
                  <a:moveTo>
                    <a:pt x="5549" y="1"/>
                  </a:moveTo>
                  <a:cubicBezTo>
                    <a:pt x="4061" y="1"/>
                    <a:pt x="2668" y="584"/>
                    <a:pt x="1620" y="1620"/>
                  </a:cubicBezTo>
                  <a:cubicBezTo>
                    <a:pt x="572" y="2680"/>
                    <a:pt x="1" y="4061"/>
                    <a:pt x="1" y="5549"/>
                  </a:cubicBezTo>
                  <a:cubicBezTo>
                    <a:pt x="1" y="6382"/>
                    <a:pt x="179" y="7192"/>
                    <a:pt x="537" y="7930"/>
                  </a:cubicBezTo>
                  <a:cubicBezTo>
                    <a:pt x="572" y="7990"/>
                    <a:pt x="632" y="8026"/>
                    <a:pt x="691" y="8026"/>
                  </a:cubicBezTo>
                  <a:cubicBezTo>
                    <a:pt x="715" y="8026"/>
                    <a:pt x="727" y="8026"/>
                    <a:pt x="763" y="8002"/>
                  </a:cubicBezTo>
                  <a:cubicBezTo>
                    <a:pt x="834" y="7966"/>
                    <a:pt x="882" y="7871"/>
                    <a:pt x="834" y="7787"/>
                  </a:cubicBezTo>
                  <a:cubicBezTo>
                    <a:pt x="513" y="7085"/>
                    <a:pt x="334" y="6323"/>
                    <a:pt x="334" y="5537"/>
                  </a:cubicBezTo>
                  <a:cubicBezTo>
                    <a:pt x="334" y="4132"/>
                    <a:pt x="882" y="2822"/>
                    <a:pt x="1858" y="1834"/>
                  </a:cubicBezTo>
                  <a:cubicBezTo>
                    <a:pt x="2846" y="834"/>
                    <a:pt x="4168" y="298"/>
                    <a:pt x="5573" y="298"/>
                  </a:cubicBezTo>
                  <a:cubicBezTo>
                    <a:pt x="7097" y="298"/>
                    <a:pt x="8550" y="965"/>
                    <a:pt x="9538" y="2132"/>
                  </a:cubicBezTo>
                  <a:lnTo>
                    <a:pt x="8907" y="1918"/>
                  </a:lnTo>
                  <a:cubicBezTo>
                    <a:pt x="8890" y="1913"/>
                    <a:pt x="8874" y="1911"/>
                    <a:pt x="8858" y="1911"/>
                  </a:cubicBezTo>
                  <a:cubicBezTo>
                    <a:pt x="8784" y="1911"/>
                    <a:pt x="8722" y="1956"/>
                    <a:pt x="8692" y="2025"/>
                  </a:cubicBezTo>
                  <a:cubicBezTo>
                    <a:pt x="8669" y="2120"/>
                    <a:pt x="8704" y="2203"/>
                    <a:pt x="8800" y="2227"/>
                  </a:cubicBezTo>
                  <a:lnTo>
                    <a:pt x="9955" y="2620"/>
                  </a:lnTo>
                  <a:cubicBezTo>
                    <a:pt x="9978" y="2620"/>
                    <a:pt x="9990" y="2632"/>
                    <a:pt x="10002" y="2632"/>
                  </a:cubicBezTo>
                  <a:cubicBezTo>
                    <a:pt x="10050" y="2632"/>
                    <a:pt x="10074" y="2620"/>
                    <a:pt x="10109" y="2596"/>
                  </a:cubicBezTo>
                  <a:cubicBezTo>
                    <a:pt x="10121" y="2572"/>
                    <a:pt x="10133" y="2513"/>
                    <a:pt x="10133" y="2453"/>
                  </a:cubicBezTo>
                  <a:lnTo>
                    <a:pt x="9943" y="1108"/>
                  </a:lnTo>
                  <a:cubicBezTo>
                    <a:pt x="9932" y="1021"/>
                    <a:pt x="9871" y="964"/>
                    <a:pt x="9788" y="964"/>
                  </a:cubicBezTo>
                  <a:cubicBezTo>
                    <a:pt x="9780" y="964"/>
                    <a:pt x="9772" y="964"/>
                    <a:pt x="9764" y="965"/>
                  </a:cubicBezTo>
                  <a:cubicBezTo>
                    <a:pt x="9681" y="989"/>
                    <a:pt x="9621" y="1060"/>
                    <a:pt x="9633" y="1144"/>
                  </a:cubicBezTo>
                  <a:lnTo>
                    <a:pt x="9740" y="1906"/>
                  </a:lnTo>
                  <a:cubicBezTo>
                    <a:pt x="8681" y="703"/>
                    <a:pt x="7157" y="1"/>
                    <a:pt x="55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66;p88">
              <a:extLst>
                <a:ext uri="{FF2B5EF4-FFF2-40B4-BE49-F238E27FC236}">
                  <a16:creationId xmlns:a16="http://schemas.microsoft.com/office/drawing/2014/main" id="{232DAB3E-563E-432E-99D1-6966349ECB06}"/>
                </a:ext>
              </a:extLst>
            </p:cNvPr>
            <p:cNvSpPr/>
            <p:nvPr/>
          </p:nvSpPr>
          <p:spPr>
            <a:xfrm>
              <a:off x="2411169" y="2064598"/>
              <a:ext cx="17093" cy="26928"/>
            </a:xfrm>
            <a:custGeom>
              <a:avLst/>
              <a:gdLst/>
              <a:ahLst/>
              <a:cxnLst/>
              <a:rect l="l" t="t" r="r" b="b"/>
              <a:pathLst>
                <a:path w="537" h="846" extrusionOk="0">
                  <a:moveTo>
                    <a:pt x="358" y="0"/>
                  </a:moveTo>
                  <a:cubicBezTo>
                    <a:pt x="274" y="0"/>
                    <a:pt x="191" y="72"/>
                    <a:pt x="191" y="155"/>
                  </a:cubicBezTo>
                  <a:lnTo>
                    <a:pt x="191" y="453"/>
                  </a:lnTo>
                  <a:lnTo>
                    <a:pt x="72" y="572"/>
                  </a:lnTo>
                  <a:cubicBezTo>
                    <a:pt x="12" y="631"/>
                    <a:pt x="0" y="739"/>
                    <a:pt x="72" y="798"/>
                  </a:cubicBezTo>
                  <a:cubicBezTo>
                    <a:pt x="108" y="834"/>
                    <a:pt x="155" y="846"/>
                    <a:pt x="191" y="846"/>
                  </a:cubicBezTo>
                  <a:cubicBezTo>
                    <a:pt x="239" y="846"/>
                    <a:pt x="274" y="834"/>
                    <a:pt x="310" y="798"/>
                  </a:cubicBezTo>
                  <a:lnTo>
                    <a:pt x="489" y="631"/>
                  </a:lnTo>
                  <a:cubicBezTo>
                    <a:pt x="524" y="608"/>
                    <a:pt x="536" y="560"/>
                    <a:pt x="536" y="512"/>
                  </a:cubicBezTo>
                  <a:lnTo>
                    <a:pt x="524" y="155"/>
                  </a:lnTo>
                  <a:cubicBezTo>
                    <a:pt x="524" y="72"/>
                    <a:pt x="453" y="0"/>
                    <a:pt x="3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867;p88">
              <a:extLst>
                <a:ext uri="{FF2B5EF4-FFF2-40B4-BE49-F238E27FC236}">
                  <a16:creationId xmlns:a16="http://schemas.microsoft.com/office/drawing/2014/main" id="{8EC54F81-9BC6-4A42-B0A3-7C4E0DFEC459}"/>
                </a:ext>
              </a:extLst>
            </p:cNvPr>
            <p:cNvSpPr/>
            <p:nvPr/>
          </p:nvSpPr>
          <p:spPr>
            <a:xfrm>
              <a:off x="2323254" y="2017458"/>
              <a:ext cx="267213" cy="264316"/>
            </a:xfrm>
            <a:custGeom>
              <a:avLst/>
              <a:gdLst/>
              <a:ahLst/>
              <a:cxnLst/>
              <a:rect l="l" t="t" r="r" b="b"/>
              <a:pathLst>
                <a:path w="8395" h="8304" extrusionOk="0">
                  <a:moveTo>
                    <a:pt x="2739" y="3125"/>
                  </a:moveTo>
                  <a:lnTo>
                    <a:pt x="2965" y="3160"/>
                  </a:lnTo>
                  <a:lnTo>
                    <a:pt x="3060" y="3160"/>
                  </a:lnTo>
                  <a:lnTo>
                    <a:pt x="2905" y="3529"/>
                  </a:lnTo>
                  <a:lnTo>
                    <a:pt x="2620" y="3458"/>
                  </a:lnTo>
                  <a:lnTo>
                    <a:pt x="2739" y="3125"/>
                  </a:lnTo>
                  <a:close/>
                  <a:moveTo>
                    <a:pt x="3834" y="3041"/>
                  </a:moveTo>
                  <a:lnTo>
                    <a:pt x="4167" y="3446"/>
                  </a:lnTo>
                  <a:lnTo>
                    <a:pt x="4120" y="3541"/>
                  </a:lnTo>
                  <a:cubicBezTo>
                    <a:pt x="4096" y="3636"/>
                    <a:pt x="4132" y="3720"/>
                    <a:pt x="4227" y="3756"/>
                  </a:cubicBezTo>
                  <a:cubicBezTo>
                    <a:pt x="4239" y="3756"/>
                    <a:pt x="4251" y="3767"/>
                    <a:pt x="4286" y="3767"/>
                  </a:cubicBezTo>
                  <a:cubicBezTo>
                    <a:pt x="4358" y="3767"/>
                    <a:pt x="4417" y="3720"/>
                    <a:pt x="4429" y="3660"/>
                  </a:cubicBezTo>
                  <a:lnTo>
                    <a:pt x="4477" y="3541"/>
                  </a:lnTo>
                  <a:cubicBezTo>
                    <a:pt x="4501" y="3446"/>
                    <a:pt x="4489" y="3339"/>
                    <a:pt x="4429" y="3267"/>
                  </a:cubicBezTo>
                  <a:lnTo>
                    <a:pt x="4346" y="3160"/>
                  </a:lnTo>
                  <a:lnTo>
                    <a:pt x="4620" y="3386"/>
                  </a:lnTo>
                  <a:cubicBezTo>
                    <a:pt x="4649" y="3401"/>
                    <a:pt x="4683" y="3411"/>
                    <a:pt x="4719" y="3411"/>
                  </a:cubicBezTo>
                  <a:cubicBezTo>
                    <a:pt x="4741" y="3411"/>
                    <a:pt x="4764" y="3407"/>
                    <a:pt x="4787" y="3398"/>
                  </a:cubicBezTo>
                  <a:lnTo>
                    <a:pt x="5001" y="3303"/>
                  </a:lnTo>
                  <a:lnTo>
                    <a:pt x="5132" y="3458"/>
                  </a:lnTo>
                  <a:cubicBezTo>
                    <a:pt x="5156" y="3506"/>
                    <a:pt x="5215" y="3517"/>
                    <a:pt x="5263" y="3517"/>
                  </a:cubicBezTo>
                  <a:lnTo>
                    <a:pt x="5668" y="3482"/>
                  </a:lnTo>
                  <a:lnTo>
                    <a:pt x="5679" y="3565"/>
                  </a:lnTo>
                  <a:cubicBezTo>
                    <a:pt x="5703" y="3601"/>
                    <a:pt x="5668" y="3636"/>
                    <a:pt x="5668" y="3648"/>
                  </a:cubicBezTo>
                  <a:cubicBezTo>
                    <a:pt x="5656" y="3660"/>
                    <a:pt x="5620" y="3696"/>
                    <a:pt x="5596" y="3696"/>
                  </a:cubicBezTo>
                  <a:lnTo>
                    <a:pt x="4894" y="3756"/>
                  </a:lnTo>
                  <a:cubicBezTo>
                    <a:pt x="4798" y="3756"/>
                    <a:pt x="4727" y="3815"/>
                    <a:pt x="4679" y="3875"/>
                  </a:cubicBezTo>
                  <a:cubicBezTo>
                    <a:pt x="4656" y="3934"/>
                    <a:pt x="4620" y="3994"/>
                    <a:pt x="4644" y="4053"/>
                  </a:cubicBezTo>
                  <a:lnTo>
                    <a:pt x="4179" y="3898"/>
                  </a:lnTo>
                  <a:cubicBezTo>
                    <a:pt x="4167" y="3898"/>
                    <a:pt x="4167" y="3887"/>
                    <a:pt x="4144" y="3875"/>
                  </a:cubicBezTo>
                  <a:cubicBezTo>
                    <a:pt x="4120" y="3696"/>
                    <a:pt x="3965" y="3577"/>
                    <a:pt x="3798" y="3577"/>
                  </a:cubicBezTo>
                  <a:lnTo>
                    <a:pt x="3774" y="3577"/>
                  </a:lnTo>
                  <a:lnTo>
                    <a:pt x="3274" y="3589"/>
                  </a:lnTo>
                  <a:lnTo>
                    <a:pt x="3393" y="3220"/>
                  </a:lnTo>
                  <a:cubicBezTo>
                    <a:pt x="3405" y="3184"/>
                    <a:pt x="3441" y="3172"/>
                    <a:pt x="3465" y="3160"/>
                  </a:cubicBezTo>
                  <a:lnTo>
                    <a:pt x="3834" y="3041"/>
                  </a:lnTo>
                  <a:close/>
                  <a:moveTo>
                    <a:pt x="7596" y="3601"/>
                  </a:moveTo>
                  <a:cubicBezTo>
                    <a:pt x="7620" y="3601"/>
                    <a:pt x="7656" y="3601"/>
                    <a:pt x="7692" y="3636"/>
                  </a:cubicBezTo>
                  <a:lnTo>
                    <a:pt x="8025" y="3958"/>
                  </a:lnTo>
                  <a:lnTo>
                    <a:pt x="8025" y="4256"/>
                  </a:lnTo>
                  <a:cubicBezTo>
                    <a:pt x="7977" y="5232"/>
                    <a:pt x="7584" y="6137"/>
                    <a:pt x="6906" y="6815"/>
                  </a:cubicBezTo>
                  <a:cubicBezTo>
                    <a:pt x="6799" y="6923"/>
                    <a:pt x="6692" y="7030"/>
                    <a:pt x="6572" y="7113"/>
                  </a:cubicBezTo>
                  <a:cubicBezTo>
                    <a:pt x="6632" y="7030"/>
                    <a:pt x="6680" y="6935"/>
                    <a:pt x="6727" y="6851"/>
                  </a:cubicBezTo>
                  <a:lnTo>
                    <a:pt x="7465" y="5125"/>
                  </a:lnTo>
                  <a:cubicBezTo>
                    <a:pt x="7501" y="5065"/>
                    <a:pt x="7489" y="5006"/>
                    <a:pt x="7454" y="4958"/>
                  </a:cubicBezTo>
                  <a:cubicBezTo>
                    <a:pt x="7418" y="4910"/>
                    <a:pt x="7358" y="4887"/>
                    <a:pt x="7299" y="4887"/>
                  </a:cubicBezTo>
                  <a:lnTo>
                    <a:pt x="7227" y="4887"/>
                  </a:lnTo>
                  <a:lnTo>
                    <a:pt x="7632" y="4077"/>
                  </a:lnTo>
                  <a:cubicBezTo>
                    <a:pt x="7704" y="3946"/>
                    <a:pt x="7668" y="3779"/>
                    <a:pt x="7525" y="3696"/>
                  </a:cubicBezTo>
                  <a:lnTo>
                    <a:pt x="7501" y="3660"/>
                  </a:lnTo>
                  <a:lnTo>
                    <a:pt x="7513" y="3648"/>
                  </a:lnTo>
                  <a:cubicBezTo>
                    <a:pt x="7537" y="3601"/>
                    <a:pt x="7573" y="3601"/>
                    <a:pt x="7596" y="3601"/>
                  </a:cubicBezTo>
                  <a:close/>
                  <a:moveTo>
                    <a:pt x="4239" y="1"/>
                  </a:moveTo>
                  <a:cubicBezTo>
                    <a:pt x="4176" y="1"/>
                    <a:pt x="4112" y="2"/>
                    <a:pt x="4048" y="5"/>
                  </a:cubicBezTo>
                  <a:cubicBezTo>
                    <a:pt x="3001" y="41"/>
                    <a:pt x="2000" y="481"/>
                    <a:pt x="1262" y="1220"/>
                  </a:cubicBezTo>
                  <a:cubicBezTo>
                    <a:pt x="512" y="1970"/>
                    <a:pt x="84" y="2946"/>
                    <a:pt x="36" y="4006"/>
                  </a:cubicBezTo>
                  <a:cubicBezTo>
                    <a:pt x="0" y="5041"/>
                    <a:pt x="334" y="6053"/>
                    <a:pt x="1012" y="6863"/>
                  </a:cubicBezTo>
                  <a:cubicBezTo>
                    <a:pt x="1036" y="6911"/>
                    <a:pt x="1084" y="6923"/>
                    <a:pt x="1131" y="6923"/>
                  </a:cubicBezTo>
                  <a:cubicBezTo>
                    <a:pt x="1155" y="6923"/>
                    <a:pt x="1203" y="6911"/>
                    <a:pt x="1227" y="6875"/>
                  </a:cubicBezTo>
                  <a:cubicBezTo>
                    <a:pt x="1310" y="6815"/>
                    <a:pt x="1310" y="6708"/>
                    <a:pt x="1250" y="6649"/>
                  </a:cubicBezTo>
                  <a:cubicBezTo>
                    <a:pt x="631" y="5922"/>
                    <a:pt x="310" y="4982"/>
                    <a:pt x="357" y="4017"/>
                  </a:cubicBezTo>
                  <a:cubicBezTo>
                    <a:pt x="393" y="3053"/>
                    <a:pt x="786" y="2148"/>
                    <a:pt x="1465" y="1458"/>
                  </a:cubicBezTo>
                  <a:cubicBezTo>
                    <a:pt x="2155" y="779"/>
                    <a:pt x="3060" y="374"/>
                    <a:pt x="4025" y="338"/>
                  </a:cubicBezTo>
                  <a:cubicBezTo>
                    <a:pt x="4081" y="335"/>
                    <a:pt x="4137" y="334"/>
                    <a:pt x="4192" y="334"/>
                  </a:cubicBezTo>
                  <a:cubicBezTo>
                    <a:pt x="4358" y="334"/>
                    <a:pt x="4519" y="347"/>
                    <a:pt x="4679" y="374"/>
                  </a:cubicBezTo>
                  <a:lnTo>
                    <a:pt x="4906" y="636"/>
                  </a:lnTo>
                  <a:lnTo>
                    <a:pt x="4822" y="862"/>
                  </a:lnTo>
                  <a:lnTo>
                    <a:pt x="4679" y="624"/>
                  </a:lnTo>
                  <a:cubicBezTo>
                    <a:pt x="4656" y="577"/>
                    <a:pt x="4596" y="541"/>
                    <a:pt x="4536" y="541"/>
                  </a:cubicBezTo>
                  <a:lnTo>
                    <a:pt x="4001" y="541"/>
                  </a:lnTo>
                  <a:cubicBezTo>
                    <a:pt x="3941" y="541"/>
                    <a:pt x="3882" y="565"/>
                    <a:pt x="3858" y="624"/>
                  </a:cubicBezTo>
                  <a:lnTo>
                    <a:pt x="3477" y="1327"/>
                  </a:lnTo>
                  <a:cubicBezTo>
                    <a:pt x="3441" y="1410"/>
                    <a:pt x="3441" y="1529"/>
                    <a:pt x="3477" y="1624"/>
                  </a:cubicBezTo>
                  <a:cubicBezTo>
                    <a:pt x="3524" y="1708"/>
                    <a:pt x="3632" y="1767"/>
                    <a:pt x="3739" y="1791"/>
                  </a:cubicBezTo>
                  <a:lnTo>
                    <a:pt x="4036" y="1815"/>
                  </a:lnTo>
                  <a:cubicBezTo>
                    <a:pt x="4096" y="1815"/>
                    <a:pt x="4155" y="1803"/>
                    <a:pt x="4179" y="1743"/>
                  </a:cubicBezTo>
                  <a:lnTo>
                    <a:pt x="4286" y="1577"/>
                  </a:lnTo>
                  <a:lnTo>
                    <a:pt x="4346" y="1648"/>
                  </a:lnTo>
                  <a:lnTo>
                    <a:pt x="4298" y="1934"/>
                  </a:lnTo>
                  <a:lnTo>
                    <a:pt x="3798" y="2005"/>
                  </a:lnTo>
                  <a:cubicBezTo>
                    <a:pt x="3763" y="2005"/>
                    <a:pt x="3751" y="2029"/>
                    <a:pt x="3715" y="2041"/>
                  </a:cubicBezTo>
                  <a:lnTo>
                    <a:pt x="3072" y="2517"/>
                  </a:lnTo>
                  <a:cubicBezTo>
                    <a:pt x="3048" y="2541"/>
                    <a:pt x="3024" y="2577"/>
                    <a:pt x="3024" y="2601"/>
                  </a:cubicBezTo>
                  <a:lnTo>
                    <a:pt x="2941" y="2898"/>
                  </a:lnTo>
                  <a:lnTo>
                    <a:pt x="2727" y="2874"/>
                  </a:lnTo>
                  <a:cubicBezTo>
                    <a:pt x="2716" y="2874"/>
                    <a:pt x="2706" y="2873"/>
                    <a:pt x="2696" y="2873"/>
                  </a:cubicBezTo>
                  <a:cubicBezTo>
                    <a:pt x="2565" y="2873"/>
                    <a:pt x="2449" y="2943"/>
                    <a:pt x="2405" y="3065"/>
                  </a:cubicBezTo>
                  <a:lnTo>
                    <a:pt x="2274" y="3422"/>
                  </a:lnTo>
                  <a:cubicBezTo>
                    <a:pt x="2250" y="3494"/>
                    <a:pt x="2250" y="3589"/>
                    <a:pt x="2286" y="3660"/>
                  </a:cubicBezTo>
                  <a:cubicBezTo>
                    <a:pt x="2334" y="3732"/>
                    <a:pt x="2393" y="3791"/>
                    <a:pt x="2465" y="3815"/>
                  </a:cubicBezTo>
                  <a:cubicBezTo>
                    <a:pt x="2322" y="3887"/>
                    <a:pt x="2215" y="4029"/>
                    <a:pt x="2203" y="4196"/>
                  </a:cubicBezTo>
                  <a:lnTo>
                    <a:pt x="2203" y="4268"/>
                  </a:lnTo>
                  <a:lnTo>
                    <a:pt x="1739" y="4791"/>
                  </a:lnTo>
                  <a:cubicBezTo>
                    <a:pt x="1667" y="4863"/>
                    <a:pt x="1631" y="4970"/>
                    <a:pt x="1631" y="5077"/>
                  </a:cubicBezTo>
                  <a:lnTo>
                    <a:pt x="1631" y="5684"/>
                  </a:lnTo>
                  <a:cubicBezTo>
                    <a:pt x="1631" y="5839"/>
                    <a:pt x="1691" y="5994"/>
                    <a:pt x="1810" y="6101"/>
                  </a:cubicBezTo>
                  <a:lnTo>
                    <a:pt x="2239" y="6518"/>
                  </a:lnTo>
                  <a:cubicBezTo>
                    <a:pt x="2334" y="6613"/>
                    <a:pt x="2465" y="6673"/>
                    <a:pt x="2596" y="6684"/>
                  </a:cubicBezTo>
                  <a:lnTo>
                    <a:pt x="3882" y="6792"/>
                  </a:lnTo>
                  <a:lnTo>
                    <a:pt x="3882" y="6827"/>
                  </a:lnTo>
                  <a:cubicBezTo>
                    <a:pt x="3870" y="6994"/>
                    <a:pt x="3929" y="7149"/>
                    <a:pt x="4060" y="7232"/>
                  </a:cubicBezTo>
                  <a:lnTo>
                    <a:pt x="4286" y="7399"/>
                  </a:lnTo>
                  <a:lnTo>
                    <a:pt x="4263" y="7446"/>
                  </a:lnTo>
                  <a:cubicBezTo>
                    <a:pt x="4203" y="7601"/>
                    <a:pt x="4263" y="7804"/>
                    <a:pt x="4406" y="7899"/>
                  </a:cubicBezTo>
                  <a:lnTo>
                    <a:pt x="4465" y="7958"/>
                  </a:lnTo>
                  <a:cubicBezTo>
                    <a:pt x="4406" y="7958"/>
                    <a:pt x="4358" y="7982"/>
                    <a:pt x="4298" y="7982"/>
                  </a:cubicBezTo>
                  <a:cubicBezTo>
                    <a:pt x="4250" y="7984"/>
                    <a:pt x="4202" y="7985"/>
                    <a:pt x="4153" y="7985"/>
                  </a:cubicBezTo>
                  <a:cubicBezTo>
                    <a:pt x="3241" y="7985"/>
                    <a:pt x="2368" y="7666"/>
                    <a:pt x="1667" y="7089"/>
                  </a:cubicBezTo>
                  <a:cubicBezTo>
                    <a:pt x="1630" y="7062"/>
                    <a:pt x="1590" y="7050"/>
                    <a:pt x="1553" y="7050"/>
                  </a:cubicBezTo>
                  <a:cubicBezTo>
                    <a:pt x="1508" y="7050"/>
                    <a:pt x="1467" y="7068"/>
                    <a:pt x="1441" y="7101"/>
                  </a:cubicBezTo>
                  <a:cubicBezTo>
                    <a:pt x="1381" y="7173"/>
                    <a:pt x="1393" y="7280"/>
                    <a:pt x="1453" y="7327"/>
                  </a:cubicBezTo>
                  <a:cubicBezTo>
                    <a:pt x="2215" y="7958"/>
                    <a:pt x="3155" y="8304"/>
                    <a:pt x="4132" y="8304"/>
                  </a:cubicBezTo>
                  <a:lnTo>
                    <a:pt x="4298" y="8304"/>
                  </a:lnTo>
                  <a:cubicBezTo>
                    <a:pt x="5334" y="8256"/>
                    <a:pt x="6334" y="7827"/>
                    <a:pt x="7084" y="7089"/>
                  </a:cubicBezTo>
                  <a:cubicBezTo>
                    <a:pt x="7823" y="6339"/>
                    <a:pt x="8251" y="5363"/>
                    <a:pt x="8299" y="4303"/>
                  </a:cubicBezTo>
                  <a:cubicBezTo>
                    <a:pt x="8394" y="3220"/>
                    <a:pt x="8049" y="2208"/>
                    <a:pt x="7382" y="1422"/>
                  </a:cubicBezTo>
                  <a:cubicBezTo>
                    <a:pt x="7350" y="1377"/>
                    <a:pt x="7304" y="1356"/>
                    <a:pt x="7258" y="1356"/>
                  </a:cubicBezTo>
                  <a:cubicBezTo>
                    <a:pt x="7220" y="1356"/>
                    <a:pt x="7183" y="1371"/>
                    <a:pt x="7156" y="1398"/>
                  </a:cubicBezTo>
                  <a:cubicBezTo>
                    <a:pt x="7084" y="1458"/>
                    <a:pt x="7084" y="1565"/>
                    <a:pt x="7144" y="1624"/>
                  </a:cubicBezTo>
                  <a:cubicBezTo>
                    <a:pt x="7584" y="2148"/>
                    <a:pt x="7870" y="2791"/>
                    <a:pt x="7989" y="3458"/>
                  </a:cubicBezTo>
                  <a:lnTo>
                    <a:pt x="7942" y="3410"/>
                  </a:lnTo>
                  <a:cubicBezTo>
                    <a:pt x="7867" y="3335"/>
                    <a:pt x="7754" y="3289"/>
                    <a:pt x="7628" y="3289"/>
                  </a:cubicBezTo>
                  <a:cubicBezTo>
                    <a:pt x="7614" y="3289"/>
                    <a:pt x="7599" y="3290"/>
                    <a:pt x="7584" y="3291"/>
                  </a:cubicBezTo>
                  <a:cubicBezTo>
                    <a:pt x="7454" y="3303"/>
                    <a:pt x="7334" y="3386"/>
                    <a:pt x="7263" y="3506"/>
                  </a:cubicBezTo>
                  <a:lnTo>
                    <a:pt x="7227" y="3541"/>
                  </a:lnTo>
                  <a:cubicBezTo>
                    <a:pt x="7156" y="3541"/>
                    <a:pt x="7084" y="3577"/>
                    <a:pt x="7025" y="3625"/>
                  </a:cubicBezTo>
                  <a:lnTo>
                    <a:pt x="6811" y="3363"/>
                  </a:lnTo>
                  <a:cubicBezTo>
                    <a:pt x="6779" y="3325"/>
                    <a:pt x="6739" y="3307"/>
                    <a:pt x="6698" y="3307"/>
                  </a:cubicBezTo>
                  <a:cubicBezTo>
                    <a:pt x="6661" y="3307"/>
                    <a:pt x="6625" y="3322"/>
                    <a:pt x="6596" y="3351"/>
                  </a:cubicBezTo>
                  <a:cubicBezTo>
                    <a:pt x="6513" y="3410"/>
                    <a:pt x="6513" y="3517"/>
                    <a:pt x="6572" y="3577"/>
                  </a:cubicBezTo>
                  <a:lnTo>
                    <a:pt x="6906" y="3958"/>
                  </a:lnTo>
                  <a:cubicBezTo>
                    <a:pt x="6930" y="3994"/>
                    <a:pt x="6977" y="4017"/>
                    <a:pt x="7025" y="4017"/>
                  </a:cubicBezTo>
                  <a:cubicBezTo>
                    <a:pt x="7073" y="4017"/>
                    <a:pt x="7108" y="4006"/>
                    <a:pt x="7144" y="3970"/>
                  </a:cubicBezTo>
                  <a:lnTo>
                    <a:pt x="7251" y="3875"/>
                  </a:lnTo>
                  <a:lnTo>
                    <a:pt x="7382" y="3958"/>
                  </a:lnTo>
                  <a:lnTo>
                    <a:pt x="6894" y="4934"/>
                  </a:lnTo>
                  <a:lnTo>
                    <a:pt x="6858" y="4934"/>
                  </a:lnTo>
                  <a:cubicBezTo>
                    <a:pt x="6834" y="4934"/>
                    <a:pt x="6787" y="4910"/>
                    <a:pt x="6775" y="4887"/>
                  </a:cubicBezTo>
                  <a:lnTo>
                    <a:pt x="6132" y="4101"/>
                  </a:lnTo>
                  <a:cubicBezTo>
                    <a:pt x="6098" y="4053"/>
                    <a:pt x="6049" y="4033"/>
                    <a:pt x="6001" y="4033"/>
                  </a:cubicBezTo>
                  <a:cubicBezTo>
                    <a:pt x="5966" y="4033"/>
                    <a:pt x="5931" y="4045"/>
                    <a:pt x="5906" y="4065"/>
                  </a:cubicBezTo>
                  <a:cubicBezTo>
                    <a:pt x="5834" y="4125"/>
                    <a:pt x="5834" y="4232"/>
                    <a:pt x="5882" y="4291"/>
                  </a:cubicBezTo>
                  <a:lnTo>
                    <a:pt x="6513" y="5077"/>
                  </a:lnTo>
                  <a:cubicBezTo>
                    <a:pt x="6608" y="5184"/>
                    <a:pt x="6739" y="5244"/>
                    <a:pt x="6894" y="5244"/>
                  </a:cubicBezTo>
                  <a:lnTo>
                    <a:pt x="7096" y="5232"/>
                  </a:lnTo>
                  <a:lnTo>
                    <a:pt x="6453" y="6720"/>
                  </a:lnTo>
                  <a:cubicBezTo>
                    <a:pt x="6418" y="6815"/>
                    <a:pt x="6346" y="6923"/>
                    <a:pt x="6275" y="7018"/>
                  </a:cubicBezTo>
                  <a:lnTo>
                    <a:pt x="5775" y="7625"/>
                  </a:lnTo>
                  <a:cubicBezTo>
                    <a:pt x="5513" y="7744"/>
                    <a:pt x="5251" y="7816"/>
                    <a:pt x="4965" y="7875"/>
                  </a:cubicBezTo>
                  <a:lnTo>
                    <a:pt x="4691" y="7625"/>
                  </a:lnTo>
                  <a:cubicBezTo>
                    <a:pt x="4656" y="7589"/>
                    <a:pt x="4644" y="7554"/>
                    <a:pt x="4656" y="7506"/>
                  </a:cubicBezTo>
                  <a:lnTo>
                    <a:pt x="4703" y="7339"/>
                  </a:lnTo>
                  <a:cubicBezTo>
                    <a:pt x="4715" y="7280"/>
                    <a:pt x="4703" y="7208"/>
                    <a:pt x="4644" y="7161"/>
                  </a:cubicBezTo>
                  <a:lnTo>
                    <a:pt x="4322" y="6923"/>
                  </a:lnTo>
                  <a:cubicBezTo>
                    <a:pt x="4298" y="6899"/>
                    <a:pt x="4286" y="6863"/>
                    <a:pt x="4286" y="6815"/>
                  </a:cubicBezTo>
                  <a:lnTo>
                    <a:pt x="4310" y="6613"/>
                  </a:lnTo>
                  <a:cubicBezTo>
                    <a:pt x="4310" y="6565"/>
                    <a:pt x="4310" y="6518"/>
                    <a:pt x="4286" y="6494"/>
                  </a:cubicBezTo>
                  <a:cubicBezTo>
                    <a:pt x="4251" y="6458"/>
                    <a:pt x="4203" y="6434"/>
                    <a:pt x="4167" y="6434"/>
                  </a:cubicBezTo>
                  <a:lnTo>
                    <a:pt x="2703" y="6315"/>
                  </a:lnTo>
                  <a:cubicBezTo>
                    <a:pt x="2643" y="6315"/>
                    <a:pt x="2596" y="6280"/>
                    <a:pt x="2560" y="6244"/>
                  </a:cubicBezTo>
                  <a:lnTo>
                    <a:pt x="2120" y="5827"/>
                  </a:lnTo>
                  <a:cubicBezTo>
                    <a:pt x="2084" y="5780"/>
                    <a:pt x="2048" y="5708"/>
                    <a:pt x="2048" y="5649"/>
                  </a:cubicBezTo>
                  <a:lnTo>
                    <a:pt x="2048" y="5030"/>
                  </a:lnTo>
                  <a:cubicBezTo>
                    <a:pt x="2048" y="5006"/>
                    <a:pt x="2060" y="4970"/>
                    <a:pt x="2084" y="4958"/>
                  </a:cubicBezTo>
                  <a:lnTo>
                    <a:pt x="2572" y="4398"/>
                  </a:lnTo>
                  <a:cubicBezTo>
                    <a:pt x="2596" y="4363"/>
                    <a:pt x="2620" y="4339"/>
                    <a:pt x="2620" y="4291"/>
                  </a:cubicBezTo>
                  <a:lnTo>
                    <a:pt x="2620" y="4160"/>
                  </a:lnTo>
                  <a:cubicBezTo>
                    <a:pt x="2620" y="4113"/>
                    <a:pt x="2643" y="4065"/>
                    <a:pt x="2691" y="4053"/>
                  </a:cubicBezTo>
                  <a:lnTo>
                    <a:pt x="3072" y="3887"/>
                  </a:lnTo>
                  <a:lnTo>
                    <a:pt x="3810" y="3875"/>
                  </a:lnTo>
                  <a:cubicBezTo>
                    <a:pt x="3822" y="3875"/>
                    <a:pt x="3834" y="3887"/>
                    <a:pt x="3834" y="3898"/>
                  </a:cubicBezTo>
                  <a:cubicBezTo>
                    <a:pt x="3846" y="4029"/>
                    <a:pt x="3953" y="4137"/>
                    <a:pt x="4072" y="4184"/>
                  </a:cubicBezTo>
                  <a:lnTo>
                    <a:pt x="4596" y="4363"/>
                  </a:lnTo>
                  <a:cubicBezTo>
                    <a:pt x="4628" y="4370"/>
                    <a:pt x="4661" y="4374"/>
                    <a:pt x="4693" y="4374"/>
                  </a:cubicBezTo>
                  <a:cubicBezTo>
                    <a:pt x="4766" y="4374"/>
                    <a:pt x="4836" y="4353"/>
                    <a:pt x="4894" y="4303"/>
                  </a:cubicBezTo>
                  <a:cubicBezTo>
                    <a:pt x="4953" y="4244"/>
                    <a:pt x="5001" y="4148"/>
                    <a:pt x="4989" y="4065"/>
                  </a:cubicBezTo>
                  <a:lnTo>
                    <a:pt x="5644" y="4017"/>
                  </a:lnTo>
                  <a:cubicBezTo>
                    <a:pt x="5751" y="4006"/>
                    <a:pt x="5882" y="3946"/>
                    <a:pt x="5953" y="3839"/>
                  </a:cubicBezTo>
                  <a:cubicBezTo>
                    <a:pt x="6025" y="3732"/>
                    <a:pt x="6060" y="3613"/>
                    <a:pt x="6025" y="3482"/>
                  </a:cubicBezTo>
                  <a:lnTo>
                    <a:pt x="6013" y="3398"/>
                  </a:lnTo>
                  <a:cubicBezTo>
                    <a:pt x="5980" y="3258"/>
                    <a:pt x="5870" y="3157"/>
                    <a:pt x="5725" y="3157"/>
                  </a:cubicBezTo>
                  <a:cubicBezTo>
                    <a:pt x="5710" y="3157"/>
                    <a:pt x="5695" y="3158"/>
                    <a:pt x="5679" y="3160"/>
                  </a:cubicBezTo>
                  <a:lnTo>
                    <a:pt x="5346" y="3184"/>
                  </a:lnTo>
                  <a:lnTo>
                    <a:pt x="5298" y="3125"/>
                  </a:lnTo>
                  <a:lnTo>
                    <a:pt x="5739" y="2684"/>
                  </a:lnTo>
                  <a:cubicBezTo>
                    <a:pt x="5799" y="2624"/>
                    <a:pt x="5799" y="2517"/>
                    <a:pt x="5739" y="2458"/>
                  </a:cubicBezTo>
                  <a:cubicBezTo>
                    <a:pt x="5709" y="2428"/>
                    <a:pt x="5671" y="2413"/>
                    <a:pt x="5632" y="2413"/>
                  </a:cubicBezTo>
                  <a:cubicBezTo>
                    <a:pt x="5593" y="2413"/>
                    <a:pt x="5554" y="2428"/>
                    <a:pt x="5525" y="2458"/>
                  </a:cubicBezTo>
                  <a:lnTo>
                    <a:pt x="4965" y="3005"/>
                  </a:lnTo>
                  <a:lnTo>
                    <a:pt x="4787" y="3077"/>
                  </a:lnTo>
                  <a:lnTo>
                    <a:pt x="4286" y="2696"/>
                  </a:lnTo>
                  <a:cubicBezTo>
                    <a:pt x="4251" y="2669"/>
                    <a:pt x="4208" y="2656"/>
                    <a:pt x="4169" y="2656"/>
                  </a:cubicBezTo>
                  <a:cubicBezTo>
                    <a:pt x="4156" y="2656"/>
                    <a:pt x="4144" y="2657"/>
                    <a:pt x="4132" y="2660"/>
                  </a:cubicBezTo>
                  <a:lnTo>
                    <a:pt x="3417" y="2886"/>
                  </a:lnTo>
                  <a:cubicBezTo>
                    <a:pt x="3405" y="2886"/>
                    <a:pt x="3370" y="2898"/>
                    <a:pt x="3358" y="2922"/>
                  </a:cubicBezTo>
                  <a:lnTo>
                    <a:pt x="3405" y="2708"/>
                  </a:lnTo>
                  <a:lnTo>
                    <a:pt x="3977" y="2291"/>
                  </a:lnTo>
                  <a:lnTo>
                    <a:pt x="4548" y="2208"/>
                  </a:lnTo>
                  <a:cubicBezTo>
                    <a:pt x="4632" y="2184"/>
                    <a:pt x="4691" y="2148"/>
                    <a:pt x="4691" y="2065"/>
                  </a:cubicBezTo>
                  <a:lnTo>
                    <a:pt x="4751" y="1589"/>
                  </a:lnTo>
                  <a:cubicBezTo>
                    <a:pt x="4751" y="1553"/>
                    <a:pt x="4751" y="1505"/>
                    <a:pt x="4715" y="1470"/>
                  </a:cubicBezTo>
                  <a:lnTo>
                    <a:pt x="4477" y="1172"/>
                  </a:lnTo>
                  <a:cubicBezTo>
                    <a:pt x="4441" y="1136"/>
                    <a:pt x="4406" y="1112"/>
                    <a:pt x="4346" y="1112"/>
                  </a:cubicBezTo>
                  <a:cubicBezTo>
                    <a:pt x="4298" y="1112"/>
                    <a:pt x="4239" y="1148"/>
                    <a:pt x="4215" y="1196"/>
                  </a:cubicBezTo>
                  <a:lnTo>
                    <a:pt x="4036" y="1446"/>
                  </a:lnTo>
                  <a:lnTo>
                    <a:pt x="3834" y="1434"/>
                  </a:lnTo>
                  <a:lnTo>
                    <a:pt x="4155" y="815"/>
                  </a:lnTo>
                  <a:lnTo>
                    <a:pt x="4477" y="815"/>
                  </a:lnTo>
                  <a:lnTo>
                    <a:pt x="4727" y="1267"/>
                  </a:lnTo>
                  <a:cubicBezTo>
                    <a:pt x="4763" y="1327"/>
                    <a:pt x="4822" y="1350"/>
                    <a:pt x="4882" y="1350"/>
                  </a:cubicBezTo>
                  <a:cubicBezTo>
                    <a:pt x="4941" y="1350"/>
                    <a:pt x="5001" y="1315"/>
                    <a:pt x="5025" y="1255"/>
                  </a:cubicBezTo>
                  <a:lnTo>
                    <a:pt x="5251" y="719"/>
                  </a:lnTo>
                  <a:cubicBezTo>
                    <a:pt x="5298" y="624"/>
                    <a:pt x="5287" y="505"/>
                    <a:pt x="5215" y="434"/>
                  </a:cubicBezTo>
                  <a:lnTo>
                    <a:pt x="5215" y="434"/>
                  </a:lnTo>
                  <a:cubicBezTo>
                    <a:pt x="5751" y="577"/>
                    <a:pt x="6263" y="839"/>
                    <a:pt x="6692" y="1208"/>
                  </a:cubicBezTo>
                  <a:cubicBezTo>
                    <a:pt x="6724" y="1234"/>
                    <a:pt x="6763" y="1247"/>
                    <a:pt x="6801" y="1247"/>
                  </a:cubicBezTo>
                  <a:cubicBezTo>
                    <a:pt x="6847" y="1247"/>
                    <a:pt x="6892" y="1228"/>
                    <a:pt x="6918" y="1196"/>
                  </a:cubicBezTo>
                  <a:cubicBezTo>
                    <a:pt x="6977" y="1112"/>
                    <a:pt x="6965" y="1017"/>
                    <a:pt x="6906" y="969"/>
                  </a:cubicBezTo>
                  <a:cubicBezTo>
                    <a:pt x="6157" y="343"/>
                    <a:pt x="5219" y="1"/>
                    <a:pt x="4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3024;p88">
            <a:extLst>
              <a:ext uri="{FF2B5EF4-FFF2-40B4-BE49-F238E27FC236}">
                <a16:creationId xmlns:a16="http://schemas.microsoft.com/office/drawing/2014/main" id="{8D8D59C3-B8B5-4AAE-A912-E77A59317C30}"/>
              </a:ext>
            </a:extLst>
          </p:cNvPr>
          <p:cNvGrpSpPr/>
          <p:nvPr/>
        </p:nvGrpSpPr>
        <p:grpSpPr>
          <a:xfrm>
            <a:off x="8933673" y="1084754"/>
            <a:ext cx="1676348" cy="1604234"/>
            <a:chOff x="5621097" y="1500761"/>
            <a:chExt cx="371424" cy="355446"/>
          </a:xfrm>
          <a:solidFill>
            <a:schemeClr val="accent1">
              <a:alpha val="48000"/>
            </a:schemeClr>
          </a:solidFill>
        </p:grpSpPr>
        <p:sp>
          <p:nvSpPr>
            <p:cNvPr id="54" name="Google Shape;13025;p88">
              <a:extLst>
                <a:ext uri="{FF2B5EF4-FFF2-40B4-BE49-F238E27FC236}">
                  <a16:creationId xmlns:a16="http://schemas.microsoft.com/office/drawing/2014/main" id="{8D142715-2751-43B5-A8BA-07753C621CB0}"/>
                </a:ext>
              </a:extLst>
            </p:cNvPr>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grpFill/>
          </p:spPr>
          <p:txBody>
            <a:bodyPr vert="horz" lIns="91440" tIns="45720" rIns="91440" bIns="45720" rtlCol="0" anchor="t">
              <a:noAutofit/>
            </a:bodyPr>
            <a:lstStyle/>
            <a:p>
              <a:pPr algn="ctr">
                <a:lnSpc>
                  <a:spcPct val="90000"/>
                </a:lnSpc>
                <a:spcBef>
                  <a:spcPts val="1000"/>
                </a:spcBef>
              </a:pPr>
              <a:endParaRPr lang="en-US" sz="1050" spc="150">
                <a:latin typeface="+mj-lt"/>
                <a:ea typeface="+mj-ea"/>
                <a:cs typeface="+mj-cs"/>
              </a:endParaRPr>
            </a:p>
          </p:txBody>
        </p:sp>
        <p:sp>
          <p:nvSpPr>
            <p:cNvPr id="55" name="Google Shape;13026;p88">
              <a:extLst>
                <a:ext uri="{FF2B5EF4-FFF2-40B4-BE49-F238E27FC236}">
                  <a16:creationId xmlns:a16="http://schemas.microsoft.com/office/drawing/2014/main" id="{4234F0F9-8D83-4F4B-AB2B-1DF8A8DB0296}"/>
                </a:ext>
              </a:extLst>
            </p:cNvPr>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grpFill/>
          </p:spPr>
          <p:txBody>
            <a:bodyPr vert="horz" lIns="91440" tIns="45720" rIns="91440" bIns="45720" rtlCol="0" anchor="t">
              <a:noAutofit/>
            </a:bodyPr>
            <a:lstStyle/>
            <a:p>
              <a:pPr algn="ctr">
                <a:lnSpc>
                  <a:spcPct val="90000"/>
                </a:lnSpc>
                <a:spcBef>
                  <a:spcPts val="1000"/>
                </a:spcBef>
              </a:pPr>
              <a:endParaRPr lang="en-US" sz="1050" spc="150">
                <a:latin typeface="+mj-lt"/>
                <a:ea typeface="+mj-ea"/>
                <a:cs typeface="+mj-cs"/>
              </a:endParaRPr>
            </a:p>
          </p:txBody>
        </p:sp>
      </p:grpSp>
    </p:spTree>
    <p:extLst>
      <p:ext uri="{BB962C8B-B14F-4D97-AF65-F5344CB8AC3E}">
        <p14:creationId xmlns:p14="http://schemas.microsoft.com/office/powerpoint/2010/main" val="67352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A9F16ACF-036B-40FC-9F09-E5823DD03E47}"/>
              </a:ext>
            </a:extLst>
          </p:cNvPr>
          <p:cNvSpPr>
            <a:spLocks noGrp="1"/>
          </p:cNvSpPr>
          <p:nvPr>
            <p:ph type="title"/>
          </p:nvPr>
        </p:nvSpPr>
        <p:spPr>
          <a:xfrm>
            <a:off x="1885155" y="439809"/>
            <a:ext cx="8421688" cy="600716"/>
          </a:xfrm>
        </p:spPr>
        <p:txBody>
          <a:bodyPr/>
          <a:lstStyle/>
          <a:p>
            <a:pPr algn="ctr"/>
            <a:r>
              <a:rPr lang="es-MX"/>
              <a:t>La web 3.0</a:t>
            </a:r>
          </a:p>
        </p:txBody>
      </p:sp>
      <p:sp>
        <p:nvSpPr>
          <p:cNvPr id="9" name="Marcador de texto 24">
            <a:extLst>
              <a:ext uri="{FF2B5EF4-FFF2-40B4-BE49-F238E27FC236}">
                <a16:creationId xmlns:a16="http://schemas.microsoft.com/office/drawing/2014/main" id="{E02AEC8A-E19A-4064-A8D4-734BCDDB9055}"/>
              </a:ext>
            </a:extLst>
          </p:cNvPr>
          <p:cNvSpPr txBox="1">
            <a:spLocks/>
          </p:cNvSpPr>
          <p:nvPr/>
        </p:nvSpPr>
        <p:spPr>
          <a:xfrm>
            <a:off x="870677" y="2432210"/>
            <a:ext cx="3419007" cy="12257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s-ES" sz="1400">
                <a:latin typeface="+mn-lt"/>
              </a:rPr>
              <a:t>Es un término que va muy unido con lo que es como web semántica es decir es la implementación de una infraestructura común que haga que los dispositivos comprendan el significado de la  información que contiene la web</a:t>
            </a:r>
            <a:endParaRPr lang="es-MX"/>
          </a:p>
          <a:p>
            <a:pPr algn="l"/>
            <a:endParaRPr lang="es-MX"/>
          </a:p>
        </p:txBody>
      </p:sp>
      <p:sp>
        <p:nvSpPr>
          <p:cNvPr id="10" name="Marcador de texto 24">
            <a:extLst>
              <a:ext uri="{FF2B5EF4-FFF2-40B4-BE49-F238E27FC236}">
                <a16:creationId xmlns:a16="http://schemas.microsoft.com/office/drawing/2014/main" id="{7338C141-2B3E-4A69-832D-8C7469C8FA63}"/>
              </a:ext>
            </a:extLst>
          </p:cNvPr>
          <p:cNvSpPr txBox="1">
            <a:spLocks/>
          </p:cNvSpPr>
          <p:nvPr/>
        </p:nvSpPr>
        <p:spPr>
          <a:xfrm>
            <a:off x="870677" y="3791609"/>
            <a:ext cx="3419007" cy="260204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s-ES" sz="1400">
                <a:latin typeface="+mn-lt"/>
              </a:rPr>
              <a:t>Esencialmente es una extensión del WWW que permite encontrar compartir e integrar la información más rápidamente Es la transformación de la web en una base de datos, donde se llegaría a una situación en la que cada usuario tendría un perfil único en internet basado en el historial de sus búsquedas con el objetivo de personalizar la experiencia de cada individuo</a:t>
            </a:r>
            <a:endParaRPr lang="en-US" sz="1400">
              <a:latin typeface="+mn-lt"/>
            </a:endParaRPr>
          </a:p>
          <a:p>
            <a:pPr algn="l"/>
            <a:endParaRPr lang="es-MX"/>
          </a:p>
          <a:p>
            <a:pPr algn="l"/>
            <a:endParaRPr lang="es-MX"/>
          </a:p>
        </p:txBody>
      </p:sp>
      <p:pic>
        <p:nvPicPr>
          <p:cNvPr id="11" name="Picture 4" descr="Web 3.0 - Manual TIC&amp;#39;s">
            <a:extLst>
              <a:ext uri="{FF2B5EF4-FFF2-40B4-BE49-F238E27FC236}">
                <a16:creationId xmlns:a16="http://schemas.microsoft.com/office/drawing/2014/main" id="{380BFD8B-547B-4FEE-9AD1-0D0CFE6B4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800" y="1742461"/>
            <a:ext cx="6385034" cy="3831020"/>
          </a:xfrm>
          <a:prstGeom prst="rect">
            <a:avLst/>
          </a:prstGeom>
          <a:noFill/>
          <a:extLst>
            <a:ext uri="{909E8E84-426E-40DD-AFC4-6F175D3DCCD1}">
              <a14:hiddenFill xmlns:a14="http://schemas.microsoft.com/office/drawing/2010/main">
                <a:solidFill>
                  <a:srgbClr val="FFFFFF"/>
                </a:solidFill>
              </a14:hiddenFill>
            </a:ext>
          </a:extLst>
        </p:spPr>
      </p:pic>
      <p:sp>
        <p:nvSpPr>
          <p:cNvPr id="13" name="Marcador de texto 24">
            <a:extLst>
              <a:ext uri="{FF2B5EF4-FFF2-40B4-BE49-F238E27FC236}">
                <a16:creationId xmlns:a16="http://schemas.microsoft.com/office/drawing/2014/main" id="{478E0F76-A8B1-433C-A80C-42C0788E33BA}"/>
              </a:ext>
            </a:extLst>
          </p:cNvPr>
          <p:cNvSpPr txBox="1">
            <a:spLocks/>
          </p:cNvSpPr>
          <p:nvPr/>
        </p:nvSpPr>
        <p:spPr>
          <a:xfrm>
            <a:off x="870678" y="1460535"/>
            <a:ext cx="3419007" cy="838037"/>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indent="0" algn="l">
              <a:buNone/>
            </a:pPr>
            <a:r>
              <a:rPr lang="es-MX" sz="1400">
                <a:latin typeface="+mn-lt"/>
              </a:rPr>
              <a:t>La web 3.0 se refiere a una web capaz de interpretar e interconectar un mayor numero de datos, lo que permitirá un aumento de interactividad y significado</a:t>
            </a:r>
          </a:p>
          <a:p>
            <a:pPr algn="l"/>
            <a:endParaRPr lang="es-MX"/>
          </a:p>
          <a:p>
            <a:pPr algn="l"/>
            <a:endParaRPr lang="es-MX"/>
          </a:p>
        </p:txBody>
      </p:sp>
    </p:spTree>
    <p:extLst>
      <p:ext uri="{BB962C8B-B14F-4D97-AF65-F5344CB8AC3E}">
        <p14:creationId xmlns:p14="http://schemas.microsoft.com/office/powerpoint/2010/main" val="2705676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C9AFF5D-BE2E-437A-8FA1-807FBC51D20F}"/>
              </a:ext>
            </a:extLst>
          </p:cNvPr>
          <p:cNvSpPr>
            <a:spLocks noGrp="1"/>
          </p:cNvSpPr>
          <p:nvPr>
            <p:ph type="body" sz="quarter" idx="13"/>
          </p:nvPr>
        </p:nvSpPr>
        <p:spPr/>
        <p:txBody>
          <a:bodyPr/>
          <a:lstStyle/>
          <a:p>
            <a:r>
              <a:rPr lang="es-MX"/>
              <a:t>2006</a:t>
            </a:r>
          </a:p>
        </p:txBody>
      </p:sp>
      <p:sp>
        <p:nvSpPr>
          <p:cNvPr id="4" name="Marcador de texto 3">
            <a:extLst>
              <a:ext uri="{FF2B5EF4-FFF2-40B4-BE49-F238E27FC236}">
                <a16:creationId xmlns:a16="http://schemas.microsoft.com/office/drawing/2014/main" id="{2E5769A9-D88D-4CAE-9FB0-A730224B2DB5}"/>
              </a:ext>
            </a:extLst>
          </p:cNvPr>
          <p:cNvSpPr>
            <a:spLocks noGrp="1"/>
          </p:cNvSpPr>
          <p:nvPr>
            <p:ph type="body" sz="quarter" idx="14"/>
          </p:nvPr>
        </p:nvSpPr>
        <p:spPr/>
        <p:txBody>
          <a:bodyPr/>
          <a:lstStyle/>
          <a:p>
            <a:r>
              <a:rPr lang="en-US"/>
              <a:t>2010</a:t>
            </a:r>
            <a:endParaRPr lang="es-MX"/>
          </a:p>
        </p:txBody>
      </p:sp>
      <p:sp>
        <p:nvSpPr>
          <p:cNvPr id="5" name="Marcador de texto 4">
            <a:extLst>
              <a:ext uri="{FF2B5EF4-FFF2-40B4-BE49-F238E27FC236}">
                <a16:creationId xmlns:a16="http://schemas.microsoft.com/office/drawing/2014/main" id="{7CB99B7D-B67F-4366-81C7-683F5002914F}"/>
              </a:ext>
            </a:extLst>
          </p:cNvPr>
          <p:cNvSpPr>
            <a:spLocks noGrp="1"/>
          </p:cNvSpPr>
          <p:nvPr>
            <p:ph type="body" sz="quarter" idx="15"/>
          </p:nvPr>
        </p:nvSpPr>
        <p:spPr/>
        <p:txBody>
          <a:bodyPr/>
          <a:lstStyle/>
          <a:p>
            <a:r>
              <a:rPr lang="en-US"/>
              <a:t>2015</a:t>
            </a:r>
            <a:endParaRPr lang="es-MX"/>
          </a:p>
        </p:txBody>
      </p:sp>
      <p:sp>
        <p:nvSpPr>
          <p:cNvPr id="7" name="Marcador de texto 6">
            <a:extLst>
              <a:ext uri="{FF2B5EF4-FFF2-40B4-BE49-F238E27FC236}">
                <a16:creationId xmlns:a16="http://schemas.microsoft.com/office/drawing/2014/main" id="{F1BBE52F-DA55-427C-A300-E6136608A682}"/>
              </a:ext>
            </a:extLst>
          </p:cNvPr>
          <p:cNvSpPr>
            <a:spLocks noGrp="1"/>
          </p:cNvSpPr>
          <p:nvPr>
            <p:ph type="body" sz="quarter" idx="17"/>
          </p:nvPr>
        </p:nvSpPr>
        <p:spPr/>
        <p:txBody>
          <a:bodyPr/>
          <a:lstStyle/>
          <a:p>
            <a:r>
              <a:rPr lang="es-ES"/>
              <a:t>Apareció por primera vez en este año en un artículo del diseñador de páginas web Jeffrey Zeldman, uso el término para promocionar mejoras con respecto a la web 2.0, describiendo la evolución del uso y la interacción con la web</a:t>
            </a:r>
            <a:endParaRPr lang="es-MX"/>
          </a:p>
        </p:txBody>
      </p:sp>
      <p:sp>
        <p:nvSpPr>
          <p:cNvPr id="8" name="Marcador de texto 7">
            <a:extLst>
              <a:ext uri="{FF2B5EF4-FFF2-40B4-BE49-F238E27FC236}">
                <a16:creationId xmlns:a16="http://schemas.microsoft.com/office/drawing/2014/main" id="{0ECF3382-B099-4510-83E4-77AF0E74924B}"/>
              </a:ext>
            </a:extLst>
          </p:cNvPr>
          <p:cNvSpPr>
            <a:spLocks noGrp="1"/>
          </p:cNvSpPr>
          <p:nvPr>
            <p:ph type="body" sz="quarter" idx="18"/>
          </p:nvPr>
        </p:nvSpPr>
        <p:spPr/>
        <p:txBody>
          <a:bodyPr/>
          <a:lstStyle/>
          <a:p>
            <a:r>
              <a:rPr lang="es-ES"/>
              <a:t>No fue hasta este año donde la web 3.0 se convirtió en el nuevo estándar dando pautas para las siguientes generaciones de webs creadas con mayor interrelación con el usuario haciéndola fácil para todo el mundo</a:t>
            </a:r>
            <a:endParaRPr lang="es-MX"/>
          </a:p>
        </p:txBody>
      </p:sp>
      <p:sp>
        <p:nvSpPr>
          <p:cNvPr id="9" name="Marcador de texto 8">
            <a:extLst>
              <a:ext uri="{FF2B5EF4-FFF2-40B4-BE49-F238E27FC236}">
                <a16:creationId xmlns:a16="http://schemas.microsoft.com/office/drawing/2014/main" id="{C54DCB85-CAFF-4FCE-8897-86CC2E76AA0C}"/>
              </a:ext>
            </a:extLst>
          </p:cNvPr>
          <p:cNvSpPr>
            <a:spLocks noGrp="1"/>
          </p:cNvSpPr>
          <p:nvPr>
            <p:ph type="body" sz="quarter" idx="19"/>
          </p:nvPr>
        </p:nvSpPr>
        <p:spPr>
          <a:xfrm>
            <a:off x="5576937" y="3755394"/>
            <a:ext cx="5539095" cy="1010842"/>
          </a:xfrm>
        </p:spPr>
        <p:txBody>
          <a:bodyPr>
            <a:normAutofit lnSpcReduction="10000"/>
          </a:bodyPr>
          <a:lstStyle/>
          <a:p>
            <a:r>
              <a:rPr lang="es-MX"/>
              <a:t>Creación de </a:t>
            </a:r>
            <a:r>
              <a:rPr lang="es-ES" err="1"/>
              <a:t>Sapien</a:t>
            </a:r>
            <a:r>
              <a:rPr lang="es-ES"/>
              <a:t> es una plataforma de noticias sociales democratizadas que aprovecha la cadena de bloques Ethereum. </a:t>
            </a:r>
          </a:p>
          <a:p>
            <a:r>
              <a:rPr lang="es-ES"/>
              <a:t>También es altamente personalizable. Es una excelente alternativa a Google o Facebook cuando se ve desde la perspectiva de las noticias sociales.</a:t>
            </a:r>
            <a:endParaRPr lang="es-MX"/>
          </a:p>
        </p:txBody>
      </p:sp>
      <p:sp>
        <p:nvSpPr>
          <p:cNvPr id="11" name="Marcador de fecha 10">
            <a:extLst>
              <a:ext uri="{FF2B5EF4-FFF2-40B4-BE49-F238E27FC236}">
                <a16:creationId xmlns:a16="http://schemas.microsoft.com/office/drawing/2014/main" id="{3091BE22-79A3-4B53-A545-1061743ABB14}"/>
              </a:ext>
            </a:extLst>
          </p:cNvPr>
          <p:cNvSpPr>
            <a:spLocks noGrp="1"/>
          </p:cNvSpPr>
          <p:nvPr>
            <p:ph type="dt" sz="half" idx="10"/>
          </p:nvPr>
        </p:nvSpPr>
        <p:spPr/>
        <p:txBody>
          <a:bodyPr/>
          <a:lstStyle/>
          <a:p>
            <a:r>
              <a:rPr lang="en-US"/>
              <a:t>20XX</a:t>
            </a:r>
          </a:p>
        </p:txBody>
      </p:sp>
      <p:sp>
        <p:nvSpPr>
          <p:cNvPr id="12" name="Marcador de pie de página 11">
            <a:extLst>
              <a:ext uri="{FF2B5EF4-FFF2-40B4-BE49-F238E27FC236}">
                <a16:creationId xmlns:a16="http://schemas.microsoft.com/office/drawing/2014/main" id="{702D8555-CA89-4F7E-B3D2-D40262F0D16D}"/>
              </a:ext>
            </a:extLst>
          </p:cNvPr>
          <p:cNvSpPr>
            <a:spLocks noGrp="1"/>
          </p:cNvSpPr>
          <p:nvPr>
            <p:ph type="ftr" sz="quarter" idx="11"/>
          </p:nvPr>
        </p:nvSpPr>
        <p:spPr/>
        <p:txBody>
          <a:bodyPr/>
          <a:lstStyle/>
          <a:p>
            <a:pPr algn="l"/>
            <a:r>
              <a:rPr lang="en-US"/>
              <a:t>Pitch Deck</a:t>
            </a:r>
          </a:p>
        </p:txBody>
      </p:sp>
      <p:sp>
        <p:nvSpPr>
          <p:cNvPr id="13" name="Marcador de número de diapositiva 12">
            <a:extLst>
              <a:ext uri="{FF2B5EF4-FFF2-40B4-BE49-F238E27FC236}">
                <a16:creationId xmlns:a16="http://schemas.microsoft.com/office/drawing/2014/main" id="{CC80BAD7-5AC1-4EA6-8B67-18C3A5FD1A38}"/>
              </a:ext>
            </a:extLst>
          </p:cNvPr>
          <p:cNvSpPr>
            <a:spLocks noGrp="1"/>
          </p:cNvSpPr>
          <p:nvPr>
            <p:ph type="sldNum" sz="quarter" idx="12"/>
          </p:nvPr>
        </p:nvSpPr>
        <p:spPr/>
        <p:txBody>
          <a:bodyPr/>
          <a:lstStyle/>
          <a:p>
            <a:fld id="{B5CEABB6-07DC-46E8-9B57-56EC44A396E5}" type="slidenum">
              <a:rPr lang="en-US" smtClean="0"/>
              <a:t>7</a:t>
            </a:fld>
            <a:endParaRPr lang="en-US"/>
          </a:p>
        </p:txBody>
      </p:sp>
    </p:spTree>
    <p:extLst>
      <p:ext uri="{BB962C8B-B14F-4D97-AF65-F5344CB8AC3E}">
        <p14:creationId xmlns:p14="http://schemas.microsoft.com/office/powerpoint/2010/main" val="275014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ABBE8-B6F9-4967-B01B-66FF032F1389}"/>
              </a:ext>
            </a:extLst>
          </p:cNvPr>
          <p:cNvSpPr>
            <a:spLocks noGrp="1"/>
          </p:cNvSpPr>
          <p:nvPr>
            <p:ph type="title"/>
          </p:nvPr>
        </p:nvSpPr>
        <p:spPr>
          <a:xfrm>
            <a:off x="1885156" y="298122"/>
            <a:ext cx="8421688" cy="960883"/>
          </a:xfrm>
        </p:spPr>
        <p:txBody>
          <a:bodyPr>
            <a:normAutofit/>
          </a:bodyPr>
          <a:lstStyle/>
          <a:p>
            <a:r>
              <a:rPr lang="en-US" sz="2800">
                <a:latin typeface="+mn-lt"/>
              </a:rPr>
              <a:t>Caracterí</a:t>
            </a:r>
            <a:r>
              <a:rPr lang="es-MX" sz="2800">
                <a:latin typeface="+mn-lt"/>
              </a:rPr>
              <a:t>sticas de la web 3.0</a:t>
            </a:r>
            <a:br>
              <a:rPr lang="es-MX" sz="2800">
                <a:latin typeface="+mn-lt"/>
              </a:rPr>
            </a:br>
            <a:endParaRPr lang="es-MX"/>
          </a:p>
        </p:txBody>
      </p:sp>
      <p:sp>
        <p:nvSpPr>
          <p:cNvPr id="29" name="Marcador de número de diapositiva 28">
            <a:extLst>
              <a:ext uri="{FF2B5EF4-FFF2-40B4-BE49-F238E27FC236}">
                <a16:creationId xmlns:a16="http://schemas.microsoft.com/office/drawing/2014/main" id="{DDF6DE78-54A5-4B53-AADB-28E528081310}"/>
              </a:ext>
            </a:extLst>
          </p:cNvPr>
          <p:cNvSpPr>
            <a:spLocks noGrp="1"/>
          </p:cNvSpPr>
          <p:nvPr>
            <p:ph type="sldNum" sz="quarter" idx="12"/>
          </p:nvPr>
        </p:nvSpPr>
        <p:spPr/>
        <p:txBody>
          <a:bodyPr/>
          <a:lstStyle/>
          <a:p>
            <a:fld id="{B5CEABB6-07DC-46E8-9B57-56EC44A396E5}" type="slidenum">
              <a:rPr lang="en-US" smtClean="0"/>
              <a:t>8</a:t>
            </a:fld>
            <a:endParaRPr lang="en-US"/>
          </a:p>
        </p:txBody>
      </p:sp>
      <p:sp>
        <p:nvSpPr>
          <p:cNvPr id="31" name="Marcador de texto 24">
            <a:extLst>
              <a:ext uri="{FF2B5EF4-FFF2-40B4-BE49-F238E27FC236}">
                <a16:creationId xmlns:a16="http://schemas.microsoft.com/office/drawing/2014/main" id="{6D7C2584-5ABF-43F7-98D6-1DFA33358DCB}"/>
              </a:ext>
            </a:extLst>
          </p:cNvPr>
          <p:cNvSpPr txBox="1">
            <a:spLocks/>
          </p:cNvSpPr>
          <p:nvPr/>
        </p:nvSpPr>
        <p:spPr>
          <a:xfrm>
            <a:off x="901261" y="2047281"/>
            <a:ext cx="4402541" cy="179126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l">
              <a:buFont typeface="Arial" panose="020B0604020202020204" pitchFamily="34" charset="0"/>
              <a:buChar char="•"/>
            </a:pPr>
            <a:r>
              <a:rPr lang="es-MX" sz="1400">
                <a:latin typeface="+mn-lt"/>
              </a:rPr>
              <a:t>Se registran los historiales de cada usuario tales como</a:t>
            </a:r>
          </a:p>
          <a:p>
            <a:pPr marL="800100" lvl="1" indent="-342900">
              <a:buFont typeface="+mj-lt"/>
              <a:buAutoNum type="arabicPeriod"/>
            </a:pPr>
            <a:r>
              <a:rPr lang="es-MX" sz="1400"/>
              <a:t>Frecuencia de navegación</a:t>
            </a:r>
          </a:p>
          <a:p>
            <a:pPr marL="800100" lvl="1" indent="-342900">
              <a:buFont typeface="+mj-lt"/>
              <a:buAutoNum type="arabicPeriod"/>
            </a:pPr>
            <a:r>
              <a:rPr lang="es-MX" sz="1400"/>
              <a:t>Visitas web</a:t>
            </a:r>
          </a:p>
          <a:p>
            <a:pPr marL="800100" lvl="1" indent="-342900">
              <a:buFont typeface="+mj-lt"/>
              <a:buAutoNum type="arabicPeriod"/>
            </a:pPr>
            <a:r>
              <a:rPr lang="es-MX" sz="1400"/>
              <a:t>Tipo de búsquedas</a:t>
            </a:r>
          </a:p>
          <a:p>
            <a:pPr marL="800100" lvl="1" indent="-342900">
              <a:buFont typeface="+mj-lt"/>
              <a:buAutoNum type="arabicPeriod"/>
            </a:pPr>
            <a:r>
              <a:rPr lang="es-MX" sz="1400"/>
              <a:t> Las actividades que se realizan</a:t>
            </a:r>
          </a:p>
          <a:p>
            <a:pPr marL="800100" lvl="1" indent="-342900">
              <a:buFont typeface="+mj-lt"/>
              <a:buAutoNum type="arabicPeriod"/>
            </a:pPr>
            <a:r>
              <a:rPr lang="es-MX" sz="1400"/>
              <a:t>Compras online realizadas</a:t>
            </a:r>
          </a:p>
          <a:p>
            <a:pPr lvl="1"/>
            <a:endParaRPr lang="es-MX" sz="1400">
              <a:latin typeface="+mn-lt"/>
            </a:endParaRPr>
          </a:p>
          <a:p>
            <a:pPr lvl="1"/>
            <a:endParaRPr lang="es-MX" sz="1400">
              <a:latin typeface="+mn-lt"/>
            </a:endParaRPr>
          </a:p>
          <a:p>
            <a:pPr algn="l"/>
            <a:endParaRPr lang="es-MX"/>
          </a:p>
        </p:txBody>
      </p:sp>
      <p:sp>
        <p:nvSpPr>
          <p:cNvPr id="33" name="CuadroTexto 32">
            <a:extLst>
              <a:ext uri="{FF2B5EF4-FFF2-40B4-BE49-F238E27FC236}">
                <a16:creationId xmlns:a16="http://schemas.microsoft.com/office/drawing/2014/main" id="{4679FBB7-1A2B-46CC-9B6E-55569165E83C}"/>
              </a:ext>
            </a:extLst>
          </p:cNvPr>
          <p:cNvSpPr txBox="1"/>
          <p:nvPr/>
        </p:nvSpPr>
        <p:spPr>
          <a:xfrm>
            <a:off x="901261" y="3835136"/>
            <a:ext cx="4067032" cy="1600438"/>
          </a:xfrm>
          <a:prstGeom prst="rect">
            <a:avLst/>
          </a:prstGeom>
          <a:noFill/>
        </p:spPr>
        <p:txBody>
          <a:bodyPr wrap="square" rtlCol="0">
            <a:spAutoFit/>
          </a:bodyPr>
          <a:lstStyle/>
          <a:p>
            <a:pPr marL="285750" indent="-285750">
              <a:buFont typeface="Arial" panose="020B0604020202020204" pitchFamily="34" charset="0"/>
              <a:buChar char="•"/>
            </a:pPr>
            <a:r>
              <a:rPr lang="es-MX" sz="1400"/>
              <a:t>Se analizan los datos y la conducta en cada web</a:t>
            </a:r>
          </a:p>
          <a:p>
            <a:pPr marL="285750" indent="-285750">
              <a:buFont typeface="Arial" panose="020B0604020202020204" pitchFamily="34" charset="0"/>
              <a:buChar char="•"/>
            </a:pPr>
            <a:endParaRPr lang="es-MX" sz="1400"/>
          </a:p>
          <a:p>
            <a:pPr marL="285750" indent="-285750">
              <a:buFont typeface="Arial" panose="020B0604020202020204" pitchFamily="34" charset="0"/>
              <a:buChar char="•"/>
            </a:pPr>
            <a:r>
              <a:rPr lang="es-MX" sz="1400"/>
              <a:t>Personalización de la web dependiendo de cada usuario</a:t>
            </a:r>
          </a:p>
          <a:p>
            <a:pPr marL="285750" indent="-285750">
              <a:buFont typeface="Arial" panose="020B0604020202020204" pitchFamily="34" charset="0"/>
              <a:buChar char="•"/>
            </a:pPr>
            <a:endParaRPr lang="es-MX" sz="1400"/>
          </a:p>
          <a:p>
            <a:pPr marL="285750" indent="-285750">
              <a:buFont typeface="Arial" panose="020B0604020202020204" pitchFamily="34" charset="0"/>
              <a:buChar char="•"/>
            </a:pPr>
            <a:r>
              <a:rPr lang="es-MX" sz="1400"/>
              <a:t>Desarrollo con un lenguaje programas inteligentes asistencias de inteligencia artificial y semántica</a:t>
            </a:r>
          </a:p>
          <a:p>
            <a:pPr marL="285750" indent="-285750">
              <a:buFont typeface="Arial" panose="020B0604020202020204" pitchFamily="34" charset="0"/>
              <a:buChar char="•"/>
            </a:pPr>
            <a:endParaRPr lang="es-MX" sz="1400"/>
          </a:p>
        </p:txBody>
      </p:sp>
      <p:sp>
        <p:nvSpPr>
          <p:cNvPr id="37" name="CuadroTexto 36">
            <a:extLst>
              <a:ext uri="{FF2B5EF4-FFF2-40B4-BE49-F238E27FC236}">
                <a16:creationId xmlns:a16="http://schemas.microsoft.com/office/drawing/2014/main" id="{26716AA9-26EB-4E8B-B0D9-55CC59D71E5B}"/>
              </a:ext>
            </a:extLst>
          </p:cNvPr>
          <p:cNvSpPr txBox="1"/>
          <p:nvPr/>
        </p:nvSpPr>
        <p:spPr>
          <a:xfrm>
            <a:off x="5563914" y="2060810"/>
            <a:ext cx="6093372" cy="1815882"/>
          </a:xfrm>
          <a:prstGeom prst="rect">
            <a:avLst/>
          </a:prstGeom>
          <a:noFill/>
        </p:spPr>
        <p:txBody>
          <a:bodyPr wrap="square">
            <a:spAutoFit/>
          </a:bodyPr>
          <a:lstStyle/>
          <a:p>
            <a:pPr marL="285750" indent="-285750">
              <a:buFont typeface="Arial" panose="020B0604020202020204" pitchFamily="34" charset="0"/>
              <a:buChar char="•"/>
            </a:pPr>
            <a:r>
              <a:rPr lang="es-MX" sz="1400"/>
              <a:t>Personalización de la web ofrecida dependiendo de cada usuario</a:t>
            </a:r>
          </a:p>
          <a:p>
            <a:pPr marL="285750" indent="-285750">
              <a:buFont typeface="Arial" panose="020B0604020202020204" pitchFamily="34" charset="0"/>
              <a:buChar char="•"/>
            </a:pPr>
            <a:endParaRPr lang="es-MX" sz="1400"/>
          </a:p>
          <a:p>
            <a:pPr marL="285750" indent="-285750">
              <a:buFont typeface="Arial" panose="020B0604020202020204" pitchFamily="34" charset="0"/>
              <a:buChar char="•"/>
            </a:pPr>
            <a:r>
              <a:rPr lang="es-MX" sz="1400"/>
              <a:t>Interoperabilidad entre plataformas y redes sociales</a:t>
            </a:r>
          </a:p>
          <a:p>
            <a:pPr marL="285750" indent="-285750">
              <a:buFont typeface="Arial" panose="020B0604020202020204" pitchFamily="34" charset="0"/>
              <a:buChar char="•"/>
            </a:pPr>
            <a:endParaRPr lang="es-MX" sz="1400"/>
          </a:p>
          <a:p>
            <a:pPr marL="285750" indent="-285750">
              <a:buFont typeface="Arial" panose="020B0604020202020204" pitchFamily="34" charset="0"/>
              <a:buChar char="•"/>
            </a:pPr>
            <a:r>
              <a:rPr lang="es-MX" sz="1400"/>
              <a:t>Geolocalizaron para saber donde están los usuarios</a:t>
            </a:r>
          </a:p>
          <a:p>
            <a:pPr marL="285750" indent="-285750">
              <a:buFont typeface="Arial" panose="020B0604020202020204" pitchFamily="34" charset="0"/>
              <a:buChar char="•"/>
            </a:pPr>
            <a:endParaRPr lang="es-MX" sz="1400"/>
          </a:p>
          <a:p>
            <a:pPr marL="285750" indent="-285750">
              <a:buFont typeface="Arial" panose="020B0604020202020204" pitchFamily="34" charset="0"/>
              <a:buChar char="•"/>
            </a:pPr>
            <a:r>
              <a:rPr lang="es-MX" sz="1400"/>
              <a:t>Búsquedas inteligentes ya no aparecerán miles de entradas al buscar, la red conocerá a cada persona y se adapta a ella</a:t>
            </a:r>
          </a:p>
        </p:txBody>
      </p:sp>
      <p:pic>
        <p:nvPicPr>
          <p:cNvPr id="5122" name="Picture 2" descr="Web 3.0 - Significado, origen y ventajas">
            <a:extLst>
              <a:ext uri="{FF2B5EF4-FFF2-40B4-BE49-F238E27FC236}">
                <a16:creationId xmlns:a16="http://schemas.microsoft.com/office/drawing/2014/main" id="{51B25E9F-6BFC-455A-BD0C-F6375ABE9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083" y="4047359"/>
            <a:ext cx="4861034" cy="230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5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a:extLst>
              <a:ext uri="{FF2B5EF4-FFF2-40B4-BE49-F238E27FC236}">
                <a16:creationId xmlns:a16="http://schemas.microsoft.com/office/drawing/2014/main" id="{22604E88-6314-4EF0-AB35-A4F86F041731}"/>
              </a:ext>
            </a:extLst>
          </p:cNvPr>
          <p:cNvSpPr>
            <a:spLocks noGrp="1"/>
          </p:cNvSpPr>
          <p:nvPr>
            <p:ph type="title"/>
          </p:nvPr>
        </p:nvSpPr>
        <p:spPr>
          <a:xfrm>
            <a:off x="3049619" y="665518"/>
            <a:ext cx="5622433" cy="662782"/>
          </a:xfrm>
        </p:spPr>
        <p:txBody>
          <a:bodyPr/>
          <a:lstStyle/>
          <a:p>
            <a:r>
              <a:rPr lang="es-ES"/>
              <a:t>TECNOLOGÍAS DE LA WEB SEMÁNTICA</a:t>
            </a:r>
            <a:endParaRPr lang="es-MX"/>
          </a:p>
        </p:txBody>
      </p:sp>
      <p:sp>
        <p:nvSpPr>
          <p:cNvPr id="23" name="CuadroTexto 22">
            <a:extLst>
              <a:ext uri="{FF2B5EF4-FFF2-40B4-BE49-F238E27FC236}">
                <a16:creationId xmlns:a16="http://schemas.microsoft.com/office/drawing/2014/main" id="{D0CBCE2C-47EA-4779-AB23-FF856166D9BF}"/>
              </a:ext>
            </a:extLst>
          </p:cNvPr>
          <p:cNvSpPr txBox="1"/>
          <p:nvPr/>
        </p:nvSpPr>
        <p:spPr>
          <a:xfrm>
            <a:off x="658174" y="1779712"/>
            <a:ext cx="4026089" cy="3416320"/>
          </a:xfrm>
          <a:prstGeom prst="rect">
            <a:avLst/>
          </a:prstGeom>
          <a:noFill/>
        </p:spPr>
        <p:txBody>
          <a:bodyPr wrap="square" rtlCol="0">
            <a:spAutoFit/>
          </a:bodyPr>
          <a:lstStyle/>
          <a:p>
            <a:r>
              <a:rPr lang="es-ES"/>
              <a:t>Las principales tecnologías que usa la web semántica son </a:t>
            </a:r>
          </a:p>
          <a:p>
            <a:pPr marL="285750" indent="-285750">
              <a:buFont typeface="Arial" panose="020B0604020202020204" pitchFamily="34" charset="0"/>
              <a:buChar char="•"/>
            </a:pPr>
            <a:r>
              <a:rPr lang="es-ES"/>
              <a:t>RDF</a:t>
            </a:r>
          </a:p>
          <a:p>
            <a:pPr marL="285750" indent="-285750">
              <a:buFont typeface="Arial" panose="020B0604020202020204" pitchFamily="34" charset="0"/>
              <a:buChar char="•"/>
            </a:pPr>
            <a:r>
              <a:rPr lang="es-ES"/>
              <a:t>RDFS </a:t>
            </a:r>
          </a:p>
          <a:p>
            <a:pPr marL="285750" indent="-285750">
              <a:buFont typeface="Arial" panose="020B0604020202020204" pitchFamily="34" charset="0"/>
              <a:buChar char="•"/>
            </a:pPr>
            <a:r>
              <a:rPr lang="es-ES"/>
              <a:t>OWL </a:t>
            </a:r>
          </a:p>
          <a:p>
            <a:pPr marL="285750" indent="-285750">
              <a:buFont typeface="Arial" panose="020B0604020202020204" pitchFamily="34" charset="0"/>
              <a:buChar char="•"/>
            </a:pPr>
            <a:r>
              <a:rPr lang="es-ES"/>
              <a:t>SPARQL</a:t>
            </a:r>
          </a:p>
          <a:p>
            <a:endParaRPr lang="es-ES"/>
          </a:p>
          <a:p>
            <a:r>
              <a:rPr lang="es-ES"/>
              <a:t>Estas tecnologías permiten añadir información a las múltiples páginas existentes Con estas tecnologías crearemos una estructura concreta cuyos mecanismo son los que hacen posible la resolución de problemas definidos en la web</a:t>
            </a:r>
            <a:endParaRPr lang="es-MX"/>
          </a:p>
        </p:txBody>
      </p:sp>
      <p:pic>
        <p:nvPicPr>
          <p:cNvPr id="7170" name="Picture 2">
            <a:extLst>
              <a:ext uri="{FF2B5EF4-FFF2-40B4-BE49-F238E27FC236}">
                <a16:creationId xmlns:a16="http://schemas.microsoft.com/office/drawing/2014/main" id="{78CB45C7-7341-4CC6-A5AB-5EBF9FE99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826" y="1779712"/>
            <a:ext cx="5622433" cy="355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512917"/>
      </p:ext>
    </p:extLst>
  </p:cSld>
  <p:clrMapOvr>
    <a:masterClrMapping/>
  </p:clrMapOvr>
</p:sld>
</file>

<file path=ppt/theme/theme1.xml><?xml version="1.0" encoding="utf-8"?>
<a:theme xmlns:a="http://schemas.openxmlformats.org/drawingml/2006/main" name="Monoline">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efault">
      <a:majorFont>
        <a:latin typeface="Barlow Condensed ExtraBold"/>
        <a:ea typeface=""/>
        <a:cs typeface=""/>
      </a:majorFont>
      <a:minorFont>
        <a:latin typeface="Barlow Condensed"/>
        <a:ea typeface=""/>
        <a:cs typeface=""/>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1E84A1C-2814-43A7-9448-348326113A4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21</TotalTime>
  <Words>1274</Words>
  <Application>Microsoft Office PowerPoint</Application>
  <PresentationFormat>Panorámica</PresentationFormat>
  <Paragraphs>126</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Barlow Condensed</vt:lpstr>
      <vt:lpstr>Barlow Condensed ExtraBold</vt:lpstr>
      <vt:lpstr>Barlow Condensed SemiBold</vt:lpstr>
      <vt:lpstr>Calibri</vt:lpstr>
      <vt:lpstr>Wingdings</vt:lpstr>
      <vt:lpstr>Monoline</vt:lpstr>
      <vt:lpstr>WEB 2.0 Web 3.0</vt:lpstr>
      <vt:lpstr>¿Qué es la web 2.0?</vt:lpstr>
      <vt:lpstr>Historia web 2.0</vt:lpstr>
      <vt:lpstr>¿Para que sirve?</vt:lpstr>
      <vt:lpstr>USOS</vt:lpstr>
      <vt:lpstr>La web 3.0</vt:lpstr>
      <vt:lpstr>Presentación de PowerPoint</vt:lpstr>
      <vt:lpstr>Características de la web 3.0 </vt:lpstr>
      <vt:lpstr>TECNOLOGÍAS DE LA WEB SEMÁNTICA</vt:lpstr>
      <vt:lpstr>RDF-RDFS</vt:lpstr>
      <vt:lpstr>SPARQL</vt:lpstr>
      <vt:lpstr>OWL</vt:lpstr>
      <vt:lpstr>¿Cómo identificar la web 3.0?</vt:lpstr>
      <vt:lpstr>Diferencias de la web 2.0 con la 3.0</vt:lpstr>
      <vt:lpstr>Términos comunes en la web 3.0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2.0 Web 3.0</dc:title>
  <dc:creator>Tony Ayala</dc:creator>
  <cp:lastModifiedBy>Tony Ayala</cp:lastModifiedBy>
  <cp:revision>3</cp:revision>
  <dcterms:created xsi:type="dcterms:W3CDTF">2021-09-04T16:13:09Z</dcterms:created>
  <dcterms:modified xsi:type="dcterms:W3CDTF">2021-09-09T12:42:28Z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