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7" r:id="rId2"/>
    <p:sldId id="308" r:id="rId3"/>
    <p:sldId id="271" r:id="rId4"/>
    <p:sldId id="311" r:id="rId5"/>
    <p:sldId id="303" r:id="rId6"/>
    <p:sldId id="309" r:id="rId7"/>
    <p:sldId id="312" r:id="rId8"/>
    <p:sldId id="314" r:id="rId9"/>
    <p:sldId id="320" r:id="rId10"/>
    <p:sldId id="315" r:id="rId11"/>
    <p:sldId id="316" r:id="rId12"/>
    <p:sldId id="317" r:id="rId13"/>
    <p:sldId id="318" r:id="rId14"/>
    <p:sldId id="310" r:id="rId15"/>
    <p:sldId id="313" r:id="rId16"/>
    <p:sldId id="306" r:id="rId17"/>
    <p:sldId id="319" r:id="rId18"/>
    <p:sldId id="321" r:id="rId19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3" autoAdjust="0"/>
    <p:restoredTop sz="95588" autoAdjust="0"/>
  </p:normalViewPr>
  <p:slideViewPr>
    <p:cSldViewPr>
      <p:cViewPr varScale="1">
        <p:scale>
          <a:sx n="101" d="100"/>
          <a:sy n="101" d="100"/>
        </p:scale>
        <p:origin x="11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4:07.31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1 115 16383,'73'3'0,"2"0"0,-21-3 0,0 0 0,-3 0 0,-8 0 0,-9 0 0,6 0 0,11 0 0,23 0 0,19 0 0,0 0 0,-2 0 0,-9 0 0,0 0 0,0 0 0,0 0 0,0 0 0,-8 0 0,-12 0 0,-19 0 0,-16 0 0,-8 0 0,-9 0 0,10 0 0,-7 0 0,10 0 0,15-5 0,7-2 0,17-6 0,1 6 0,-1-4 0,-8 5 0,-11-4 0,-19 4 0,-11 3 0,-1 3 0,3-3 0,6-1 0,11-4 0,2 3 0,26-6 0,14 3 0,10 1 0,7 0 0,-9 7 0,0 0 0,-9 0 0,-19 0 0,-18 0 0,-22 0 0,-6 0 0,12 0 0,-8 3 0,11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10:41.22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0 122 16383,'68'-7'0,"8"-4"0,-40 5 0,15-6 0,1 1 0,19-2 0,-4-5 0,13 3 0,-26-2 0,-17 10 0,-14 2 0,-14 5 0,5 0 0,2 0 0,3 0 0,1 0 0,-10 0 0,10 0 0,-7 0 0,5 0 0,0 0 0,-6 0 0,6 0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2:47.14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34 16383,'39'-3'0,"-4"0"0,-25 3 0,-1 0 0,16-2 0,-12 1 0,12-2 0,-10 3 0,-2 0 0,6 0 0,-6 0 0,4 0 0,1 0 0,-5 0 0,5 0 0,-2 0 0,-2 0 0,8 0 0,-9 0 0,5 0 0,-3 0 0,0 0 0,3 0 0,0 0 0,-5 0 0,4 0 0,-5 0 0,9 0 0,0 0 0,3 0 0,16 0 0,-4 0 0,7 0 0,-12 0 0,-8 0 0,-7 0 0,3 0 0,-7 0 0,4 0 0,4 0 0,-9 0 0,11 0 0,-11 0 0,6 0 0,0 0 0,-3 0 0,3 0 0,-2 0 0,3 0 0,-4 0 0,5 0 0,-6 0 0,2 0 0,5 0 0,7-4 0,6-2 0,-3 0 0,-5 1 0,-15 5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4:55.74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0 280 16383,'98'-10'0,"-47"2"0,1-1 0,-2 1 0,2 0 0,12-6 0,3-1 0,8-1 0,3-1 0,7 1 0,3-2 0,7-7 0,1 1 0,-8 6 0,-1 2 0,5-2 0,-4 2 0,-23 7 0,-4 2 0,-8 3 0,-6 1 0,5 3 0,-25 0 0,-13 0 0,-3 0 0,9 0 0,-8 0 0,11 0 0,-11 0 0,5 0 0,2 0 0,-4 0 0,4 3 0,-4 1 0,8 4 0,0 3 0,0-3 0,-8 3 0,-1-7 0,-6 9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14:02.46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0 116 16383,'68'-17'0,"-9"2"0,-36 11 0,8-5 0,-11 6 0,3-3 0,-6 0 0,-9 5 0,13-6 0,-8 1 0,9-2 0,-8-1 0,2 2 0,-4-1 0,1 4 0,4-2 0,-2 6 0,1 0 0,4 0 0,-9 0 0,8 0 0,-4 4 0,-2-1 0,6 1 0,-3-1 0,-3-3 0,6 0 0,-6 2 0,3-1 0,1 4 0,-4-1 0,2 7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14:04.55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95 16383,'92'0'0,"4"0"0,-23-6 0,0-1 0,-10-5 0,-21 5 0,-1-2 0,-7 3 0,8-5 0,1 5 0,17-5 0,-4 4 0,6 0 0,-10 1 0,-9 6 0,-10 0 0,-1 0 0,-9 0 0,0 0 0,0 0 0,0 0 0,17 0 0,5 0 0,9 0 0,6 0 0,-14 0 0,-8 0 0,-6 0 0,-14 0 0,5 0 0,9 5 0,-7-1 0,7 5 0,-9-4 0,8-2 0,-6-3 0,2 0 0,-10 0 0,-7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18:18.20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16383,'44'0'0,"4"0"0,-23 0 0,16 0 0,-16 0 0,2 0 0,-10 0 0,-5 0 0,5 0 0,1 0 0,5 0 0,-1 0 0,1 0 0,-5 0 0,-1 0 0,-2 0 0,8 0 0,8 0 0,-1 0 0,11 0 0,-16 0 0,2 0 0,-13 0 0,-3 0 0,7 0 0,-4 0 0,6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18:19.03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8 16383,'61'0'0,"1"0"0,18 0 0,13 0 0,-41 0 0,0 0 0,4 0 0,-1 0 0,39 0 0,-12 0 0,-29 0 0,-17 0 0,-19 0 0,-5 0 0,5 0 0,-3 0 0,3 0 0,0 0 0,-4 0 0,9-3 0,-9 2 0,4-2 0,-2 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2:14.07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61 16383,'44'-3'0,"-4"0"0,9-3 0,-19 5 0,37-5 0,-23 6 0,10 0 0,-3 0 0,-17 0 0,-2 0 0,-14 0 0,-1 0 0,0 0 0,4-4 0,-4 1 0,-1-1 0,3 1 0,-2 3 0,11 0 0,-5 0 0,-5 0 0,-1 0 0,-2 0 0,0 0 0,5 0 0,-4 0 0,6 0 0,-4 0 0,5 0 0,0 0 0,0 0 0,-5 0 0,-1 0 0,0 0 0,-3 0 0,3 0 0,0 0 0,1 0 0,5 0 0,0 0 0,9 0 0,2 0 0,17 0 0,-6 0 0,15 0 0,-15 0 0,-7 0 0,-13 0 0,-13 0 0,0 0 0,6 0 0,-5 0 0,10 0 0,-5 0 0,5 0 0,8 0 0,3-5 0,-5 4 0,-3-4 0,-9 5 0,1 0 0,0 0 0,4 0 0,-4 0 0,0 0 0,-1 0 0,0 0 0,9-5 0,-5 1 0,2-1 0,-12 2 0,4 3 0,4 0 0,4 0 0,1 0 0,-1 0 0,0 0 0,-1 0 0,-3 0 0,-3 0 0,-1 0 0,3 0 0,-2 0 0,2 0 0,-3 0 0,3 0 0,-5 0 0,14 0 0,-15 0 0,15 0 0,-9 0 0,0 0 0,-1 0 0,-2 0 0,0 0 0,3 0 0,1 0 0,-4 0 0,0 0 0,2 0 0,-3 0 0,3 0 0,-2 0 0,0 0 0,1 0 0,1 0 0,-2 0 0,6 0 0,-1 0 0,3 0 0,-5 0 0,-3 0 0,1 0 0,-5 6 0,9-2 0,-7 2 0,2-4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2:22.5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41 16383,'91'4'0,"-24"-2"0,-6-2 0,-29 0 0,-14 0 0,2 0 0,-7-2 0,1-2 0,9 1 0,5 0 0,20 3 0,24 0 0,-4 0 0,4 0 0,-12 0 0,-3 0 0,-7 0 0,48 0 0,-80 0 0,-1 0 0,0 0 0,10-5 0,-7 4 0,10-3 0,-3-1 0,-7 1 0,6-2 0,-9 4 0,1 2 0,14 0 0,2 0 0,8 0 0,-8 0 0,7 0 0,-16 0 0,6 0 0,-12 0 0,-3 0 0,1-4 0,-3 3 0,7-2 0,-3 3 0,5 0 0,0 0 0,0 0 0,0 0 0,0 0 0,-5 0 0,4 0 0,-9 0 0,9 0 0,-4 0 0,5 0 0,0 0 0,8 0 0,-6 0 0,2 0 0,-10 0 0,-7 0 0,9 0 0,-8 0 0,10 0 0,-7 0 0,-1 0 0,4 0 0,-1 0 0,-1 0 0,5 0 0,-1 0 0,4 0 0,0 0 0,0 0 0,-5 0 0,-1 0 0,-2 0 0,0 0 0,1 0 0,1 0 0,-4 0 0,4 0 0,-1 0 0,-1 0 0,19 0 0,-13 0 0,12 0 0,-19 0 0,-6 0 0,12 0 0,-8 0 0,8 0 0,-3 0 0,-4 0 0,5 0 0,0 0 0,-5 0 0,4 0 0,-2 0 0,1 0 0,1 0 0,-4 0 0,4 0 0,-1 0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3:57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16383,'42'3'0,"-1"3"0,-28-2 0,4 0 0,1-2 0,2 2 0,-3-4 0,-1 4 0,-2 1 0,2 0 0,3 1 0,5 1 0,-13-4 0,5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4:23.10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16383,'40'10'0,"-7"-2"0,-27-8 0,5 0 0,10 0 0,-7 0 0,9 2 0,-11 2 0,0-1 0,9 0 0,-8-3 0,4 0 0,-5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2:22.5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41 16383,'91'4'0,"-24"-2"0,-6-2 0,-29 0 0,-14 0 0,2 0 0,-7-2 0,1-2 0,9 1 0,5 0 0,20 3 0,24 0 0,-4 0 0,4 0 0,-12 0 0,-3 0 0,-7 0 0,48 0 0,-80 0 0,-1 0 0,0 0 0,10-5 0,-7 4 0,10-3 0,-3-1 0,-7 1 0,6-2 0,-9 4 0,1 2 0,14 0 0,2 0 0,8 0 0,-8 0 0,7 0 0,-16 0 0,6 0 0,-12 0 0,-3 0 0,1-4 0,-3 3 0,7-2 0,-3 3 0,5 0 0,0 0 0,0 0 0,0 0 0,0 0 0,-5 0 0,4 0 0,-9 0 0,9 0 0,-4 0 0,5 0 0,0 0 0,8 0 0,-6 0 0,2 0 0,-10 0 0,-7 0 0,9 0 0,-8 0 0,10 0 0,-7 0 0,-1 0 0,4 0 0,-1 0 0,-1 0 0,5 0 0,-1 0 0,4 0 0,0 0 0,0 0 0,-5 0 0,-1 0 0,-2 0 0,0 0 0,1 0 0,1 0 0,-4 0 0,4 0 0,-1 0 0,-1 0 0,19 0 0,-13 0 0,12 0 0,-19 0 0,-6 0 0,12 0 0,-8 0 0,8 0 0,-3 0 0,-4 0 0,5 0 0,0 0 0,-5 0 0,4 0 0,-2 0 0,1 0 0,1 0 0,-4 0 0,4 0 0,-1 0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3:57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16383,'42'3'0,"-1"3"0,-28-2 0,4 0 0,1-2 0,2 2 0,-3-4 0,-1 4 0,-2 1 0,2 0 0,3 1 0,5 1 0,-13-4 0,5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49:36.6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 1 16383,'-11'32'0,"1"-6"0,1-28 0,-10-2 0,7 1 0,-10 0 0,10 6 0,0 0 0,-3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49:43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98 16383,'94'-12'0,"0"1"0,-28 3 0,0 1 0,2 0 0,5 1 0,2 0 0,-1 1 0,1-1 0,-1 0 0,1 1 0,2 1 0,1 1 0,-2 0 0,-7 0 0,0 0 0,-3 1 0,27 2 0,-4 0 0,-11 0 0,-5 0 0,-15 0 0,-3 0 0,36 0 0,-28 0 0,-21 0 0,-15 0 0,-13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49:45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16383,'92'17'0,"-40"-12"0,4 0 0,28-1 0,9-2 0,-24-1 0,3-2 0,2 1 0,17 2 0,4 1 0,1 0 0,2 0 0,1 0 0,0 1 0,-24 0 0,1 1 0,0 0 0,-2-1 0,21 0 0,-1-1 0,-1 0 0,-4 0 0,-2 0 0,-1-2 0,-4-1 0,-2 0 0,0 0 0,-3 5 0,-1 1 0,2-1 0,9-4 0,1-1 0,-5 2 0,8 6 0,-4 0 0,13-7 0,-8-2 0,1-6 0,-28 6 0,-7-10 0,-38 10 0,3-4 0,-11 5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21.2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54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16383,'39'3'0,"-8"0"0,-20-3 0,-1 0 0,12 0 0,-10 0 0,8 0 0,-6 0 0,-3 0 0,9 0 0,-5 0 0,1 0 0,1 0 0,-1 0 0,2 0 0,0 0 0,-6 0 0,5 0 0,-4 5 0,5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3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 0 16383,'-33'17'0,"7"-4"0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4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148 1 16383,'-44'17'0,"7"-1"0,27-13 0,2 0 0,-14 5 0,-4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13.95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397 22 16383,'-39'3'0,"4"0"0,23-3 0,-1-3 0,-19-4 0,10 0 0,-6 0 0,12 3 0,6 4 0,-7 0 0,1 0 0,-2 0 0,4 0 0,-1 0 0,-3 0 0,0 3 0,2-2 0,0 1 0,1 2 0,2-1 0,0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4:28.8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16383,'56'0'0,"-13"0"0,-26 0 0,-5 0 0,8 0 0,-8 0 0,7 0 0,-4 0 0,-2 0 0,8 0 0,-6 0 0,0 0 0,3 0 0,-5 0 0,7 0 0,-7 0 0,5 0 0,-4 0 0,4 0 0,-4 0 0,5 0 0,-6 0 0,2 0 0,3 0 0,-5 0 0,4 0 0,-2 0 0,-55 0 0,16 0 0,-41 0 0,33 0 0,10 0 0,4 0 0,1 0 0,-5 0 0,2 0 0,-3 0 0,1 0 0,9 0 0,-4 0 0,0 0 0,4 0 0,-7 0 0,5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1.9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645 6 16383,'-46'0'0,"11"0"0,23 0 0,6 0 0,-16 0 0,10 0 0,-8 0 0,1 0 0,10 0 0,-12 0 0,8 0 0,-2 0 0,-2 0 0,-1 0 0,2 0 0,-2 0 0,4 0 0,-1 0 0,-5 0 0,-1 0 0,3 0 0,1 0 0,3 0 0,-4 0 0,2 0 0,-1 0 0,2 0 0,0 0 0,-3 5 0,3-4 0,-2 7 0,4-7 0,-6-2 0,1-3 0,-5-4 0,10 4 0,3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4.2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522 1 16383,'-78'0'0,"3"0"0,21 0 0,12 0 0,10 0 0,9 0 0,0 0 0,5 0 0,2 0 0,1 0 0,-3 0 0,2 0 0,-1 0 0,0 0 0,4 0 0,-7 0 0,7 0 0,-4 0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30.21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564 1 16383,'-57'3'0,"7"0"0,18-3 0,-12 0 0,3 0 0,-3 0 0,15 0 0,5 0 0,6 0 0,-5 2 0,10-1 0,-9 4 0,8-1 0,0-1 0,-2 3 0,5-3 0,-8 4 0,6-1 0,-1 0 0,-9 3 0,12-5 0,-11 5 0,13-6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2:22.5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41 16383,'91'4'0,"-24"-2"0,-6-2 0,-29 0 0,-14 0 0,2 0 0,-7-2 0,1-2 0,9 1 0,5 0 0,20 3 0,24 0 0,-4 0 0,4 0 0,-12 0 0,-3 0 0,-7 0 0,48 0 0,-80 0 0,-1 0 0,0 0 0,10-5 0,-7 4 0,10-3 0,-3-1 0,-7 1 0,6-2 0,-9 4 0,1 2 0,14 0 0,2 0 0,8 0 0,-8 0 0,7 0 0,-16 0 0,6 0 0,-12 0 0,-3 0 0,1-4 0,-3 3 0,7-2 0,-3 3 0,5 0 0,0 0 0,0 0 0,0 0 0,0 0 0,-5 0 0,4 0 0,-9 0 0,9 0 0,-4 0 0,5 0 0,0 0 0,8 0 0,-6 0 0,2 0 0,-10 0 0,-7 0 0,9 0 0,-8 0 0,10 0 0,-7 0 0,-1 0 0,4 0 0,-1 0 0,-1 0 0,5 0 0,-1 0 0,4 0 0,0 0 0,0 0 0,-5 0 0,-1 0 0,-2 0 0,0 0 0,1 0 0,1 0 0,-4 0 0,4 0 0,-1 0 0,-1 0 0,19 0 0,-13 0 0,12 0 0,-19 0 0,-6 0 0,12 0 0,-8 0 0,8 0 0,-3 0 0,-4 0 0,5 0 0,0 0 0,-5 0 0,4 0 0,-2 0 0,1 0 0,1 0 0,-4 0 0,4 0 0,-1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3:57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16383,'42'3'0,"-1"3"0,-28-2 0,4 0 0,1-2 0,2 2 0,-3-4 0,-1 4 0,-2 1 0,2 0 0,3 1 0,5 1 0,-13-4 0,5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49:36.6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 1 16383,'-11'32'0,"1"-6"0,1-28 0,-10-2 0,7 1 0,-10 0 0,10 6 0,0 0 0,-3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21.2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54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16383,'39'3'0,"-8"0"0,-20-3 0,-1 0 0,12 0 0,-10 0 0,8 0 0,-6 0 0,-3 0 0,9 0 0,-5 0 0,1 0 0,1 0 0,-1 0 0,2 0 0,0 0 0,-6 0 0,5 0 0,-4 5 0,5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3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 0 16383,'-33'17'0,"7"-4"0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4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148 1 16383,'-44'17'0,"7"-1"0,27-13 0,2 0 0,-14 5 0,-4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6:30.52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16383,'36'0'0,"-3"3"0,-26 0 0,4 1 0,9-2 0,-5 1 0,5-2 0,-3 1 0,62-2 0,4 0 0,-19 0 0,4 0 0,-7 0 0,-2 0 0,-7 0 0,0 0 0,0 0 0,-2 0 0,23 0 0,-21 0 0,-28 0 0,-10 0 0,0 3 0,-1 0 0,5 1 0,0-2 0,-6-2 0,8 0 0,-6 0 0,8 4 0,5-4 0,24 4 0,5-4 0,24 0 0,-15 0 0,14 0 0,-5 0 0,-10 0 0,-12 0 0,-28 0 0,-8 0 0,-7 0 0,4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13.95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397 22 16383,'-39'3'0,"4"0"0,23-3 0,-1-3 0,-19-4 0,10 0 0,-6 0 0,12 3 0,6 4 0,-7 0 0,1 0 0,-2 0 0,4 0 0,-1 0 0,-3 0 0,0 3 0,2-2 0,0 1 0,1 2 0,2-1 0,0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1.9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645 6 16383,'-46'0'0,"11"0"0,23 0 0,6 0 0,-16 0 0,10 0 0,-8 0 0,1 0 0,10 0 0,-12 0 0,8 0 0,-2 0 0,-2 0 0,-1 0 0,2 0 0,-2 0 0,4 0 0,-1 0 0,-5 0 0,-1 0 0,3 0 0,1 0 0,3 0 0,-4 0 0,2 0 0,-1 0 0,2 0 0,0 0 0,-3 5 0,3-4 0,-2 7 0,4-7 0,-6-2 0,1-3 0,-5-4 0,10 4 0,3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4.2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522 1 16383,'-78'0'0,"3"0"0,21 0 0,12 0 0,10 0 0,9 0 0,0 0 0,5 0 0,2 0 0,1 0 0,-3 0 0,2 0 0,-1 0 0,0 0 0,4 0 0,-7 0 0,7 0 0,-4 0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30.21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564 1 16383,'-57'3'0,"7"0"0,18-3 0,-12 0 0,3 0 0,-3 0 0,15 0 0,5 0 0,6 0 0,-5 2 0,10-1 0,-9 4 0,8-1 0,0-1 0,-2 3 0,5-3 0,-8 4 0,6-1 0,-1 0 0,-9 3 0,12-5 0,-11 5 0,13-6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2:22.5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41 16383,'91'4'0,"-24"-2"0,-6-2 0,-29 0 0,-14 0 0,2 0 0,-7-2 0,1-2 0,9 1 0,5 0 0,20 3 0,24 0 0,-4 0 0,4 0 0,-12 0 0,-3 0 0,-7 0 0,48 0 0,-80 0 0,-1 0 0,0 0 0,10-5 0,-7 4 0,10-3 0,-3-1 0,-7 1 0,6-2 0,-9 4 0,1 2 0,14 0 0,2 0 0,8 0 0,-8 0 0,7 0 0,-16 0 0,6 0 0,-12 0 0,-3 0 0,1-4 0,-3 3 0,7-2 0,-3 3 0,5 0 0,0 0 0,0 0 0,0 0 0,0 0 0,-5 0 0,4 0 0,-9 0 0,9 0 0,-4 0 0,5 0 0,0 0 0,8 0 0,-6 0 0,2 0 0,-10 0 0,-7 0 0,9 0 0,-8 0 0,10 0 0,-7 0 0,-1 0 0,4 0 0,-1 0 0,-1 0 0,5 0 0,-1 0 0,4 0 0,0 0 0,0 0 0,-5 0 0,-1 0 0,-2 0 0,0 0 0,1 0 0,1 0 0,-4 0 0,4 0 0,-1 0 0,-1 0 0,19 0 0,-13 0 0,12 0 0,-19 0 0,-6 0 0,12 0 0,-8 0 0,8 0 0,-3 0 0,-4 0 0,5 0 0,0 0 0,-5 0 0,4 0 0,-2 0 0,1 0 0,1 0 0,-4 0 0,4 0 0,-1 0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3:57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16383,'42'3'0,"-1"3"0,-28-2 0,4 0 0,1-2 0,2 2 0,-3-4 0,-1 4 0,-2 1 0,2 0 0,3 1 0,5 1 0,-13-4 0,5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49:36.6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 1 16383,'-11'32'0,"1"-6"0,1-28 0,-10-2 0,7 1 0,-10 0 0,10 6 0,0 0 0,-3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21.2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54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16383,'39'3'0,"-8"0"0,-20-3 0,-1 0 0,12 0 0,-10 0 0,8 0 0,-6 0 0,-3 0 0,9 0 0,-5 0 0,1 0 0,1 0 0,-1 0 0,2 0 0,0 0 0,-6 0 0,5 0 0,-4 5 0,5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3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 0 16383,'-33'17'0,"7"-4"0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6:32.49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16383,'43'14'0,"-4"-1"0,-23-9 0,0 0 0,-1-4 0,-2 0 0,10 0 0,-10 0 0,5 0 0,21 0 0,12 0 0,27 0 0,-4 0 0,-3 0 0,-26 0 0,-10 0 0,-21 0 0,-5 0 0,11 0 0,-4 0 0,13 0 0,3 0 0,2 0 0,17 0 0,12 0 0,10 0 0,9 0 0,-9 0 0,7 0 0,-15 0 0,-3 0 0,-19 0 0,-12 0 0,-13 0 0,-1 0 0,6 0 0,-4 0 0,9 0 0,-5 0 0,-5 0 0,-1 0 0,1 0 0,-5 0 0,4 0 0,1 0 0,-2 0 0,2 0 0,-3 0 0,0 0 0,0 0 0,0 0 0,3 0 0,-1 0 0,4 0 0,20-6 0,-5 0 0,24-1 0,2 2 0,12 5 0,-1 0 0,-11 0 0,-24 0 0,-15 0 0,-14 0 0,4 0 0,3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4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148 1 16383,'-44'17'0,"7"-1"0,27-13 0,2 0 0,-14 5 0,-4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13.95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397 22 16383,'-39'3'0,"4"0"0,23-3 0,-1-3 0,-19-4 0,10 0 0,-6 0 0,12 3 0,6 4 0,-7 0 0,1 0 0,-2 0 0,4 0 0,-1 0 0,-3 0 0,0 3 0,2-2 0,0 1 0,1 2 0,2-1 0,0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1.9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645 6 16383,'-46'0'0,"11"0"0,23 0 0,6 0 0,-16 0 0,10 0 0,-8 0 0,1 0 0,10 0 0,-12 0 0,8 0 0,-2 0 0,-2 0 0,-1 0 0,2 0 0,-2 0 0,4 0 0,-1 0 0,-5 0 0,-1 0 0,3 0 0,1 0 0,3 0 0,-4 0 0,2 0 0,-1 0 0,2 0 0,0 0 0,-3 5 0,3-4 0,-2 7 0,4-7 0,-6-2 0,1-3 0,-5-4 0,10 4 0,3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4.2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522 1 16383,'-78'0'0,"3"0"0,21 0 0,12 0 0,10 0 0,9 0 0,0 0 0,5 0 0,2 0 0,1 0 0,-3 0 0,2 0 0,-1 0 0,0 0 0,4 0 0,-7 0 0,7 0 0,-4 0 0,2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30.21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564 1 16383,'-57'3'0,"7"0"0,18-3 0,-12 0 0,3 0 0,-3 0 0,15 0 0,5 0 0,6 0 0,-5 2 0,10-1 0,-9 4 0,8-1 0,0-1 0,-2 3 0,5-3 0,-8 4 0,6-1 0,-1 0 0,-9 3 0,12-5 0,-11 5 0,13-6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2:22.5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41 16383,'91'4'0,"-24"-2"0,-6-2 0,-29 0 0,-14 0 0,2 0 0,-7-2 0,1-2 0,9 1 0,5 0 0,20 3 0,24 0 0,-4 0 0,4 0 0,-12 0 0,-3 0 0,-7 0 0,48 0 0,-80 0 0,-1 0 0,0 0 0,10-5 0,-7 4 0,10-3 0,-3-1 0,-7 1 0,6-2 0,-9 4 0,1 2 0,14 0 0,2 0 0,8 0 0,-8 0 0,7 0 0,-16 0 0,6 0 0,-12 0 0,-3 0 0,1-4 0,-3 3 0,7-2 0,-3 3 0,5 0 0,0 0 0,0 0 0,0 0 0,0 0 0,-5 0 0,4 0 0,-9 0 0,9 0 0,-4 0 0,5 0 0,0 0 0,8 0 0,-6 0 0,2 0 0,-10 0 0,-7 0 0,9 0 0,-8 0 0,10 0 0,-7 0 0,-1 0 0,4 0 0,-1 0 0,-1 0 0,5 0 0,-1 0 0,4 0 0,0 0 0,0 0 0,-5 0 0,-1 0 0,-2 0 0,0 0 0,1 0 0,1 0 0,-4 0 0,4 0 0,-1 0 0,-1 0 0,19 0 0,-13 0 0,12 0 0,-19 0 0,-6 0 0,12 0 0,-8 0 0,8 0 0,-3 0 0,-4 0 0,5 0 0,0 0 0,-5 0 0,4 0 0,-2 0 0,1 0 0,1 0 0,-4 0 0,4 0 0,-1 0 0,2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3:57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16383,'42'3'0,"-1"3"0,-28-2 0,4 0 0,1-2 0,2 2 0,-3-4 0,-1 4 0,-2 1 0,2 0 0,3 1 0,5 1 0,-13-4 0,5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49:36.6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 1 16383,'-11'32'0,"1"-6"0,1-28 0,-10-2 0,7 1 0,-10 0 0,10 6 0,0 0 0,-3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54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16383,'39'3'0,"-8"0"0,-20-3 0,-1 0 0,12 0 0,-10 0 0,8 0 0,-6 0 0,-3 0 0,9 0 0,-5 0 0,1 0 0,1 0 0,-1 0 0,2 0 0,0 0 0,-6 0 0,5 0 0,-4 5 0,5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13.95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397 22 16383,'-39'3'0,"4"0"0,23-3 0,-1-3 0,-19-4 0,10 0 0,-6 0 0,12 3 0,6 4 0,-7 0 0,1 0 0,-2 0 0,4 0 0,-1 0 0,-3 0 0,0 3 0,2-2 0,0 1 0,1 2 0,2-1 0,0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7:28.08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1.9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645 6 16383,'-46'0'0,"11"0"0,23 0 0,6 0 0,-16 0 0,10 0 0,-8 0 0,1 0 0,10 0 0,-12 0 0,8 0 0,-2 0 0,-2 0 0,-1 0 0,2 0 0,-2 0 0,4 0 0,-1 0 0,-5 0 0,-1 0 0,3 0 0,1 0 0,3 0 0,-4 0 0,2 0 0,-1 0 0,2 0 0,0 0 0,-3 5 0,3-4 0,-2 7 0,4-7 0,-6-2 0,1-3 0,-5-4 0,10 4 0,3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21.2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3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 0 16383,'-33'17'0,"7"-4"0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4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148 1 16383,'-44'17'0,"7"-1"0,27-13 0,2 0 0,-14 5 0,-4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4.2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522 1 16383,'-78'0'0,"3"0"0,21 0 0,12 0 0,10 0 0,9 0 0,0 0 0,5 0 0,2 0 0,1 0 0,-3 0 0,2 0 0,-1 0 0,0 0 0,4 0 0,-7 0 0,7 0 0,-4 0 0,2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30.21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564 1 16383,'-57'3'0,"7"0"0,18-3 0,-12 0 0,3 0 0,-3 0 0,15 0 0,5 0 0,6 0 0,-5 2 0,10-1 0,-9 4 0,8-1 0,0-1 0,-2 3 0,5-3 0,-8 4 0,6-1 0,-1 0 0,-9 3 0,12-5 0,-11 5 0,13-6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2:22.5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41 16383,'91'4'0,"-24"-2"0,-6-2 0,-29 0 0,-14 0 0,2 0 0,-7-2 0,1-2 0,9 1 0,5 0 0,20 3 0,24 0 0,-4 0 0,4 0 0,-12 0 0,-3 0 0,-7 0 0,48 0 0,-80 0 0,-1 0 0,0 0 0,10-5 0,-7 4 0,10-3 0,-3-1 0,-7 1 0,6-2 0,-9 4 0,1 2 0,14 0 0,2 0 0,8 0 0,-8 0 0,7 0 0,-16 0 0,6 0 0,-12 0 0,-3 0 0,1-4 0,-3 3 0,7-2 0,-3 3 0,5 0 0,0 0 0,0 0 0,0 0 0,0 0 0,-5 0 0,4 0 0,-9 0 0,9 0 0,-4 0 0,5 0 0,0 0 0,8 0 0,-6 0 0,2 0 0,-10 0 0,-7 0 0,9 0 0,-8 0 0,10 0 0,-7 0 0,-1 0 0,4 0 0,-1 0 0,-1 0 0,5 0 0,-1 0 0,4 0 0,0 0 0,0 0 0,-5 0 0,-1 0 0,-2 0 0,0 0 0,1 0 0,1 0 0,-4 0 0,4 0 0,-1 0 0,-1 0 0,19 0 0,-13 0 0,12 0 0,-19 0 0,-6 0 0,12 0 0,-8 0 0,8 0 0,-3 0 0,-4 0 0,5 0 0,0 0 0,-5 0 0,4 0 0,-2 0 0,1 0 0,1 0 0,-4 0 0,4 0 0,-1 0 0,2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23:57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16383,'42'3'0,"-1"3"0,-28-2 0,4 0 0,1-2 0,2 2 0,-3-4 0,-1 4 0,-2 1 0,2 0 0,3 1 0,5 1 0,-13-4 0,5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49:36.6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 1 16383,'-11'32'0,"1"-6"0,1-28 0,-10-2 0,7 1 0,-10 0 0,10 6 0,0 0 0,-3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54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16383,'39'3'0,"-8"0"0,-20-3 0,-1 0 0,12 0 0,-10 0 0,8 0 0,-6 0 0,-3 0 0,9 0 0,-5 0 0,1 0 0,1 0 0,-1 0 0,2 0 0,0 0 0,-6 0 0,5 0 0,-4 5 0,5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07:36.55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35 16383,'74'-13'0,"-6"6"0,11 1 0,-5 6 0,-1 0 0,-2 0 0,-17 0 0,-16 0 0,-15 0 0,-12 0 0,4 0 0,8-4 0,-5 3 0,3-2 0,-11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13.95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397 22 16383,'-39'3'0,"4"0"0,23-3 0,-1-3 0,-19-4 0,10 0 0,-6 0 0,12 3 0,6 4 0,-7 0 0,1 0 0,-2 0 0,4 0 0,-1 0 0,-3 0 0,0 3 0,2-2 0,0 1 0,1 2 0,2-1 0,0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1.9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645 6 16383,'-46'0'0,"11"0"0,23 0 0,6 0 0,-16 0 0,10 0 0,-8 0 0,1 0 0,10 0 0,-12 0 0,8 0 0,-2 0 0,-2 0 0,-1 0 0,2 0 0,-2 0 0,4 0 0,-1 0 0,-5 0 0,-1 0 0,3 0 0,1 0 0,3 0 0,-4 0 0,2 0 0,-1 0 0,2 0 0,0 0 0,-3 5 0,3-4 0,-2 7 0,4-7 0,-6-2 0,1-3 0,-5-4 0,10 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0:21.2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3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 0 16383,'-33'17'0,"7"-4"0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04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148 1 16383,'-44'17'0,"7"-1"0,27-13 0,2 0 0,-14 5 0,-4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24.2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522 1 16383,'-78'0'0,"3"0"0,21 0 0,12 0 0,10 0 0,9 0 0,0 0 0,5 0 0,2 0 0,1 0 0,-3 0 0,2 0 0,-1 0 0,0 0 0,4 0 0,-7 0 0,7 0 0,-4 0 0,2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8:51:30.21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564 1 16383,'-57'3'0,"7"0"0,18-3 0,-12 0 0,3 0 0,-3 0 0,15 0 0,5 0 0,6 0 0,-5 2 0,10-1 0,-9 4 0,8-1 0,0-1 0,-2 3 0,5-3 0,-8 4 0,6-1 0,-1 0 0,-9 3 0,12-5 0,-11 5 0,13-6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10:36.83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92 16383,'69'9'0,"-10"-3"0,-7-6 0,-10 0 0,-8 0 0,-2 0 0,-14 0 0,-1 0 0,2-3 0,-5-1 0,11-3 0,-7 0 0,5-1 0,0 1 0,0 2 0,8 2 0,-10 3 0,9 0 0,-17 0 0,4 0 0,5 0 0,-2 0 0,17 0 0,-3 0 0,0 0 0,-3 0 0,-8 0 0,-5 0 0,-1 0 0,-2-5 0,0 3 0,14-8 0,-6 5 0,18-5 0,-16 2 0,2 0 0,-5 0 0,-9 5 0,6-1 0,-6 4 0,7 0 0,-6 0 0,8 0 0,-4 0 0,5 0 0,0 0 0,-5 0 0,-1 0 0,-2 0 0,0 0 0,3 0 0,-2 0 0,-2 0 0,4 0 0,-5 0 0,5 3 0,-4 0 0,-1 1 0,4-2 0,-1-2 0,-1 3 0,3 0 0,-3 6 0,5-2 0,-4 2 0,1-3 0,-5-2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8:10:39.91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94 16383,'57'-7'0,"-13"2"0,-3 5 0,-8 0 0,1 0 0,-2 0 0,-14 0 0,-1 0 0,0 0 0,-3 0 0,3 0 0,6 0 0,5 0 0,2 0 0,2 0 0,-14 0 0,-1 0 0,0 0 0,-1 0 0,0 0 0,3 0 0,-3 0 0,7 0 0,0 0 0,0-4 0,-5 1 0,-4-2 0,3-1 0,-4 6 0,4-4 0,3 1 0,-9-1 0,8 0 0,-7 1 0,4 1 0,1 1 0,-4-2 0,6 0 0,0-1 0,-4-1 0,1 2 0,-1 3 0,-2 0 0,7 0 0,-2 0 0,3 0 0,2 0 0,-5 0 0,-1 0 0,0-3 0,-3 3 0,3-6 0,-2 3 0,-3 0 0,6-3 0,-3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1DB07DB-0E87-4F11-ACB8-9E9970F3ACB0}" type="datetimeFigureOut">
              <a:rPr lang="es-MX" smtClean="0"/>
              <a:pPr/>
              <a:t>21/10/21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79705F8-754F-437F-8AFB-81ED9DAC28E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8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705F8-754F-437F-8AFB-81ED9DAC28EB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00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705F8-754F-437F-8AFB-81ED9DAC28EB}" type="slidenum">
              <a:rPr lang="es-MX" smtClean="0"/>
              <a:pPr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40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637E-C652-3A4C-A6F2-85B604CB344E}" type="datetime1">
              <a:rPr lang="es-MX" smtClean="0"/>
              <a:t>21/10/21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81D5-452A-0049-8535-A70B2CAD960C}" type="datetime1">
              <a:rPr lang="es-MX" smtClean="0"/>
              <a:t>21/10/21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1121-859C-524E-BAF1-9271F69D5EF9}" type="datetime1">
              <a:rPr lang="es-MX" smtClean="0"/>
              <a:t>21/10/21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072F-EDB0-2749-A474-3DC2D108F13E}" type="datetime1">
              <a:rPr lang="es-MX" smtClean="0"/>
              <a:t>21/10/21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8DA6-C437-7747-A45C-6F9920DC1F11}" type="datetime1">
              <a:rPr lang="es-MX" smtClean="0"/>
              <a:t>21/10/21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99D5-FF63-C444-A171-C70CAA3CA82B}" type="datetime1">
              <a:rPr lang="es-MX" smtClean="0"/>
              <a:t>21/10/21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DCDD-5DCB-6040-B44D-1F9F4A356760}" type="datetime1">
              <a:rPr lang="es-MX" smtClean="0"/>
              <a:t>21/10/21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C6E6-1A05-394E-B370-B8CF5CB981F0}" type="datetime1">
              <a:rPr lang="es-MX" smtClean="0"/>
              <a:t>21/10/21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6D23-9ECD-E146-BCE6-9FBF4517B76E}" type="datetime1">
              <a:rPr lang="es-MX" smtClean="0"/>
              <a:t>21/10/21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ABA-DF68-234C-924F-6C2C0425C61B}" type="datetime1">
              <a:rPr lang="es-MX" smtClean="0"/>
              <a:t>21/10/21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40DA-DB4C-E549-ACE3-DBE0E3389C95}" type="datetime1">
              <a:rPr lang="es-MX" smtClean="0"/>
              <a:t>21/10/21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14D4-DCCD-B542-8F8F-3ABF97497E57}" type="datetime1">
              <a:rPr lang="es-MX" smtClean="0"/>
              <a:t>21/10/21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Redes -NCD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14CB-29D8-42D6-92BB-B6F0801399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37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image" Target="../media/image6.png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31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2" Type="http://schemas.openxmlformats.org/officeDocument/2006/relationships/image" Target="../media/image18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36.xml"/><Relationship Id="rId24" Type="http://schemas.openxmlformats.org/officeDocument/2006/relationships/image" Target="../media/image37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10" Type="http://schemas.openxmlformats.org/officeDocument/2006/relationships/image" Target="../media/image28.png"/><Relationship Id="rId19" Type="http://schemas.openxmlformats.org/officeDocument/2006/relationships/customXml" Target="../ink/ink40.xml"/><Relationship Id="rId4" Type="http://schemas.openxmlformats.org/officeDocument/2006/relationships/image" Target="../media/image2.tiff"/><Relationship Id="rId9" Type="http://schemas.openxmlformats.org/officeDocument/2006/relationships/customXml" Target="../ink/ink35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48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image" Target="../media/image6.png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31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2" Type="http://schemas.openxmlformats.org/officeDocument/2006/relationships/image" Target="../media/image18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47.xml"/><Relationship Id="rId24" Type="http://schemas.openxmlformats.org/officeDocument/2006/relationships/image" Target="../media/image37.png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10" Type="http://schemas.openxmlformats.org/officeDocument/2006/relationships/image" Target="../media/image28.png"/><Relationship Id="rId19" Type="http://schemas.openxmlformats.org/officeDocument/2006/relationships/customXml" Target="../ink/ink51.xml"/><Relationship Id="rId4" Type="http://schemas.openxmlformats.org/officeDocument/2006/relationships/image" Target="../media/image2.tiff"/><Relationship Id="rId9" Type="http://schemas.openxmlformats.org/officeDocument/2006/relationships/customXml" Target="../ink/ink46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9.xml"/><Relationship Id="rId18" Type="http://schemas.openxmlformats.org/officeDocument/2006/relationships/image" Target="../media/image31.png"/><Relationship Id="rId26" Type="http://schemas.openxmlformats.org/officeDocument/2006/relationships/image" Target="../media/image38.png"/><Relationship Id="rId3" Type="http://schemas.openxmlformats.org/officeDocument/2006/relationships/image" Target="../media/image6.png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32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58.xml"/><Relationship Id="rId24" Type="http://schemas.openxmlformats.org/officeDocument/2006/relationships/image" Target="../media/image37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10" Type="http://schemas.openxmlformats.org/officeDocument/2006/relationships/image" Target="../media/image28.png"/><Relationship Id="rId19" Type="http://schemas.openxmlformats.org/officeDocument/2006/relationships/customXml" Target="../ink/ink62.xml"/><Relationship Id="rId4" Type="http://schemas.openxmlformats.org/officeDocument/2006/relationships/image" Target="../media/image2.tiff"/><Relationship Id="rId9" Type="http://schemas.openxmlformats.org/officeDocument/2006/relationships/customXml" Target="../ink/ink57.xml"/><Relationship Id="rId14" Type="http://schemas.openxmlformats.org/officeDocument/2006/relationships/image" Target="../media/image35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70.xml"/><Relationship Id="rId18" Type="http://schemas.openxmlformats.org/officeDocument/2006/relationships/image" Target="../media/image31.png"/><Relationship Id="rId26" Type="http://schemas.openxmlformats.org/officeDocument/2006/relationships/image" Target="../media/image38.png"/><Relationship Id="rId3" Type="http://schemas.openxmlformats.org/officeDocument/2006/relationships/image" Target="../media/image6.png"/><Relationship Id="rId21" Type="http://schemas.openxmlformats.org/officeDocument/2006/relationships/customXml" Target="../ink/ink74.xml"/><Relationship Id="rId7" Type="http://schemas.openxmlformats.org/officeDocument/2006/relationships/customXml" Target="../ink/ink67.xml"/><Relationship Id="rId12" Type="http://schemas.openxmlformats.org/officeDocument/2006/relationships/image" Target="../media/image32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69.xml"/><Relationship Id="rId24" Type="http://schemas.openxmlformats.org/officeDocument/2006/relationships/image" Target="../media/image37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10" Type="http://schemas.openxmlformats.org/officeDocument/2006/relationships/image" Target="../media/image28.png"/><Relationship Id="rId19" Type="http://schemas.openxmlformats.org/officeDocument/2006/relationships/customXml" Target="../ink/ink73.xml"/><Relationship Id="rId4" Type="http://schemas.openxmlformats.org/officeDocument/2006/relationships/image" Target="../media/image2.tiff"/><Relationship Id="rId9" Type="http://schemas.openxmlformats.org/officeDocument/2006/relationships/customXml" Target="../ink/ink68.xml"/><Relationship Id="rId14" Type="http://schemas.openxmlformats.org/officeDocument/2006/relationships/image" Target="../media/image35.png"/><Relationship Id="rId2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14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customXml" Target="../ink/ink13.xml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customXml" Target="../ink/ink1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7.xml"/><Relationship Id="rId10" Type="http://schemas.openxmlformats.org/officeDocument/2006/relationships/image" Target="../media/image27.png"/><Relationship Id="rId4" Type="http://schemas.openxmlformats.org/officeDocument/2006/relationships/image" Target="../media/image2.tiff"/><Relationship Id="rId9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4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image" Target="../media/image6.png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29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3.xml"/><Relationship Id="rId24" Type="http://schemas.openxmlformats.org/officeDocument/2006/relationships/image" Target="../media/image35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customXml" Target="../ink/ink27.xml"/><Relationship Id="rId4" Type="http://schemas.openxmlformats.org/officeDocument/2006/relationships/image" Target="../media/image2.tiff"/><Relationship Id="rId9" Type="http://schemas.openxmlformats.org/officeDocument/2006/relationships/customXml" Target="../ink/ink22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31.xml"/><Relationship Id="rId30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21F542-22A4-B54D-816D-27130A2D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6E97D4-291E-6446-9E24-BC265DAF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B46058-C6C7-DA46-8018-F61085664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2"/>
          <a:stretch/>
        </p:blipFill>
        <p:spPr>
          <a:xfrm>
            <a:off x="999966" y="1182718"/>
            <a:ext cx="5286534" cy="52425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85755EC-43D8-284C-9D91-EAAFF4C0CBAF}"/>
              </a:ext>
            </a:extLst>
          </p:cNvPr>
          <p:cNvSpPr txBox="1"/>
          <p:nvPr/>
        </p:nvSpPr>
        <p:spPr>
          <a:xfrm>
            <a:off x="6732240" y="249289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ABME</a:t>
            </a:r>
          </a:p>
        </p:txBody>
      </p:sp>
    </p:spTree>
    <p:extLst>
      <p:ext uri="{BB962C8B-B14F-4D97-AF65-F5344CB8AC3E}">
        <p14:creationId xmlns:p14="http://schemas.microsoft.com/office/powerpoint/2010/main" val="327090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10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156176" y="682511"/>
            <a:ext cx="2987823" cy="24584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46875" y="529870"/>
            <a:ext cx="6375170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Switch(t[16]&amp;3)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0,2:   //I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// final 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“T-I, N(s)=%d, N(r)=%d</a:t>
            </a: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”t[16]&gt;&gt;1,t[17]&gt;&gt;1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// p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“T-I, N(s)=%d, N(r)=%d-</a:t>
            </a: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”t[16]&gt;&gt;1,t[17]&gt;&gt;1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”T-S”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3: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“T-U”  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>
                <a:solidFill>
                  <a:schemeClr val="bg2"/>
                </a:solidFill>
              </a:rPr>
              <a:t> If (t[16]&amp;2 == 0 ) 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57683" y="3456614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3495E3-7716-8047-8880-DE0ACB2B0EE2}"/>
              </a:ext>
            </a:extLst>
          </p:cNvPr>
          <p:cNvSpPr txBox="1"/>
          <p:nvPr/>
        </p:nvSpPr>
        <p:spPr>
          <a:xfrm>
            <a:off x="6995977" y="5070207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SABME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S, I 2bytes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U  1 byte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080EF5-9C53-BB46-A83E-690A7D5A7757}"/>
              </a:ext>
            </a:extLst>
          </p:cNvPr>
          <p:cNvSpPr txBox="1"/>
          <p:nvPr/>
        </p:nvSpPr>
        <p:spPr>
          <a:xfrm>
            <a:off x="4862836" y="1309132"/>
            <a:ext cx="1492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</a:t>
            </a:r>
            <a:r>
              <a:rPr lang="es-MX" sz="1000" dirty="0"/>
              <a:t>LSB</a:t>
            </a:r>
            <a:r>
              <a:rPr lang="es-MX" dirty="0"/>
              <a:t> </a:t>
            </a:r>
          </a:p>
          <a:p>
            <a:r>
              <a:rPr lang="es-MX" dirty="0"/>
              <a:t>00      I </a:t>
            </a:r>
          </a:p>
          <a:p>
            <a:r>
              <a:rPr lang="es-MX" dirty="0"/>
              <a:t>01     S</a:t>
            </a:r>
          </a:p>
          <a:p>
            <a:r>
              <a:rPr lang="es-MX" dirty="0"/>
              <a:t>10     I</a:t>
            </a:r>
          </a:p>
          <a:p>
            <a:pPr marL="342900" indent="-342900">
              <a:buAutoNum type="arabicPlain" startAt="11"/>
            </a:pPr>
            <a:r>
              <a:rPr lang="es-MX" dirty="0"/>
              <a:t>  U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70C625-A705-034C-8297-8DD8DBD74334}"/>
              </a:ext>
            </a:extLst>
          </p:cNvPr>
          <p:cNvSpPr txBox="1"/>
          <p:nvPr/>
        </p:nvSpPr>
        <p:spPr>
          <a:xfrm>
            <a:off x="4348703" y="5349512"/>
            <a:ext cx="23411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          </a:t>
            </a:r>
            <a:r>
              <a:rPr lang="es-MX" sz="1200" dirty="0">
                <a:highlight>
                  <a:srgbClr val="008000"/>
                </a:highlight>
              </a:rPr>
              <a:t>LSB SAP=0</a:t>
            </a:r>
            <a:r>
              <a:rPr lang="es-MX" sz="1200" dirty="0"/>
              <a:t>   p (comando)</a:t>
            </a:r>
          </a:p>
          <a:p>
            <a:r>
              <a:rPr lang="es-MX" sz="1200" dirty="0">
                <a:highlight>
                  <a:srgbClr val="FF00FF"/>
                </a:highlight>
              </a:rPr>
              <a:t>Pf=1</a:t>
            </a:r>
            <a:r>
              <a:rPr lang="es-MX" sz="1200" dirty="0"/>
              <a:t>   </a:t>
            </a:r>
          </a:p>
          <a:p>
            <a:r>
              <a:rPr lang="es-MX" sz="1200" dirty="0"/>
              <a:t>         LSB SAP=1   f</a:t>
            </a:r>
          </a:p>
          <a:p>
            <a:endParaRPr lang="es-MX" sz="10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B56A241-04A1-AD4C-A810-069C72D64026}"/>
              </a:ext>
            </a:extLst>
          </p:cNvPr>
          <p:cNvGrpSpPr/>
          <p:nvPr/>
        </p:nvGrpSpPr>
        <p:grpSpPr>
          <a:xfrm>
            <a:off x="5724128" y="3140968"/>
            <a:ext cx="3157906" cy="1138136"/>
            <a:chOff x="5939219" y="3824552"/>
            <a:chExt cx="3157906" cy="113813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E5D3E77-6AD8-C54C-A940-EC795BF1B7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512" t="53246" b="11098"/>
            <a:stretch/>
          </p:blipFill>
          <p:spPr>
            <a:xfrm>
              <a:off x="5939219" y="3824552"/>
              <a:ext cx="3157906" cy="1116615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D80DA3D-3F8D-D547-A02D-9E5E8FFF5F8B}"/>
                </a:ext>
              </a:extLst>
            </p:cNvPr>
            <p:cNvSpPr txBox="1"/>
            <p:nvPr/>
          </p:nvSpPr>
          <p:spPr>
            <a:xfrm>
              <a:off x="6603908" y="4716467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T[ 16]                               T[17 ]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E77BF7F-FD84-7346-890A-CFB5652E05CD}"/>
                </a:ext>
              </a:extLst>
            </p:cNvPr>
            <p:cNvSpPr txBox="1"/>
            <p:nvPr/>
          </p:nvSpPr>
          <p:spPr>
            <a:xfrm>
              <a:off x="6647892" y="4192411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 16]                               T[17 ]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14:cNvPr>
                <p14:cNvContentPartPr/>
                <p14:nvPr/>
              </p14:nvContentPartPr>
              <p14:xfrm>
                <a:off x="7878144" y="4071069"/>
                <a:ext cx="936360" cy="17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4144" y="3963069"/>
                  <a:ext cx="1044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14:cNvPr>
                <p14:cNvContentPartPr/>
                <p14:nvPr/>
              </p14:nvContentPartPr>
              <p14:xfrm>
                <a:off x="8913144" y="4080069"/>
                <a:ext cx="102960" cy="21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59504" y="3972429"/>
                  <a:ext cx="210600" cy="23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71CFFC3D-EDF7-6046-8C4B-0D2E962B2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53" t="34218" r="3695" b="48346"/>
          <a:stretch/>
        </p:blipFill>
        <p:spPr>
          <a:xfrm>
            <a:off x="5829236" y="4359279"/>
            <a:ext cx="2175794" cy="5460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14:cNvPr>
              <p14:cNvContentPartPr/>
              <p14:nvPr/>
            </p14:nvContentPartPr>
            <p14:xfrm>
              <a:off x="7489796" y="3401518"/>
              <a:ext cx="44280" cy="2160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6156" y="3293878"/>
                <a:ext cx="151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84BAEF96-9400-3C41-99A3-FB429139CBD5}"/>
                  </a:ext>
                </a:extLst>
              </p14:cNvPr>
              <p14:cNvContentPartPr/>
              <p14:nvPr/>
            </p14:nvContentPartPr>
            <p14:xfrm>
              <a:off x="5281556" y="1845958"/>
              <a:ext cx="360" cy="3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84BAEF96-9400-3C41-99A3-FB429139CB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63556" y="182795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14:cNvPr>
              <p14:cNvContentPartPr/>
              <p14:nvPr/>
            </p14:nvContentPartPr>
            <p14:xfrm>
              <a:off x="7354436" y="3415558"/>
              <a:ext cx="126360" cy="68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0436" y="3307918"/>
                <a:ext cx="234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3E17DD8-4706-AD43-A9FE-2BCBDF13FC82}"/>
                  </a:ext>
                </a:extLst>
              </p14:cNvPr>
              <p14:cNvContentPartPr/>
              <p14:nvPr/>
            </p14:nvContentPartPr>
            <p14:xfrm>
              <a:off x="4996796" y="1800238"/>
              <a:ext cx="21960" cy="111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3E17DD8-4706-AD43-A9FE-2BCBDF13FC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3156" y="1692238"/>
                <a:ext cx="129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6D64DD81-C5F2-8A4D-B9DC-79B059169A09}"/>
                  </a:ext>
                </a:extLst>
              </p14:cNvPr>
              <p14:cNvContentPartPr/>
              <p14:nvPr/>
            </p14:nvContentPartPr>
            <p14:xfrm>
              <a:off x="4976636" y="2305678"/>
              <a:ext cx="53280" cy="208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6D64DD81-C5F2-8A4D-B9DC-79B059169A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22996" y="2198038"/>
                <a:ext cx="160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14:cNvPr>
              <p14:cNvContentPartPr/>
              <p14:nvPr/>
            </p14:nvContentPartPr>
            <p14:xfrm>
              <a:off x="7332836" y="3918838"/>
              <a:ext cx="142920" cy="100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79196" y="3810838"/>
                <a:ext cx="250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14:cNvPr>
              <p14:cNvContentPartPr/>
              <p14:nvPr/>
            </p14:nvContentPartPr>
            <p14:xfrm>
              <a:off x="7287116" y="4552798"/>
              <a:ext cx="232200" cy="756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33116" y="4444798"/>
                <a:ext cx="3398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F009918B-0860-904C-A994-A8B5B6304CE8}"/>
                  </a:ext>
                </a:extLst>
              </p14:cNvPr>
              <p14:cNvContentPartPr/>
              <p14:nvPr/>
            </p14:nvContentPartPr>
            <p14:xfrm>
              <a:off x="4976636" y="2591878"/>
              <a:ext cx="188280" cy="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F009918B-0860-904C-A994-A8B5B6304CE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22636" y="2484238"/>
                <a:ext cx="29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436DB72B-78C3-F242-8341-78E3F76BED4E}"/>
                  </a:ext>
                </a:extLst>
              </p14:cNvPr>
              <p14:cNvContentPartPr/>
              <p14:nvPr/>
            </p14:nvContentPartPr>
            <p14:xfrm>
              <a:off x="4974476" y="2050798"/>
              <a:ext cx="203040" cy="2700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436DB72B-78C3-F242-8341-78E3F76BED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20836" y="1943158"/>
                <a:ext cx="310680" cy="2426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FC2B7760-FB9E-8944-89ED-23486245C8D4}"/>
              </a:ext>
            </a:extLst>
          </p:cNvPr>
          <p:cNvSpPr txBox="1"/>
          <p:nvPr/>
        </p:nvSpPr>
        <p:spPr>
          <a:xfrm>
            <a:off x="1790564" y="1153907"/>
            <a:ext cx="2341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xxxx xxxx  t[16]</a:t>
            </a:r>
          </a:p>
          <a:p>
            <a:r>
              <a:rPr lang="es-MX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 0011     3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0000 00xx  {0,1,2,3}</a:t>
            </a:r>
          </a:p>
        </p:txBody>
      </p:sp>
    </p:spTree>
    <p:extLst>
      <p:ext uri="{BB962C8B-B14F-4D97-AF65-F5344CB8AC3E}">
        <p14:creationId xmlns:p14="http://schemas.microsoft.com/office/powerpoint/2010/main" val="8143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11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156176" y="682511"/>
            <a:ext cx="2987823" cy="24584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46875" y="529870"/>
            <a:ext cx="6375170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/>
              <a:t>char ss[][5]={“RR”, “RNR”, “REJ”, “SREJ”};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Switch(t[16]&amp;3)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0,2:   //I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printf(“\nT-I, N(s)=%d, N(r)=%d”t[16]&gt;&gt;1,t[17]&gt;&gt;1);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  //p/f=1?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“f”   // LSBSAPo=1?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else “p” 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printf(”\nT-S %s”,</a:t>
            </a:r>
            <a:r>
              <a:rPr lang="es-MX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ss[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(t[16]&gt;&gt;2)&amp;3</a:t>
            </a:r>
            <a:r>
              <a:rPr lang="es-MX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  //p/f=1?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“f”   // LSBSAPo=1?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“p”     </a:t>
            </a:r>
            <a:r>
              <a:rPr lang="es-MX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3: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“T-U”  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>
                <a:solidFill>
                  <a:schemeClr val="bg2"/>
                </a:solidFill>
              </a:rPr>
              <a:t> If (t[16]&amp;2 == 0 ) 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57683" y="3456614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080EF5-9C53-BB46-A83E-690A7D5A7757}"/>
              </a:ext>
            </a:extLst>
          </p:cNvPr>
          <p:cNvSpPr txBox="1"/>
          <p:nvPr/>
        </p:nvSpPr>
        <p:spPr>
          <a:xfrm>
            <a:off x="4856059" y="1339134"/>
            <a:ext cx="1492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</a:t>
            </a:r>
            <a:r>
              <a:rPr lang="es-MX" sz="1000" dirty="0"/>
              <a:t>LSB</a:t>
            </a:r>
            <a:r>
              <a:rPr lang="es-MX" dirty="0"/>
              <a:t> </a:t>
            </a:r>
          </a:p>
          <a:p>
            <a:r>
              <a:rPr lang="es-MX" dirty="0"/>
              <a:t>00      I </a:t>
            </a:r>
          </a:p>
          <a:p>
            <a:r>
              <a:rPr lang="es-MX" dirty="0"/>
              <a:t>01     S</a:t>
            </a:r>
          </a:p>
          <a:p>
            <a:r>
              <a:rPr lang="es-MX" dirty="0"/>
              <a:t>10     I</a:t>
            </a:r>
          </a:p>
          <a:p>
            <a:pPr marL="342900" indent="-342900">
              <a:buAutoNum type="arabicPlain" startAt="11"/>
            </a:pPr>
            <a:r>
              <a:rPr lang="es-MX" dirty="0"/>
              <a:t>  U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70C625-A705-034C-8297-8DD8DBD74334}"/>
              </a:ext>
            </a:extLst>
          </p:cNvPr>
          <p:cNvSpPr txBox="1"/>
          <p:nvPr/>
        </p:nvSpPr>
        <p:spPr>
          <a:xfrm>
            <a:off x="2061142" y="554630"/>
            <a:ext cx="23411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          </a:t>
            </a:r>
            <a:r>
              <a:rPr lang="es-MX" sz="1200" dirty="0">
                <a:highlight>
                  <a:srgbClr val="008000"/>
                </a:highlight>
              </a:rPr>
              <a:t>LSB SAP=0</a:t>
            </a:r>
            <a:r>
              <a:rPr lang="es-MX" sz="1200" dirty="0"/>
              <a:t>   p (comando)</a:t>
            </a:r>
          </a:p>
          <a:p>
            <a:r>
              <a:rPr lang="es-MX" sz="1200" dirty="0">
                <a:highlight>
                  <a:srgbClr val="FF00FF"/>
                </a:highlight>
              </a:rPr>
              <a:t>Pf=1</a:t>
            </a:r>
            <a:r>
              <a:rPr lang="es-MX" sz="1200" dirty="0"/>
              <a:t>   </a:t>
            </a:r>
          </a:p>
          <a:p>
            <a:r>
              <a:rPr lang="es-MX" sz="1200" dirty="0"/>
              <a:t>         LSB SAP=1   f</a:t>
            </a:r>
          </a:p>
          <a:p>
            <a:endParaRPr lang="es-MX" sz="10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B56A241-04A1-AD4C-A810-069C72D64026}"/>
              </a:ext>
            </a:extLst>
          </p:cNvPr>
          <p:cNvGrpSpPr/>
          <p:nvPr/>
        </p:nvGrpSpPr>
        <p:grpSpPr>
          <a:xfrm>
            <a:off x="5724128" y="3140968"/>
            <a:ext cx="3157906" cy="1138136"/>
            <a:chOff x="5939219" y="3824552"/>
            <a:chExt cx="3157906" cy="113813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E5D3E77-6AD8-C54C-A940-EC795BF1B7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512" t="53246" b="11098"/>
            <a:stretch/>
          </p:blipFill>
          <p:spPr>
            <a:xfrm>
              <a:off x="5939219" y="3824552"/>
              <a:ext cx="3157906" cy="1116615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D80DA3D-3F8D-D547-A02D-9E5E8FFF5F8B}"/>
                </a:ext>
              </a:extLst>
            </p:cNvPr>
            <p:cNvSpPr txBox="1"/>
            <p:nvPr/>
          </p:nvSpPr>
          <p:spPr>
            <a:xfrm>
              <a:off x="6603908" y="4716467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T[ 16]                               T[17 ]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E77BF7F-FD84-7346-890A-CFB5652E05CD}"/>
                </a:ext>
              </a:extLst>
            </p:cNvPr>
            <p:cNvSpPr txBox="1"/>
            <p:nvPr/>
          </p:nvSpPr>
          <p:spPr>
            <a:xfrm>
              <a:off x="6647892" y="4192411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 16]                               T[17 ]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14:cNvPr>
                <p14:cNvContentPartPr/>
                <p14:nvPr/>
              </p14:nvContentPartPr>
              <p14:xfrm>
                <a:off x="7878144" y="4071069"/>
                <a:ext cx="936360" cy="17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4144" y="3963069"/>
                  <a:ext cx="1044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14:cNvPr>
                <p14:cNvContentPartPr/>
                <p14:nvPr/>
              </p14:nvContentPartPr>
              <p14:xfrm>
                <a:off x="8913144" y="4080069"/>
                <a:ext cx="102960" cy="21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59504" y="3972429"/>
                  <a:ext cx="210600" cy="23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71CFFC3D-EDF7-6046-8C4B-0D2E962B2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53" t="34218" r="3695" b="48346"/>
          <a:stretch/>
        </p:blipFill>
        <p:spPr>
          <a:xfrm>
            <a:off x="5829236" y="4359279"/>
            <a:ext cx="2175794" cy="5460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14:cNvPr>
              <p14:cNvContentPartPr/>
              <p14:nvPr/>
            </p14:nvContentPartPr>
            <p14:xfrm>
              <a:off x="7489796" y="3401518"/>
              <a:ext cx="44280" cy="2160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6156" y="3293878"/>
                <a:ext cx="151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84BAEF96-9400-3C41-99A3-FB429139CBD5}"/>
                  </a:ext>
                </a:extLst>
              </p14:cNvPr>
              <p14:cNvContentPartPr/>
              <p14:nvPr/>
            </p14:nvContentPartPr>
            <p14:xfrm>
              <a:off x="5281556" y="1845958"/>
              <a:ext cx="360" cy="3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84BAEF96-9400-3C41-99A3-FB429139CB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63556" y="182795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14:cNvPr>
              <p14:cNvContentPartPr/>
              <p14:nvPr/>
            </p14:nvContentPartPr>
            <p14:xfrm>
              <a:off x="7354436" y="3415558"/>
              <a:ext cx="126360" cy="68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0436" y="3307918"/>
                <a:ext cx="234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3E17DD8-4706-AD43-A9FE-2BCBDF13FC82}"/>
                  </a:ext>
                </a:extLst>
              </p14:cNvPr>
              <p14:cNvContentPartPr/>
              <p14:nvPr/>
            </p14:nvContentPartPr>
            <p14:xfrm>
              <a:off x="4996796" y="1800238"/>
              <a:ext cx="21960" cy="111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3E17DD8-4706-AD43-A9FE-2BCBDF13FC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3156" y="1692238"/>
                <a:ext cx="129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6D64DD81-C5F2-8A4D-B9DC-79B059169A09}"/>
                  </a:ext>
                </a:extLst>
              </p14:cNvPr>
              <p14:cNvContentPartPr/>
              <p14:nvPr/>
            </p14:nvContentPartPr>
            <p14:xfrm>
              <a:off x="4976636" y="2305678"/>
              <a:ext cx="53280" cy="208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6D64DD81-C5F2-8A4D-B9DC-79B059169A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22996" y="2198038"/>
                <a:ext cx="160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14:cNvPr>
              <p14:cNvContentPartPr/>
              <p14:nvPr/>
            </p14:nvContentPartPr>
            <p14:xfrm>
              <a:off x="7332836" y="3918838"/>
              <a:ext cx="142920" cy="100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79196" y="3810838"/>
                <a:ext cx="250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14:cNvPr>
              <p14:cNvContentPartPr/>
              <p14:nvPr/>
            </p14:nvContentPartPr>
            <p14:xfrm>
              <a:off x="7287116" y="4552798"/>
              <a:ext cx="232200" cy="756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33116" y="4444798"/>
                <a:ext cx="3398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F009918B-0860-904C-A994-A8B5B6304CE8}"/>
                  </a:ext>
                </a:extLst>
              </p14:cNvPr>
              <p14:cNvContentPartPr/>
              <p14:nvPr/>
            </p14:nvContentPartPr>
            <p14:xfrm>
              <a:off x="4976636" y="2591878"/>
              <a:ext cx="188280" cy="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F009918B-0860-904C-A994-A8B5B6304CE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22636" y="2484238"/>
                <a:ext cx="29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436DB72B-78C3-F242-8341-78E3F76BED4E}"/>
                  </a:ext>
                </a:extLst>
              </p14:cNvPr>
              <p14:cNvContentPartPr/>
              <p14:nvPr/>
            </p14:nvContentPartPr>
            <p14:xfrm>
              <a:off x="4974476" y="2050798"/>
              <a:ext cx="203040" cy="2700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436DB72B-78C3-F242-8341-78E3F76BED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20836" y="1943158"/>
                <a:ext cx="310680" cy="2426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FC2B7760-FB9E-8944-89ED-23486245C8D4}"/>
              </a:ext>
            </a:extLst>
          </p:cNvPr>
          <p:cNvSpPr txBox="1"/>
          <p:nvPr/>
        </p:nvSpPr>
        <p:spPr>
          <a:xfrm>
            <a:off x="1790564" y="1153907"/>
            <a:ext cx="2341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xxxx xxxx  t[16]</a:t>
            </a:r>
          </a:p>
          <a:p>
            <a:r>
              <a:rPr lang="es-MX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 0011     3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0000 00xx  {0,1,2,3}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4D85577-F2C8-BE43-96F1-B2FF04F71C50}"/>
              </a:ext>
            </a:extLst>
          </p:cNvPr>
          <p:cNvSpPr txBox="1"/>
          <p:nvPr/>
        </p:nvSpPr>
        <p:spPr>
          <a:xfrm>
            <a:off x="5991872" y="5255413"/>
            <a:ext cx="23411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TRAMA S 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xxxxss01  t[16]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00xxxxss  t[16]&gt;&gt;2</a:t>
            </a:r>
          </a:p>
          <a:p>
            <a:r>
              <a:rPr lang="es-MX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&amp;00000011     3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000000SS  {0,1,2,3}</a:t>
            </a:r>
          </a:p>
        </p:txBody>
      </p:sp>
    </p:spTree>
    <p:extLst>
      <p:ext uri="{BB962C8B-B14F-4D97-AF65-F5344CB8AC3E}">
        <p14:creationId xmlns:p14="http://schemas.microsoft.com/office/powerpoint/2010/main" val="160231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12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156176" y="682511"/>
            <a:ext cx="2987823" cy="24584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46875" y="529870"/>
            <a:ext cx="6375170" cy="980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char ss[][5]={“RR”, “RNR”, “REJ”, “SREJ”};</a:t>
            </a:r>
          </a:p>
          <a:p>
            <a:endParaRPr lang="es-MX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Switch(t[16]&amp;3)</a:t>
            </a:r>
          </a:p>
          <a:p>
            <a:endParaRPr lang="es-MX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Case 0,2:   //I</a:t>
            </a: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printf(“\nT-I, N(s)=%d, N(r)=%d”t[16]&gt;&gt;1,t[17]&gt;&gt;1);</a:t>
            </a: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s-MX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  //p/f=1?</a:t>
            </a:r>
          </a:p>
          <a:p>
            <a:r>
              <a:rPr lang="es-MX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“f”   // LSBSAPo=1?</a:t>
            </a:r>
          </a:p>
          <a:p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else “p” </a:t>
            </a:r>
            <a:endParaRPr lang="es-MX" sz="13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printf(”\nT-S %s”,</a:t>
            </a:r>
            <a:r>
              <a:rPr lang="es-MX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ss[</a:t>
            </a:r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(t[16]&gt;&gt;2)&amp;3</a:t>
            </a:r>
            <a:r>
              <a:rPr lang="es-MX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s-MX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  //p/f=1?</a:t>
            </a:r>
          </a:p>
          <a:p>
            <a:r>
              <a:rPr lang="es-MX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“f”   // LSBSAPo=1?</a:t>
            </a:r>
          </a:p>
          <a:p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“p”     </a:t>
            </a:r>
            <a:r>
              <a:rPr lang="es-MX" sz="13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MX" sz="13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Case 3:</a:t>
            </a:r>
          </a:p>
          <a:p>
            <a:r>
              <a:rPr lang="es-MX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s-MX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if(t[16]&amp;16){  //p/f=1?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(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“\n T-U %s -f”,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LSBSAPo=1?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“T-U %s -p”     </a:t>
            </a:r>
            <a:r>
              <a:rPr lang="es-MX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>
                <a:solidFill>
                  <a:schemeClr val="bg2"/>
                </a:solidFill>
              </a:rPr>
              <a:t> If (t[16]&amp;2 == 0 ) 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57683" y="3456614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70C625-A705-034C-8297-8DD8DBD74334}"/>
              </a:ext>
            </a:extLst>
          </p:cNvPr>
          <p:cNvSpPr txBox="1"/>
          <p:nvPr/>
        </p:nvSpPr>
        <p:spPr>
          <a:xfrm>
            <a:off x="2061142" y="554630"/>
            <a:ext cx="23411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          </a:t>
            </a:r>
            <a:r>
              <a:rPr lang="es-MX" sz="1200" dirty="0">
                <a:highlight>
                  <a:srgbClr val="008000"/>
                </a:highlight>
              </a:rPr>
              <a:t>LSB SAP=0</a:t>
            </a:r>
            <a:r>
              <a:rPr lang="es-MX" sz="1200" dirty="0"/>
              <a:t>   p (comando)</a:t>
            </a:r>
          </a:p>
          <a:p>
            <a:r>
              <a:rPr lang="es-MX" sz="1200" dirty="0">
                <a:highlight>
                  <a:srgbClr val="FF00FF"/>
                </a:highlight>
              </a:rPr>
              <a:t>Pf=1</a:t>
            </a:r>
            <a:r>
              <a:rPr lang="es-MX" sz="1200" dirty="0"/>
              <a:t>   </a:t>
            </a:r>
          </a:p>
          <a:p>
            <a:r>
              <a:rPr lang="es-MX" sz="1200" dirty="0"/>
              <a:t>         LSB SAP=1   f</a:t>
            </a:r>
          </a:p>
          <a:p>
            <a:endParaRPr lang="es-MX" sz="10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B56A241-04A1-AD4C-A810-069C72D64026}"/>
              </a:ext>
            </a:extLst>
          </p:cNvPr>
          <p:cNvGrpSpPr/>
          <p:nvPr/>
        </p:nvGrpSpPr>
        <p:grpSpPr>
          <a:xfrm>
            <a:off x="5724128" y="3140968"/>
            <a:ext cx="3157906" cy="1138136"/>
            <a:chOff x="5939219" y="3824552"/>
            <a:chExt cx="3157906" cy="113813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E5D3E77-6AD8-C54C-A940-EC795BF1B7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512" t="53246" b="11098"/>
            <a:stretch/>
          </p:blipFill>
          <p:spPr>
            <a:xfrm>
              <a:off x="5939219" y="3824552"/>
              <a:ext cx="3157906" cy="1116615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D80DA3D-3F8D-D547-A02D-9E5E8FFF5F8B}"/>
                </a:ext>
              </a:extLst>
            </p:cNvPr>
            <p:cNvSpPr txBox="1"/>
            <p:nvPr/>
          </p:nvSpPr>
          <p:spPr>
            <a:xfrm>
              <a:off x="6603908" y="4716467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T[ 16]                               T[17 ]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E77BF7F-FD84-7346-890A-CFB5652E05CD}"/>
                </a:ext>
              </a:extLst>
            </p:cNvPr>
            <p:cNvSpPr txBox="1"/>
            <p:nvPr/>
          </p:nvSpPr>
          <p:spPr>
            <a:xfrm>
              <a:off x="6647892" y="4192411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 16]                               T[17 ]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14:cNvPr>
                <p14:cNvContentPartPr/>
                <p14:nvPr/>
              </p14:nvContentPartPr>
              <p14:xfrm>
                <a:off x="7878144" y="4071069"/>
                <a:ext cx="936360" cy="17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4144" y="3963069"/>
                  <a:ext cx="1044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14:cNvPr>
                <p14:cNvContentPartPr/>
                <p14:nvPr/>
              </p14:nvContentPartPr>
              <p14:xfrm>
                <a:off x="8913144" y="4080069"/>
                <a:ext cx="102960" cy="21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59504" y="3972429"/>
                  <a:ext cx="210600" cy="23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71CFFC3D-EDF7-6046-8C4B-0D2E962B2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53" t="34218" r="3695" b="48346"/>
          <a:stretch/>
        </p:blipFill>
        <p:spPr>
          <a:xfrm>
            <a:off x="5829236" y="4359279"/>
            <a:ext cx="2175794" cy="5460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14:cNvPr>
              <p14:cNvContentPartPr/>
              <p14:nvPr/>
            </p14:nvContentPartPr>
            <p14:xfrm>
              <a:off x="7489796" y="3401518"/>
              <a:ext cx="44280" cy="2160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6156" y="3293878"/>
                <a:ext cx="151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14:cNvPr>
              <p14:cNvContentPartPr/>
              <p14:nvPr/>
            </p14:nvContentPartPr>
            <p14:xfrm>
              <a:off x="7354436" y="3415558"/>
              <a:ext cx="126360" cy="68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0436" y="3307918"/>
                <a:ext cx="234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14:cNvPr>
              <p14:cNvContentPartPr/>
              <p14:nvPr/>
            </p14:nvContentPartPr>
            <p14:xfrm>
              <a:off x="7332836" y="3918838"/>
              <a:ext cx="142920" cy="100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9196" y="3810838"/>
                <a:ext cx="250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14:cNvPr>
              <p14:cNvContentPartPr/>
              <p14:nvPr/>
            </p14:nvContentPartPr>
            <p14:xfrm>
              <a:off x="7287116" y="4552798"/>
              <a:ext cx="232200" cy="756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33116" y="4444798"/>
                <a:ext cx="33984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E1431780-A7CF-C148-A6C5-52237F6BF517}"/>
              </a:ext>
            </a:extLst>
          </p:cNvPr>
          <p:cNvGrpSpPr/>
          <p:nvPr/>
        </p:nvGrpSpPr>
        <p:grpSpPr>
          <a:xfrm>
            <a:off x="8251347" y="4178567"/>
            <a:ext cx="1492749" cy="1477328"/>
            <a:chOff x="4856059" y="1339134"/>
            <a:chExt cx="1492749" cy="1477328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5080EF5-9C53-BB46-A83E-690A7D5A7757}"/>
                </a:ext>
              </a:extLst>
            </p:cNvPr>
            <p:cNvSpPr txBox="1"/>
            <p:nvPr/>
          </p:nvSpPr>
          <p:spPr>
            <a:xfrm>
              <a:off x="4856059" y="1339134"/>
              <a:ext cx="14927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   </a:t>
              </a:r>
              <a:r>
                <a:rPr lang="es-MX" sz="1000" dirty="0"/>
                <a:t>LSB</a:t>
              </a:r>
              <a:r>
                <a:rPr lang="es-MX" dirty="0"/>
                <a:t> </a:t>
              </a:r>
            </a:p>
            <a:p>
              <a:r>
                <a:rPr lang="es-MX" dirty="0"/>
                <a:t>00      I </a:t>
              </a:r>
            </a:p>
            <a:p>
              <a:r>
                <a:rPr lang="es-MX" dirty="0"/>
                <a:t>01     S</a:t>
              </a:r>
            </a:p>
            <a:p>
              <a:r>
                <a:rPr lang="es-MX" dirty="0"/>
                <a:t>10     I</a:t>
              </a:r>
            </a:p>
            <a:p>
              <a:pPr marL="342900" indent="-342900">
                <a:buAutoNum type="arabicPlain" startAt="11"/>
              </a:pPr>
              <a:r>
                <a:rPr lang="es-MX" dirty="0"/>
                <a:t>  U 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84BAEF96-9400-3C41-99A3-FB429139CBD5}"/>
                    </a:ext>
                  </a:extLst>
                </p14:cNvPr>
                <p14:cNvContentPartPr/>
                <p14:nvPr/>
              </p14:nvContentPartPr>
              <p14:xfrm>
                <a:off x="5281556" y="1845958"/>
                <a:ext cx="360" cy="3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84BAEF96-9400-3C41-99A3-FB429139CB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63556" y="18279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3E17DD8-4706-AD43-A9FE-2BCBDF13FC82}"/>
                    </a:ext>
                  </a:extLst>
                </p14:cNvPr>
                <p14:cNvContentPartPr/>
                <p14:nvPr/>
              </p14:nvContentPartPr>
              <p14:xfrm>
                <a:off x="4996796" y="1800238"/>
                <a:ext cx="21960" cy="111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3E17DD8-4706-AD43-A9FE-2BCBDF13FC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43156" y="1692238"/>
                  <a:ext cx="129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6D64DD81-C5F2-8A4D-B9DC-79B059169A09}"/>
                    </a:ext>
                  </a:extLst>
                </p14:cNvPr>
                <p14:cNvContentPartPr/>
                <p14:nvPr/>
              </p14:nvContentPartPr>
              <p14:xfrm>
                <a:off x="4976636" y="2305678"/>
                <a:ext cx="53280" cy="208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6D64DD81-C5F2-8A4D-B9DC-79B059169A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22996" y="2198038"/>
                  <a:ext cx="160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F009918B-0860-904C-A994-A8B5B6304CE8}"/>
                    </a:ext>
                  </a:extLst>
                </p14:cNvPr>
                <p14:cNvContentPartPr/>
                <p14:nvPr/>
              </p14:nvContentPartPr>
              <p14:xfrm>
                <a:off x="4976636" y="2591878"/>
                <a:ext cx="188280" cy="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F009918B-0860-904C-A994-A8B5B6304C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22636" y="2484238"/>
                  <a:ext cx="295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36DB72B-78C3-F242-8341-78E3F76BED4E}"/>
                    </a:ext>
                  </a:extLst>
                </p14:cNvPr>
                <p14:cNvContentPartPr/>
                <p14:nvPr/>
              </p14:nvContentPartPr>
              <p14:xfrm>
                <a:off x="4974476" y="2050798"/>
                <a:ext cx="203040" cy="270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36DB72B-78C3-F242-8341-78E3F76BED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20836" y="1943158"/>
                  <a:ext cx="310680" cy="24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C2B7760-FB9E-8944-89ED-23486245C8D4}"/>
              </a:ext>
            </a:extLst>
          </p:cNvPr>
          <p:cNvSpPr txBox="1"/>
          <p:nvPr/>
        </p:nvSpPr>
        <p:spPr>
          <a:xfrm>
            <a:off x="2938078" y="1121756"/>
            <a:ext cx="2341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xxxx xxxx  t[16]</a:t>
            </a:r>
          </a:p>
          <a:p>
            <a:r>
              <a:rPr lang="es-MX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 0011     3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0000 00xx  {0,1,2,3}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4D85577-F2C8-BE43-96F1-B2FF04F71C50}"/>
              </a:ext>
            </a:extLst>
          </p:cNvPr>
          <p:cNvSpPr txBox="1"/>
          <p:nvPr/>
        </p:nvSpPr>
        <p:spPr>
          <a:xfrm>
            <a:off x="5991872" y="5255413"/>
            <a:ext cx="23411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TRAMA U 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MMMxMM11  t[16]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00xxxxss  t[16]&gt;&gt;2</a:t>
            </a:r>
          </a:p>
          <a:p>
            <a:r>
              <a:rPr lang="es-MX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&amp;00000011     3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000000SS  {0,1,2,3}</a:t>
            </a:r>
          </a:p>
        </p:txBody>
      </p:sp>
    </p:spTree>
    <p:extLst>
      <p:ext uri="{BB962C8B-B14F-4D97-AF65-F5344CB8AC3E}">
        <p14:creationId xmlns:p14="http://schemas.microsoft.com/office/powerpoint/2010/main" val="57228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13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156176" y="682511"/>
            <a:ext cx="2987823" cy="24584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46875" y="529870"/>
            <a:ext cx="7817872" cy="1029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char ss[][5]={“RR”, “RNR”, “REJ”, “SREJ”};</a:t>
            </a:r>
          </a:p>
          <a:p>
            <a:endParaRPr lang="es-MX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Switch(t[16]&amp;3)</a:t>
            </a:r>
          </a:p>
          <a:p>
            <a:endParaRPr lang="es-MX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Case 0,2:   //I</a:t>
            </a: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printf(“\nT-I, N(s)=%d, N(r)=%d”t[16]&gt;&gt;1,t[17]&gt;&gt;1);</a:t>
            </a: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s-MX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  // p/f=1?</a:t>
            </a:r>
          </a:p>
          <a:p>
            <a:r>
              <a:rPr lang="es-MX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“ f”   // LSBSAPo=1?</a:t>
            </a:r>
          </a:p>
          <a:p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else “ p” </a:t>
            </a:r>
            <a:endParaRPr lang="es-MX" sz="13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printf(”\nT-S %s”,</a:t>
            </a:r>
            <a:r>
              <a:rPr lang="es-MX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ss[</a:t>
            </a:r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(t[16]&gt;&gt;2)&amp;3</a:t>
            </a:r>
            <a:r>
              <a:rPr lang="es-MX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s-MX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  //p/f=1?</a:t>
            </a:r>
          </a:p>
          <a:p>
            <a:r>
              <a:rPr lang="es-MX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“f”   // LSBSAPo=1?</a:t>
            </a:r>
          </a:p>
          <a:p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“p”     </a:t>
            </a:r>
            <a:r>
              <a:rPr lang="es-MX" sz="13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MX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MX" sz="13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Case 3:</a:t>
            </a:r>
          </a:p>
          <a:p>
            <a:r>
              <a:rPr lang="es-MX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s-MX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if(t[16]&amp;16){  //p/f=1?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“T-U %s -f”,</a:t>
            </a:r>
            <a:r>
              <a:rPr lang="es-MX" sz="16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2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UR[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t[16]&gt;&gt;2&amp;3)|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t[16]&gt;&gt;3&amp;28)</a:t>
            </a:r>
            <a:r>
              <a:rPr lang="es-MX" sz="12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//LSBSAPo=1?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</a:t>
            </a:r>
            <a:r>
              <a:rPr lang="es-MX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“T-U %s -p”,</a:t>
            </a:r>
            <a:r>
              <a:rPr lang="es-MX" sz="11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2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UC[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t[16]&gt;&gt;2&amp;3)|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t[16]&gt;&gt;3&amp;28)</a:t>
            </a:r>
            <a:r>
              <a:rPr lang="es-MX" sz="12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MX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>
                <a:solidFill>
                  <a:schemeClr val="bg2"/>
                </a:solidFill>
              </a:rPr>
              <a:t> If (t[16]&amp;2 == 0 ) 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57683" y="3456614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70C625-A705-034C-8297-8DD8DBD74334}"/>
              </a:ext>
            </a:extLst>
          </p:cNvPr>
          <p:cNvSpPr txBox="1"/>
          <p:nvPr/>
        </p:nvSpPr>
        <p:spPr>
          <a:xfrm>
            <a:off x="2061142" y="554630"/>
            <a:ext cx="23411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          </a:t>
            </a:r>
            <a:r>
              <a:rPr lang="es-MX" sz="1200" dirty="0">
                <a:highlight>
                  <a:srgbClr val="008000"/>
                </a:highlight>
              </a:rPr>
              <a:t>LSB SAP=0</a:t>
            </a:r>
            <a:r>
              <a:rPr lang="es-MX" sz="1200" dirty="0"/>
              <a:t>   p (comando)</a:t>
            </a:r>
          </a:p>
          <a:p>
            <a:r>
              <a:rPr lang="es-MX" sz="1200" dirty="0">
                <a:highlight>
                  <a:srgbClr val="FF00FF"/>
                </a:highlight>
              </a:rPr>
              <a:t>Pf=1</a:t>
            </a:r>
            <a:r>
              <a:rPr lang="es-MX" sz="1200" dirty="0"/>
              <a:t>   </a:t>
            </a:r>
          </a:p>
          <a:p>
            <a:r>
              <a:rPr lang="es-MX" sz="1200" dirty="0"/>
              <a:t>         LSB SAP=1   f</a:t>
            </a:r>
          </a:p>
          <a:p>
            <a:endParaRPr lang="es-MX" sz="10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B56A241-04A1-AD4C-A810-069C72D64026}"/>
              </a:ext>
            </a:extLst>
          </p:cNvPr>
          <p:cNvGrpSpPr/>
          <p:nvPr/>
        </p:nvGrpSpPr>
        <p:grpSpPr>
          <a:xfrm>
            <a:off x="5724128" y="3140968"/>
            <a:ext cx="3157906" cy="1138136"/>
            <a:chOff x="5939219" y="3824552"/>
            <a:chExt cx="3157906" cy="113813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E5D3E77-6AD8-C54C-A940-EC795BF1B7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512" t="53246" b="11098"/>
            <a:stretch/>
          </p:blipFill>
          <p:spPr>
            <a:xfrm>
              <a:off x="5939219" y="3824552"/>
              <a:ext cx="3157906" cy="1116615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D80DA3D-3F8D-D547-A02D-9E5E8FFF5F8B}"/>
                </a:ext>
              </a:extLst>
            </p:cNvPr>
            <p:cNvSpPr txBox="1"/>
            <p:nvPr/>
          </p:nvSpPr>
          <p:spPr>
            <a:xfrm>
              <a:off x="6603908" y="4716467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T[ 16]                               T[17 ]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E77BF7F-FD84-7346-890A-CFB5652E05CD}"/>
                </a:ext>
              </a:extLst>
            </p:cNvPr>
            <p:cNvSpPr txBox="1"/>
            <p:nvPr/>
          </p:nvSpPr>
          <p:spPr>
            <a:xfrm>
              <a:off x="6647892" y="4192411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 16]                               T[17 ]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14:cNvPr>
                <p14:cNvContentPartPr/>
                <p14:nvPr/>
              </p14:nvContentPartPr>
              <p14:xfrm>
                <a:off x="7878144" y="4071069"/>
                <a:ext cx="936360" cy="17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4144" y="3963069"/>
                  <a:ext cx="1044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14:cNvPr>
                <p14:cNvContentPartPr/>
                <p14:nvPr/>
              </p14:nvContentPartPr>
              <p14:xfrm>
                <a:off x="8913144" y="4080069"/>
                <a:ext cx="102960" cy="21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59504" y="3972429"/>
                  <a:ext cx="210600" cy="23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71CFFC3D-EDF7-6046-8C4B-0D2E962B2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53" t="34218" r="3695" b="48346"/>
          <a:stretch/>
        </p:blipFill>
        <p:spPr>
          <a:xfrm>
            <a:off x="5829236" y="4359279"/>
            <a:ext cx="2175794" cy="5460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14:cNvPr>
              <p14:cNvContentPartPr/>
              <p14:nvPr/>
            </p14:nvContentPartPr>
            <p14:xfrm>
              <a:off x="7489796" y="3401518"/>
              <a:ext cx="44280" cy="2160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6156" y="3293878"/>
                <a:ext cx="151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14:cNvPr>
              <p14:cNvContentPartPr/>
              <p14:nvPr/>
            </p14:nvContentPartPr>
            <p14:xfrm>
              <a:off x="7354436" y="3415558"/>
              <a:ext cx="126360" cy="68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0436" y="3307918"/>
                <a:ext cx="234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14:cNvPr>
              <p14:cNvContentPartPr/>
              <p14:nvPr/>
            </p14:nvContentPartPr>
            <p14:xfrm>
              <a:off x="7332836" y="3918838"/>
              <a:ext cx="142920" cy="100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9196" y="3810838"/>
                <a:ext cx="250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14:cNvPr>
              <p14:cNvContentPartPr/>
              <p14:nvPr/>
            </p14:nvContentPartPr>
            <p14:xfrm>
              <a:off x="7287116" y="4552798"/>
              <a:ext cx="232200" cy="756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33116" y="4444798"/>
                <a:ext cx="33984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E1431780-A7CF-C148-A6C5-52237F6BF517}"/>
              </a:ext>
            </a:extLst>
          </p:cNvPr>
          <p:cNvGrpSpPr/>
          <p:nvPr/>
        </p:nvGrpSpPr>
        <p:grpSpPr>
          <a:xfrm>
            <a:off x="8251347" y="4178567"/>
            <a:ext cx="1492749" cy="1477328"/>
            <a:chOff x="4856059" y="1339134"/>
            <a:chExt cx="1492749" cy="1477328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5080EF5-9C53-BB46-A83E-690A7D5A7757}"/>
                </a:ext>
              </a:extLst>
            </p:cNvPr>
            <p:cNvSpPr txBox="1"/>
            <p:nvPr/>
          </p:nvSpPr>
          <p:spPr>
            <a:xfrm>
              <a:off x="4856059" y="1339134"/>
              <a:ext cx="14927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   </a:t>
              </a:r>
              <a:r>
                <a:rPr lang="es-MX" sz="1000" dirty="0"/>
                <a:t>LSB</a:t>
              </a:r>
              <a:r>
                <a:rPr lang="es-MX" dirty="0"/>
                <a:t> </a:t>
              </a:r>
            </a:p>
            <a:p>
              <a:r>
                <a:rPr lang="es-MX" dirty="0"/>
                <a:t>00      I </a:t>
              </a:r>
            </a:p>
            <a:p>
              <a:r>
                <a:rPr lang="es-MX" dirty="0"/>
                <a:t>01     S</a:t>
              </a:r>
            </a:p>
            <a:p>
              <a:r>
                <a:rPr lang="es-MX" dirty="0"/>
                <a:t>10     I</a:t>
              </a:r>
            </a:p>
            <a:p>
              <a:pPr marL="342900" indent="-342900">
                <a:buAutoNum type="arabicPlain" startAt="11"/>
              </a:pPr>
              <a:r>
                <a:rPr lang="es-MX" dirty="0"/>
                <a:t>  U 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84BAEF96-9400-3C41-99A3-FB429139CBD5}"/>
                    </a:ext>
                  </a:extLst>
                </p14:cNvPr>
                <p14:cNvContentPartPr/>
                <p14:nvPr/>
              </p14:nvContentPartPr>
              <p14:xfrm>
                <a:off x="5281556" y="1845958"/>
                <a:ext cx="360" cy="3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84BAEF96-9400-3C41-99A3-FB429139CB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63556" y="18279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3E17DD8-4706-AD43-A9FE-2BCBDF13FC82}"/>
                    </a:ext>
                  </a:extLst>
                </p14:cNvPr>
                <p14:cNvContentPartPr/>
                <p14:nvPr/>
              </p14:nvContentPartPr>
              <p14:xfrm>
                <a:off x="4996796" y="1800238"/>
                <a:ext cx="21960" cy="111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3E17DD8-4706-AD43-A9FE-2BCBDF13FC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43156" y="1692238"/>
                  <a:ext cx="129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6D64DD81-C5F2-8A4D-B9DC-79B059169A09}"/>
                    </a:ext>
                  </a:extLst>
                </p14:cNvPr>
                <p14:cNvContentPartPr/>
                <p14:nvPr/>
              </p14:nvContentPartPr>
              <p14:xfrm>
                <a:off x="4976636" y="2305678"/>
                <a:ext cx="53280" cy="208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6D64DD81-C5F2-8A4D-B9DC-79B059169A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22996" y="2198038"/>
                  <a:ext cx="160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F009918B-0860-904C-A994-A8B5B6304CE8}"/>
                    </a:ext>
                  </a:extLst>
                </p14:cNvPr>
                <p14:cNvContentPartPr/>
                <p14:nvPr/>
              </p14:nvContentPartPr>
              <p14:xfrm>
                <a:off x="4976636" y="2591878"/>
                <a:ext cx="188280" cy="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F009918B-0860-904C-A994-A8B5B6304C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22636" y="2484238"/>
                  <a:ext cx="295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36DB72B-78C3-F242-8341-78E3F76BED4E}"/>
                    </a:ext>
                  </a:extLst>
                </p14:cNvPr>
                <p14:cNvContentPartPr/>
                <p14:nvPr/>
              </p14:nvContentPartPr>
              <p14:xfrm>
                <a:off x="4974476" y="2050798"/>
                <a:ext cx="203040" cy="270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36DB72B-78C3-F242-8341-78E3F76BED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20836" y="1943158"/>
                  <a:ext cx="310680" cy="24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C2B7760-FB9E-8944-89ED-23486245C8D4}"/>
              </a:ext>
            </a:extLst>
          </p:cNvPr>
          <p:cNvSpPr txBox="1"/>
          <p:nvPr/>
        </p:nvSpPr>
        <p:spPr>
          <a:xfrm>
            <a:off x="2938078" y="1121756"/>
            <a:ext cx="2341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xxxx xxxx  t[16]</a:t>
            </a:r>
          </a:p>
          <a:p>
            <a:r>
              <a:rPr lang="es-MX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 0011     3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0000 00xx  {0,1,2,3}</a:t>
            </a:r>
          </a:p>
        </p:txBody>
      </p:sp>
    </p:spTree>
    <p:extLst>
      <p:ext uri="{BB962C8B-B14F-4D97-AF65-F5344CB8AC3E}">
        <p14:creationId xmlns:p14="http://schemas.microsoft.com/office/powerpoint/2010/main" val="27117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14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712710" y="1140441"/>
            <a:ext cx="2431289" cy="200052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178030" y="555645"/>
            <a:ext cx="637517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/>
          </a:p>
          <a:p>
            <a:r>
              <a:rPr lang="es-MX" sz="1400" dirty="0"/>
              <a:t>char ss[][5]={“RR”, “RNR”, “REJ”, “SREJ”};</a:t>
            </a:r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ss[]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5D3E77-6AD8-C54C-A940-EC795BF1B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12" t="34218" b="11098"/>
          <a:stretch/>
        </p:blipFill>
        <p:spPr>
          <a:xfrm>
            <a:off x="6337573" y="3228673"/>
            <a:ext cx="2759551" cy="14964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80DA3D-3F8D-D547-A02D-9E5E8FFF5F8B}"/>
              </a:ext>
            </a:extLst>
          </p:cNvPr>
          <p:cNvSpPr txBox="1"/>
          <p:nvPr/>
        </p:nvSpPr>
        <p:spPr>
          <a:xfrm>
            <a:off x="7020272" y="458750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 ]                               T[ 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77BF7F-FD84-7346-890A-CFB5652E05CD}"/>
              </a:ext>
            </a:extLst>
          </p:cNvPr>
          <p:cNvSpPr txBox="1"/>
          <p:nvPr/>
        </p:nvSpPr>
        <p:spPr>
          <a:xfrm>
            <a:off x="6995977" y="407707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 ]                               T[ ]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95977" y="3579981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187DD1-378B-A14C-84EB-6A25D47E516B}"/>
              </a:ext>
            </a:extLst>
          </p:cNvPr>
          <p:cNvSpPr txBox="1"/>
          <p:nvPr/>
        </p:nvSpPr>
        <p:spPr>
          <a:xfrm>
            <a:off x="7768073" y="3470812"/>
            <a:ext cx="448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 ]</a:t>
            </a:r>
          </a:p>
        </p:txBody>
      </p:sp>
      <p:graphicFrame>
        <p:nvGraphicFramePr>
          <p:cNvPr id="16" name="Tabla 2">
            <a:extLst>
              <a:ext uri="{FF2B5EF4-FFF2-40B4-BE49-F238E27FC236}">
                <a16:creationId xmlns:a16="http://schemas.microsoft.com/office/drawing/2014/main" id="{F4BEDE5C-D15E-A947-8C40-9D7B6E148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34125"/>
              </p:ext>
            </p:extLst>
          </p:nvPr>
        </p:nvGraphicFramePr>
        <p:xfrm>
          <a:off x="4289298" y="2150948"/>
          <a:ext cx="2232248" cy="471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2500171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1089349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74235488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Respuesta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087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729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775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5119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5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SABM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7707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0913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SARME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7838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4712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SABME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1209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SNRM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990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68229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94449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XID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XID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5009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SNRME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6917"/>
                  </a:ext>
                </a:extLst>
              </a:tr>
            </a:tbl>
          </a:graphicData>
        </a:graphic>
      </p:graphicFrame>
      <p:graphicFrame>
        <p:nvGraphicFramePr>
          <p:cNvPr id="17" name="Tabla 2">
            <a:extLst>
              <a:ext uri="{FF2B5EF4-FFF2-40B4-BE49-F238E27FC236}">
                <a16:creationId xmlns:a16="http://schemas.microsoft.com/office/drawing/2014/main" id="{4887887E-2810-1046-B2C5-8F8F843D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19320"/>
              </p:ext>
            </p:extLst>
          </p:nvPr>
        </p:nvGraphicFramePr>
        <p:xfrm>
          <a:off x="6728694" y="4790460"/>
          <a:ext cx="1731738" cy="145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0">
                  <a:extLst>
                    <a:ext uri="{9D8B030D-6E8A-4147-A177-3AD203B41FA5}">
                      <a16:colId xmlns:a16="http://schemas.microsoft.com/office/drawing/2014/main" val="4250017101"/>
                    </a:ext>
                  </a:extLst>
                </a:gridCol>
                <a:gridCol w="431848">
                  <a:extLst>
                    <a:ext uri="{9D8B030D-6E8A-4147-A177-3AD203B41FA5}">
                      <a16:colId xmlns:a16="http://schemas.microsoft.com/office/drawing/2014/main" val="1772026003"/>
                    </a:ext>
                  </a:extLst>
                </a:gridCol>
                <a:gridCol w="1028300">
                  <a:extLst>
                    <a:ext uri="{9D8B030D-6E8A-4147-A177-3AD203B41FA5}">
                      <a16:colId xmlns:a16="http://schemas.microsoft.com/office/drawing/2014/main" val="3510893499"/>
                    </a:ext>
                  </a:extLst>
                </a:gridCol>
              </a:tblGrid>
              <a:tr h="291462"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S 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0870"/>
                  </a:ext>
                </a:extLst>
              </a:tr>
              <a:tr h="291462">
                <a:tc>
                  <a:txBody>
                    <a:bodyPr/>
                    <a:lstStyle/>
                    <a:p>
                      <a:r>
                        <a:rPr lang="es-MX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0  0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7291"/>
                  </a:ext>
                </a:extLst>
              </a:tr>
              <a:tr h="291462">
                <a:tc>
                  <a:txBody>
                    <a:bodyPr/>
                    <a:lstStyle/>
                    <a:p>
                      <a:r>
                        <a:rPr lang="es-MX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RNR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77571"/>
                  </a:ext>
                </a:extLst>
              </a:tr>
              <a:tr h="291462">
                <a:tc>
                  <a:txBody>
                    <a:bodyPr/>
                    <a:lstStyle/>
                    <a:p>
                      <a:r>
                        <a:rPr lang="es-MX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51196"/>
                  </a:ext>
                </a:extLst>
              </a:tr>
              <a:tr h="291462">
                <a:tc>
                  <a:txBody>
                    <a:bodyPr/>
                    <a:lstStyle/>
                    <a:p>
                      <a:r>
                        <a:rPr lang="es-MX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SREJ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7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15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712710" y="1140441"/>
            <a:ext cx="2431289" cy="200052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178030" y="555645"/>
            <a:ext cx="637517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r>
              <a:rPr lang="es-MX" sz="1400" dirty="0"/>
              <a:t>char ss[ ][ 5]={ “RR”, “RNR”, “REJ”, “SREJ” };</a:t>
            </a:r>
          </a:p>
          <a:p>
            <a:r>
              <a:rPr lang="es-MX" sz="1400" dirty="0"/>
              <a:t>char uc[ ][ 5]={ “UI”, “SIM”, “- ”, “SARM”,”UP”,”-”,”-”,”SABM” …  };</a:t>
            </a:r>
          </a:p>
          <a:p>
            <a:r>
              <a:rPr lang="es-MX" sz="1400" dirty="0"/>
              <a:t>char ur[ ][ 5]={ “UI”, “RIM”, “-”, “DM”, . . .  };</a:t>
            </a:r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5D3E77-6AD8-C54C-A940-EC795BF1B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12" t="34218" b="11098"/>
          <a:stretch/>
        </p:blipFill>
        <p:spPr>
          <a:xfrm>
            <a:off x="6337573" y="3228673"/>
            <a:ext cx="2759551" cy="14964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80DA3D-3F8D-D547-A02D-9E5E8FFF5F8B}"/>
              </a:ext>
            </a:extLst>
          </p:cNvPr>
          <p:cNvSpPr txBox="1"/>
          <p:nvPr/>
        </p:nvSpPr>
        <p:spPr>
          <a:xfrm>
            <a:off x="7020272" y="458750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 ]                               T[ 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77BF7F-FD84-7346-890A-CFB5652E05CD}"/>
              </a:ext>
            </a:extLst>
          </p:cNvPr>
          <p:cNvSpPr txBox="1"/>
          <p:nvPr/>
        </p:nvSpPr>
        <p:spPr>
          <a:xfrm>
            <a:off x="6995977" y="407707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 ]                               T[ ]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95977" y="3579981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187DD1-378B-A14C-84EB-6A25D47E516B}"/>
              </a:ext>
            </a:extLst>
          </p:cNvPr>
          <p:cNvSpPr txBox="1"/>
          <p:nvPr/>
        </p:nvSpPr>
        <p:spPr>
          <a:xfrm>
            <a:off x="7768073" y="3470812"/>
            <a:ext cx="448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 ]</a:t>
            </a:r>
          </a:p>
        </p:txBody>
      </p:sp>
      <p:graphicFrame>
        <p:nvGraphicFramePr>
          <p:cNvPr id="16" name="Tabla 2">
            <a:extLst>
              <a:ext uri="{FF2B5EF4-FFF2-40B4-BE49-F238E27FC236}">
                <a16:creationId xmlns:a16="http://schemas.microsoft.com/office/drawing/2014/main" id="{F4BEDE5C-D15E-A947-8C40-9D7B6E1489DE}"/>
              </a:ext>
            </a:extLst>
          </p:cNvPr>
          <p:cNvGraphicFramePr>
            <a:graphicFrameLocks noGrp="1"/>
          </p:cNvGraphicFramePr>
          <p:nvPr/>
        </p:nvGraphicFramePr>
        <p:xfrm>
          <a:off x="4289298" y="2150948"/>
          <a:ext cx="2232248" cy="471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2500171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1089349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74235488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Respuesta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087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729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775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5119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5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SABM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7707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0913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SARME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7838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4712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SABME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1209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SNRM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990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68229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94449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XID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XID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5009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es-MX" sz="10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SNRME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6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5311D9-25C6-FA42-9848-42E4048F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E9C4E2-1B6A-B24F-8A52-CA4461FE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16</a:t>
            </a:fld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BCCCC9-1C00-D941-AC4E-0E4CCFDFA29F}"/>
              </a:ext>
            </a:extLst>
          </p:cNvPr>
          <p:cNvSpPr txBox="1"/>
          <p:nvPr/>
        </p:nvSpPr>
        <p:spPr>
          <a:xfrm>
            <a:off x="1475656" y="1916832"/>
            <a:ext cx="795637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TRAMA U 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MX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 t[16]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00MMMX</a:t>
            </a:r>
            <a:r>
              <a:rPr lang="es-MX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t[16]&gt;&gt;2            UC[M]</a:t>
            </a:r>
          </a:p>
          <a:p>
            <a:r>
              <a:rPr lang="es-MX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&amp;00000011    &amp;  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</a:t>
            </a:r>
            <a:r>
              <a:rPr lang="es-MX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UC[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t[16]&gt;&gt;2&amp;3)|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t[16]&gt;&gt;3&amp;28)</a:t>
            </a:r>
            <a:r>
              <a:rPr lang="es-MX" sz="14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000000</a:t>
            </a:r>
            <a:r>
              <a:rPr lang="es-MX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s-MX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UR[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t[16]&gt;&gt;2&amp;3)|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t[16]&gt;&gt;3&amp;28)</a:t>
            </a:r>
            <a:r>
              <a:rPr lang="es-MX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MX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 t[16]</a:t>
            </a:r>
          </a:p>
          <a:p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000MMM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MX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t[16]&gt;&gt;3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00011100    &amp;28 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000</a:t>
            </a: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    ó (t[16]&gt;&gt;5)&lt;&lt;2</a:t>
            </a: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M= (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t[16]&gt;&gt;2&amp;3)|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t[16]&gt;&gt;3&amp;28) 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M= (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t[16]&gt;&gt;2&amp;3)| (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(t[16]&gt;&gt;5)&lt;&lt;2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</a:t>
            </a:r>
            <a:r>
              <a:rPr lang="es-MX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{0,1,2,3,4,5,…30,31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88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A3C932-B63F-C347-8579-3A08A43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215001-5402-6240-8D7F-672612DD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17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26B523-2A09-AC4E-8365-3FA8BD3E09AE}"/>
              </a:ext>
            </a:extLst>
          </p:cNvPr>
          <p:cNvSpPr txBox="1"/>
          <p:nvPr/>
        </p:nvSpPr>
        <p:spPr>
          <a:xfrm>
            <a:off x="466627" y="620688"/>
            <a:ext cx="5334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····##### TRAMA 1···###</a:t>
            </a: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.::Cabecera Ethernet::.</a:t>
            </a: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 Destino: 00:02:b3:9c:ae:ba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 Origen: 00:02:b3:9c:df:1f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Tamaño de la cabecera LLC: 3 bytes</a:t>
            </a: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.:: Cabecera LLC::.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····##### TRAMA 2···###</a:t>
            </a: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.::Cabecera Ethernet::.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.:: Cabecera LLC::.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_______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····##### TRAMA 33···###</a:t>
            </a:r>
          </a:p>
          <a:p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6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68A73-989C-8B42-9770-7EFF30FE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19559-E22E-9641-8AA5-336995B7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200" dirty="0"/>
              <a:t>http://www.networksorcery.com/enp/protocol/802/ethertypes.htm?fbclid=IwAR0nqk9wi1RVGn6IU-NcxyjTnT5O3SUgX54Ky5Ln33pzOwAHBQTj_gWMVTA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B370D2-BA3D-6141-8368-4417419E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C4178B-FE87-7A43-A3C8-F9E61087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9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6D18D-58D7-DD4B-8304-46D5924D8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" y="2852639"/>
            <a:ext cx="3996126" cy="3348980"/>
          </a:xfrm>
          <a:prstGeom prst="rect">
            <a:avLst/>
          </a:prstGeom>
        </p:spPr>
      </p:pic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ED9AA630-DD91-844D-B922-75E680F6B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443379"/>
              </p:ext>
            </p:extLst>
          </p:nvPr>
        </p:nvGraphicFramePr>
        <p:xfrm>
          <a:off x="203597" y="476672"/>
          <a:ext cx="3097846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Imagen de mapa de bits" r:id="rId4" imgW="14389100" imgH="8610600" progId="Paint.Picture">
                  <p:embed/>
                </p:oleObj>
              </mc:Choice>
              <mc:Fallback>
                <p:oleObj name="Imagen de mapa de bits" r:id="rId4" imgW="14389100" imgH="8610600" progId="Paint.Picture">
                  <p:embed/>
                  <p:pic>
                    <p:nvPicPr>
                      <p:cNvPr id="43014" name="Object 6">
                        <a:extLst>
                          <a:ext uri="{FF2B5EF4-FFF2-40B4-BE49-F238E27FC236}">
                            <a16:creationId xmlns:a16="http://schemas.microsoft.com/office/drawing/2014/main" id="{ED9AA630-DD91-844D-B922-75E680F6B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97" y="476672"/>
                        <a:ext cx="3097846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DEA8D6FA-23CF-D54F-96BF-79A43939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29701"/>
              </p:ext>
            </p:extLst>
          </p:nvPr>
        </p:nvGraphicFramePr>
        <p:xfrm>
          <a:off x="5015200" y="28280"/>
          <a:ext cx="1711498" cy="453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8">
                  <a:extLst>
                    <a:ext uri="{9D8B030D-6E8A-4147-A177-3AD203B41FA5}">
                      <a16:colId xmlns:a16="http://schemas.microsoft.com/office/drawing/2014/main" val="4250017101"/>
                    </a:ext>
                  </a:extLst>
                </a:gridCol>
                <a:gridCol w="662516">
                  <a:extLst>
                    <a:ext uri="{9D8B030D-6E8A-4147-A177-3AD203B41FA5}">
                      <a16:colId xmlns:a16="http://schemas.microsoft.com/office/drawing/2014/main" val="3510893499"/>
                    </a:ext>
                  </a:extLst>
                </a:gridCol>
                <a:gridCol w="717724">
                  <a:extLst>
                    <a:ext uri="{9D8B030D-6E8A-4147-A177-3AD203B41FA5}">
                      <a16:colId xmlns:a16="http://schemas.microsoft.com/office/drawing/2014/main" val="74235488"/>
                    </a:ext>
                  </a:extLst>
                </a:gridCol>
              </a:tblGrid>
              <a:tr h="295616">
                <a:tc>
                  <a:txBody>
                    <a:bodyPr/>
                    <a:lstStyle/>
                    <a:p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Respuesta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0870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7291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77571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51196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5609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77073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09137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78387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47127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12092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SNRM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9905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FRMR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68229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94449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XID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XID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50092"/>
                  </a:ext>
                </a:extLst>
              </a:tr>
              <a:tr h="295616">
                <a:tc>
                  <a:txBody>
                    <a:bodyPr/>
                    <a:lstStyle/>
                    <a:p>
                      <a:r>
                        <a:rPr lang="es-MX" sz="10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SNRME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6917"/>
                  </a:ext>
                </a:extLst>
              </a:tr>
            </a:tbl>
          </a:graphicData>
        </a:graphic>
      </p:graphicFrame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244540A7-B6F4-C440-A2E9-ED374ECE0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49258"/>
              </p:ext>
            </p:extLst>
          </p:nvPr>
        </p:nvGraphicFramePr>
        <p:xfrm>
          <a:off x="6880634" y="28280"/>
          <a:ext cx="22357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500171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72026003"/>
                    </a:ext>
                  </a:extLst>
                </a:gridCol>
                <a:gridCol w="1371699">
                  <a:extLst>
                    <a:ext uri="{9D8B030D-6E8A-4147-A177-3AD203B41FA5}">
                      <a16:colId xmlns:a16="http://schemas.microsoft.com/office/drawing/2014/main" val="351089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 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5609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FA8EA4-8BAF-D94C-83CA-CB986BEEF3D3}"/>
              </a:ext>
            </a:extLst>
          </p:cNvPr>
          <p:cNvSpPr txBox="1"/>
          <p:nvPr/>
        </p:nvSpPr>
        <p:spPr>
          <a:xfrm>
            <a:off x="4355976" y="4869160"/>
            <a:ext cx="417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Char uc[][6]={“ui”,”sim”,”-”,”SARM”,”up””-”,””-”,”}</a:t>
            </a:r>
          </a:p>
          <a:p>
            <a:endParaRPr lang="es-MX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Char ur[][]={“UI”,”RIM”,”DM”}</a:t>
            </a:r>
          </a:p>
        </p:txBody>
      </p:sp>
    </p:spTree>
    <p:extLst>
      <p:ext uri="{BB962C8B-B14F-4D97-AF65-F5344CB8AC3E}">
        <p14:creationId xmlns:p14="http://schemas.microsoft.com/office/powerpoint/2010/main" val="21578291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A1CA09-CA39-AD4C-A296-8D520E15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2BCEC3-1E31-934C-B1B1-B09B32BC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66AF2A-F488-9541-8861-6E943461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75" y="1262483"/>
            <a:ext cx="3733865" cy="7446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C39B26-CF63-5147-AFB2-62ACEC61C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56240"/>
            <a:ext cx="7340600" cy="889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9D4752-7809-7F48-9E2D-6E18FAFE669E}"/>
              </a:ext>
            </a:extLst>
          </p:cNvPr>
          <p:cNvSpPr txBox="1"/>
          <p:nvPr/>
        </p:nvSpPr>
        <p:spPr>
          <a:xfrm>
            <a:off x="0" y="546972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2">
                    <a:lumMod val="50000"/>
                  </a:schemeClr>
                </a:solidFill>
              </a:rPr>
              <a:t>Cabecera Ethernet</a:t>
            </a:r>
          </a:p>
          <a:p>
            <a:r>
              <a:rPr lang="es-MX" dirty="0"/>
              <a:t> Tamaño fijo de 14 bytes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C8307F-DB1F-7A4C-B239-06261AD30A97}"/>
              </a:ext>
            </a:extLst>
          </p:cNvPr>
          <p:cNvSpPr txBox="1"/>
          <p:nvPr/>
        </p:nvSpPr>
        <p:spPr>
          <a:xfrm>
            <a:off x="467544" y="491985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2">
                    <a:lumMod val="50000"/>
                  </a:schemeClr>
                </a:solidFill>
              </a:rPr>
              <a:t>Cabecera LLC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F00D8A-87F8-3C47-8B01-9A86876C7785}"/>
              </a:ext>
            </a:extLst>
          </p:cNvPr>
          <p:cNvSpPr txBox="1"/>
          <p:nvPr/>
        </p:nvSpPr>
        <p:spPr>
          <a:xfrm>
            <a:off x="4536065" y="242758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/tipo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0D78ED-50D8-5E42-A4AF-D898CE21D338}"/>
              </a:ext>
            </a:extLst>
          </p:cNvPr>
          <p:cNvSpPr txBox="1"/>
          <p:nvPr/>
        </p:nvSpPr>
        <p:spPr>
          <a:xfrm>
            <a:off x="5193994" y="1452604"/>
            <a:ext cx="3914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Tot 2bytes= 16 bits</a:t>
            </a:r>
          </a:p>
          <a:p>
            <a:r>
              <a:rPr lang="es-MX" dirty="0"/>
              <a:t>65536 combinaciones</a:t>
            </a:r>
          </a:p>
          <a:p>
            <a:endParaRPr lang="es-MX" dirty="0"/>
          </a:p>
          <a:p>
            <a:r>
              <a:rPr lang="es-MX" dirty="0"/>
              <a:t>Tot &lt;1500  tamaño de la cabecera LLC que es la que sigue </a:t>
            </a:r>
          </a:p>
          <a:p>
            <a:r>
              <a:rPr lang="es-MX" dirty="0"/>
              <a:t>Tot &gt; 1500 tipo</a:t>
            </a:r>
          </a:p>
          <a:p>
            <a:r>
              <a:rPr lang="es-MX" dirty="0"/>
              <a:t>Tot= 2048 sigue Cabecera IP</a:t>
            </a:r>
          </a:p>
          <a:p>
            <a:r>
              <a:rPr lang="es-MX" dirty="0"/>
              <a:t>Tot=2054 sigue Cabecera ARP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CE51DB-7EAA-6341-ACC6-48C504799B10}"/>
              </a:ext>
            </a:extLst>
          </p:cNvPr>
          <p:cNvSpPr/>
          <p:nvPr/>
        </p:nvSpPr>
        <p:spPr>
          <a:xfrm>
            <a:off x="443866" y="2288363"/>
            <a:ext cx="28486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0X 00 00 = 0</a:t>
            </a:r>
          </a:p>
          <a:p>
            <a:r>
              <a:rPr lang="es-MX" sz="1200" dirty="0"/>
              <a:t>0X 00 01 = 1</a:t>
            </a:r>
          </a:p>
          <a:p>
            <a:r>
              <a:rPr lang="es-MX" sz="1200" dirty="0"/>
              <a:t>0X 00 10 = 16</a:t>
            </a:r>
          </a:p>
          <a:p>
            <a:r>
              <a:rPr lang="es-MX" sz="1200" dirty="0"/>
              <a:t>0X 00 12 = 18    0000 0000 0001 0010</a:t>
            </a:r>
          </a:p>
          <a:p>
            <a:endParaRPr lang="es-MX" sz="1200" dirty="0"/>
          </a:p>
          <a:p>
            <a:r>
              <a:rPr lang="es-MX" sz="1200" dirty="0"/>
              <a:t>1 X 16 + 2 = 18</a:t>
            </a:r>
          </a:p>
          <a:p>
            <a:endParaRPr lang="es-MX" sz="1200" dirty="0"/>
          </a:p>
          <a:p>
            <a:r>
              <a:rPr lang="es-MX" sz="1200" dirty="0"/>
              <a:t>0X 00 80 = 128     0000 0000 1000 0000  </a:t>
            </a:r>
          </a:p>
          <a:p>
            <a:r>
              <a:rPr lang="es-MX" sz="1200" dirty="0"/>
              <a:t>0X 01 00 = 256</a:t>
            </a:r>
          </a:p>
          <a:p>
            <a:r>
              <a:rPr lang="es-MX" sz="1200" dirty="0"/>
              <a:t>0X 08 00 = 2048    0000 1000 0000 0000 </a:t>
            </a:r>
          </a:p>
          <a:p>
            <a:r>
              <a:rPr lang="es-MX" sz="1200" dirty="0"/>
              <a:t>0X 08 06 = 2054    0000 1000 0000 0110 </a:t>
            </a:r>
          </a:p>
          <a:p>
            <a:r>
              <a:rPr lang="es-MX" sz="1200" dirty="0"/>
              <a:t>0X FF FF = 65535</a:t>
            </a:r>
          </a:p>
          <a:p>
            <a:endParaRPr lang="es-MX" sz="1200" dirty="0"/>
          </a:p>
          <a:p>
            <a:endParaRPr lang="es-MX" sz="1200" dirty="0"/>
          </a:p>
          <a:p>
            <a:endParaRPr lang="es-MX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CBF78C8-E6A6-DC4C-BD41-E20A5B3398B1}"/>
                  </a:ext>
                </a:extLst>
              </p14:cNvPr>
              <p14:cNvContentPartPr/>
              <p14:nvPr/>
            </p14:nvContentPartPr>
            <p14:xfrm>
              <a:off x="545329" y="4030798"/>
              <a:ext cx="993240" cy="439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CBF78C8-E6A6-DC4C-BD41-E20A5B3398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689" y="3922798"/>
                <a:ext cx="1100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2855835-F467-B74A-9973-D85337B5132E}"/>
                  </a:ext>
                </a:extLst>
              </p14:cNvPr>
              <p14:cNvContentPartPr/>
              <p14:nvPr/>
            </p14:nvContentPartPr>
            <p14:xfrm>
              <a:off x="763129" y="4438678"/>
              <a:ext cx="84960" cy="111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2855835-F467-B74A-9973-D85337B513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129" y="4330678"/>
                <a:ext cx="192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7D673681-FDD0-A641-8566-8011049BE4F3}"/>
                  </a:ext>
                </a:extLst>
              </p14:cNvPr>
              <p14:cNvContentPartPr/>
              <p14:nvPr/>
            </p14:nvContentPartPr>
            <p14:xfrm>
              <a:off x="791569" y="4462438"/>
              <a:ext cx="17892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7D673681-FDD0-A641-8566-8011049BE4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569" y="4354438"/>
                <a:ext cx="28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81106FF6-0987-D547-8394-98E087D3A26B}"/>
                  </a:ext>
                </a:extLst>
              </p14:cNvPr>
              <p14:cNvContentPartPr/>
              <p14:nvPr/>
            </p14:nvContentPartPr>
            <p14:xfrm>
              <a:off x="1678969" y="4058878"/>
              <a:ext cx="605880" cy="1368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81106FF6-0987-D547-8394-98E087D3A2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4969" y="3950878"/>
                <a:ext cx="7135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45CCB155-319E-7F44-BD1C-C16B183BBBA0}"/>
                  </a:ext>
                </a:extLst>
              </p14:cNvPr>
              <p14:cNvContentPartPr/>
              <p14:nvPr/>
            </p14:nvContentPartPr>
            <p14:xfrm>
              <a:off x="2351809" y="4071118"/>
              <a:ext cx="811080" cy="129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45CCB155-319E-7F44-BD1C-C16B183BBB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7809" y="3963118"/>
                <a:ext cx="918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D025311-11C1-5442-B1CD-5F4057160ECA}"/>
                  </a:ext>
                </a:extLst>
              </p14:cNvPr>
              <p14:cNvContentPartPr/>
              <p14:nvPr/>
            </p14:nvContentPartPr>
            <p14:xfrm>
              <a:off x="1313929" y="2839918"/>
              <a:ext cx="360" cy="3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D025311-11C1-5442-B1CD-5F4057160E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60289" y="273191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E62FB59D-520F-D94B-9589-D3FC632B556F}"/>
                  </a:ext>
                </a:extLst>
              </p14:cNvPr>
              <p14:cNvContentPartPr/>
              <p14:nvPr/>
            </p14:nvContentPartPr>
            <p14:xfrm>
              <a:off x="1273249" y="4295398"/>
              <a:ext cx="235080" cy="1260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E62FB59D-520F-D94B-9589-D3FC632B55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9609" y="4187758"/>
                <a:ext cx="3427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26F63DF5-5445-D847-872A-6DE6FA62E0EB}"/>
                  </a:ext>
                </a:extLst>
              </p14:cNvPr>
              <p14:cNvContentPartPr/>
              <p14:nvPr/>
            </p14:nvContentPartPr>
            <p14:xfrm>
              <a:off x="5302729" y="1920478"/>
              <a:ext cx="549720" cy="3888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26F63DF5-5445-D847-872A-6DE6FA62E0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49089" y="1812478"/>
                <a:ext cx="657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D604CC5-8006-EC4A-84E6-E4EC09962AA0}"/>
                  </a:ext>
                </a:extLst>
              </p14:cNvPr>
              <p14:cNvContentPartPr/>
              <p14:nvPr/>
            </p14:nvContentPartPr>
            <p14:xfrm>
              <a:off x="5783329" y="2438158"/>
              <a:ext cx="408600" cy="3384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D604CC5-8006-EC4A-84E6-E4EC09962A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29329" y="2330518"/>
                <a:ext cx="5162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5D8C3FB-D56C-2E49-9D62-D0E6626F3BE2}"/>
                  </a:ext>
                </a:extLst>
              </p14:cNvPr>
              <p14:cNvContentPartPr/>
              <p14:nvPr/>
            </p14:nvContentPartPr>
            <p14:xfrm>
              <a:off x="8463169" y="2410078"/>
              <a:ext cx="294480" cy="442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5D8C3FB-D56C-2E49-9D62-D0E6626F3B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9169" y="2302078"/>
                <a:ext cx="40212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87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67F40-2842-7A4F-990B-FFF8E81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Cuando se transmiten datos a través de Ethernet, la trama Ethernet es la principal responsable de la correcta configuración de las reglas y del éxito de la transmisión de los paquetes de datos. </a:t>
            </a:r>
          </a:p>
          <a:p>
            <a:pPr marL="0" indent="0">
              <a:buNone/>
            </a:pPr>
            <a:r>
              <a:rPr lang="es-MX" sz="2400" dirty="0"/>
              <a:t>Los datos enviados a través de Ethernet son transportados a través de la trama. </a:t>
            </a:r>
          </a:p>
          <a:p>
            <a:pPr marL="0" indent="0">
              <a:buNone/>
            </a:pPr>
            <a:r>
              <a:rPr lang="es-MX" sz="2400" dirty="0"/>
              <a:t>Una trama Ethernet tiene un tamaño de entre 64 y 1518 bytes, dependiendo del tamaño de los datos que debe transportar.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Al menos 64 bytes para que funcione la detección de colisiones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13CEE1-37EA-984F-B284-414B5208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9B90F9-9BDC-FA48-B06B-6A00F752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12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5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7845FB-3842-EA4E-892A-D5D9B910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" b="67926"/>
          <a:stretch/>
        </p:blipFill>
        <p:spPr>
          <a:xfrm>
            <a:off x="-16070" y="-5117"/>
            <a:ext cx="5093196" cy="1143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F8796E6-B4CB-D64D-9B5C-B7E394CCAF9F}"/>
              </a:ext>
            </a:extLst>
          </p:cNvPr>
          <p:cNvSpPr txBox="1"/>
          <p:nvPr/>
        </p:nvSpPr>
        <p:spPr>
          <a:xfrm>
            <a:off x="107504" y="1143000"/>
            <a:ext cx="9144000" cy="707886"/>
          </a:xfrm>
          <a:prstGeom prst="rect">
            <a:avLst/>
          </a:prstGeom>
          <a:solidFill>
            <a:schemeClr val="accent1">
              <a:tint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t[]={0x00, 0x02, 0xb3, 0x9c, 0xae, 0xba, 0x00, 0x02, 0xb3, 0x9c, 0xdf, 0x1b, 0x00, 0x03, 0xf0, 0xf0,</a:t>
            </a:r>
          </a:p>
          <a:p>
            <a:r>
              <a:rPr lang="es-MX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       0x7f, 0x00, 0x00, 0x00, 0x00, 0x00, 0x00, 0x00, 0x00, 0x00, 0x00, 0x00, 0x00, 0x00, 0x00, 0x00,</a:t>
            </a:r>
          </a:p>
          <a:p>
            <a:r>
              <a:rPr lang="es-MX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       0x00, 0x00, 0x00, 0x00, 0x00, 0x00, 0x00, 0x00, 0x00, 0x00, 0x00, 0x00, 0x00, 0x00, 0x00, 0x00,</a:t>
            </a:r>
          </a:p>
          <a:p>
            <a:r>
              <a:rPr lang="es-MX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       0x00, 0x00, 0x00, 0x00, 0x00, 0x00, 0x00, 0x00, 0x00, 0x00, 0x00, 0x00, 0x43, 0x05, 0x90, 0x6d};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8245"/>
            <a:ext cx="3187687" cy="426066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44102" y="2521048"/>
            <a:ext cx="5931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Ethernet</a:t>
            </a:r>
          </a:p>
          <a:p>
            <a:endParaRPr lang="es-MX" sz="1400" dirty="0"/>
          </a:p>
          <a:p>
            <a:r>
              <a:rPr lang="es-MX" sz="1400" dirty="0"/>
              <a:t>”.:: Cabecera Ethernet ::.”</a:t>
            </a:r>
          </a:p>
          <a:p>
            <a:endParaRPr lang="es-MX" sz="1400" dirty="0"/>
          </a:p>
          <a:p>
            <a:r>
              <a:rPr lang="es-MX" sz="1400" dirty="0"/>
              <a:t>(”MAC Destino %.2x: %.2x: %.2x: %x: %x: %x”,  T[0], T[1], T[2], T[3], T[4], T[5]); </a:t>
            </a:r>
          </a:p>
          <a:p>
            <a:r>
              <a:rPr lang="es-MX" sz="1400" dirty="0"/>
              <a:t>       00:02:b3:9c:ae:ba</a:t>
            </a:r>
          </a:p>
          <a:p>
            <a:r>
              <a:rPr lang="es-MX" sz="1400" dirty="0"/>
              <a:t>        </a:t>
            </a:r>
          </a:p>
          <a:p>
            <a:r>
              <a:rPr lang="es-MX" sz="1400" dirty="0"/>
              <a:t>”MAC Origen %.2x: %.2x: %.2x: %x: %x: %x”, T[6], T[7], T[8], T[9], T[10], T[11]); </a:t>
            </a:r>
          </a:p>
          <a:p>
            <a:endParaRPr lang="es-MX" sz="1400" dirty="0"/>
          </a:p>
          <a:p>
            <a:r>
              <a:rPr lang="es-MX" sz="1400" dirty="0"/>
              <a:t>If( tot&lt;1500)</a:t>
            </a:r>
          </a:p>
          <a:p>
            <a:r>
              <a:rPr lang="es-MX" sz="1400" dirty="0"/>
              <a:t>      (“ Tamaño de la cabecera LLC:   %d   bytes  “, tot);  </a:t>
            </a:r>
          </a:p>
          <a:p>
            <a:r>
              <a:rPr lang="es-MX" sz="1400" dirty="0"/>
              <a:t>      analizaLLC(T);</a:t>
            </a:r>
          </a:p>
          <a:p>
            <a:r>
              <a:rPr lang="es-MX" sz="1400" dirty="0"/>
              <a:t>else</a:t>
            </a:r>
          </a:p>
          <a:p>
            <a:r>
              <a:rPr lang="es-MX" sz="1400" dirty="0"/>
              <a:t>       si (tot=2048   “TIPO IP” //analizaIP(T);</a:t>
            </a:r>
          </a:p>
          <a:p>
            <a:r>
              <a:rPr lang="es-MX" sz="1400" dirty="0"/>
              <a:t>       si tot=2054    “TIPO  ARP” //analizaARP(T);</a:t>
            </a:r>
          </a:p>
          <a:p>
            <a:r>
              <a:rPr lang="es-MX" sz="1400" dirty="0"/>
              <a:t>      Else “TIPO: %.2X%.2X “t[12],t[13]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52B8B1-5BEF-604C-91EA-A196908C3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02" y="264142"/>
            <a:ext cx="4394200" cy="8763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8EA141-98E7-5243-850B-F57D0EE6AF0B}"/>
              </a:ext>
            </a:extLst>
          </p:cNvPr>
          <p:cNvSpPr txBox="1"/>
          <p:nvPr/>
        </p:nvSpPr>
        <p:spPr>
          <a:xfrm>
            <a:off x="7331548" y="3501008"/>
            <a:ext cx="1812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0  0   0    1   0   0   0   0</a:t>
            </a:r>
          </a:p>
          <a:p>
            <a:r>
              <a:rPr lang="es-MX" sz="1400" dirty="0"/>
              <a:t>0  0   0    0   0   0   0  0</a:t>
            </a:r>
          </a:p>
          <a:p>
            <a:endParaRPr lang="es-MX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C474C9-BBD1-CE40-8D18-E141AF466EF1}"/>
              </a:ext>
            </a:extLst>
          </p:cNvPr>
          <p:cNvSpPr txBox="1"/>
          <p:nvPr/>
        </p:nvSpPr>
        <p:spPr>
          <a:xfrm>
            <a:off x="100196" y="3196871"/>
            <a:ext cx="303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Unsigned short int tot=T[12]&lt;&lt;8  OR T[13]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6D93A5-5CB6-6444-B893-EECE1FF57B0F}"/>
              </a:ext>
            </a:extLst>
          </p:cNvPr>
          <p:cNvSpPr txBox="1"/>
          <p:nvPr/>
        </p:nvSpPr>
        <p:spPr>
          <a:xfrm>
            <a:off x="1048866" y="1998471"/>
            <a:ext cx="392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Unsigned short int= t[12]&lt;&lt;8 | t[13];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5E89308-6406-9643-BF3C-14D4A04F51D5}"/>
              </a:ext>
            </a:extLst>
          </p:cNvPr>
          <p:cNvSpPr/>
          <p:nvPr/>
        </p:nvSpPr>
        <p:spPr>
          <a:xfrm>
            <a:off x="7307981" y="3559906"/>
            <a:ext cx="17049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852C40A-65D2-9D43-9202-040263D87AC2}"/>
                  </a:ext>
                </a:extLst>
              </p14:cNvPr>
              <p14:cNvContentPartPr/>
              <p14:nvPr/>
            </p14:nvContentPartPr>
            <p14:xfrm>
              <a:off x="3433224" y="493438"/>
              <a:ext cx="414720" cy="1260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852C40A-65D2-9D43-9202-040263D87A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9224" y="385798"/>
                <a:ext cx="522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815AB77A-F395-6C4A-9C37-E890F622E3A2}"/>
                  </a:ext>
                </a:extLst>
              </p14:cNvPr>
              <p14:cNvContentPartPr/>
              <p14:nvPr/>
            </p14:nvContentPartPr>
            <p14:xfrm>
              <a:off x="3071784" y="2096158"/>
              <a:ext cx="685800" cy="1008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815AB77A-F395-6C4A-9C37-E890F622E3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7784" y="1988518"/>
                <a:ext cx="793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FFE18BA1-CD6D-724E-A624-E20D4ABB7F9C}"/>
                  </a:ext>
                </a:extLst>
              </p14:cNvPr>
              <p14:cNvContentPartPr/>
              <p14:nvPr/>
            </p14:nvContentPartPr>
            <p14:xfrm>
              <a:off x="849864" y="5835789"/>
              <a:ext cx="230040" cy="4212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FFE18BA1-CD6D-724E-A624-E20D4ABB7F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864" y="5727789"/>
                <a:ext cx="3376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F5225B2D-E6E4-AE44-A754-5D5F3B9E6C02}"/>
                  </a:ext>
                </a:extLst>
              </p14:cNvPr>
              <p14:cNvContentPartPr/>
              <p14:nvPr/>
            </p14:nvContentPartPr>
            <p14:xfrm>
              <a:off x="2093304" y="5849109"/>
              <a:ext cx="582120" cy="345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F5225B2D-E6E4-AE44-A754-5D5F3B9E6C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9664" y="5741109"/>
                <a:ext cx="6897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674E891B-4915-F944-B3FF-9F364B00C767}"/>
                  </a:ext>
                </a:extLst>
              </p14:cNvPr>
              <p14:cNvContentPartPr/>
              <p14:nvPr/>
            </p14:nvContentPartPr>
            <p14:xfrm>
              <a:off x="7013424" y="4042629"/>
              <a:ext cx="232920" cy="3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674E891B-4915-F944-B3FF-9F364B00C7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9784" y="3934989"/>
                <a:ext cx="340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776A6A2C-A421-0A4A-BACD-3DB202A6E52F}"/>
                  </a:ext>
                </a:extLst>
              </p14:cNvPr>
              <p14:cNvContentPartPr/>
              <p14:nvPr/>
            </p14:nvContentPartPr>
            <p14:xfrm>
              <a:off x="6456504" y="4041909"/>
              <a:ext cx="348120" cy="324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776A6A2C-A421-0A4A-BACD-3DB202A6E5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2864" y="3934269"/>
                <a:ext cx="45576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58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6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156176" y="682511"/>
            <a:ext cx="2987823" cy="24584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309058" y="530099"/>
            <a:ext cx="637517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/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(t[16]&amp;1) </a:t>
            </a:r>
          </a:p>
          <a:p>
            <a:r>
              <a:rPr lang="es-MX" sz="1400" dirty="0"/>
              <a:t>       </a:t>
            </a:r>
            <a:r>
              <a:rPr lang="es-MX" sz="1400" dirty="0">
                <a:solidFill>
                  <a:srgbClr val="7030A0"/>
                </a:solidFill>
              </a:rPr>
              <a:t>If (t[16]&amp;2 ) </a:t>
            </a:r>
          </a:p>
          <a:p>
            <a:r>
              <a:rPr lang="es-MX" sz="1400" dirty="0"/>
              <a:t>               </a:t>
            </a:r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      </a:t>
            </a:r>
            <a:r>
              <a:rPr lang="es-MX" sz="1400" dirty="0">
                <a:solidFill>
                  <a:srgbClr val="7030A0"/>
                </a:solidFill>
              </a:rPr>
              <a:t>else</a:t>
            </a:r>
          </a:p>
          <a:p>
            <a:endParaRPr lang="es-MX" sz="1400" dirty="0"/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  // LSB=0</a:t>
            </a:r>
          </a:p>
          <a:p>
            <a:r>
              <a:rPr lang="es-MX" sz="1400" dirty="0"/>
              <a:t> 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“T-I”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 If (t[16]&amp;2 == 0 ) 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5D3E77-6AD8-C54C-A940-EC795BF1B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12" t="34218" b="11098"/>
          <a:stretch/>
        </p:blipFill>
        <p:spPr>
          <a:xfrm>
            <a:off x="5939219" y="3228672"/>
            <a:ext cx="3157906" cy="171249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80DA3D-3F8D-D547-A02D-9E5E8FFF5F8B}"/>
              </a:ext>
            </a:extLst>
          </p:cNvPr>
          <p:cNvSpPr txBox="1"/>
          <p:nvPr/>
        </p:nvSpPr>
        <p:spPr>
          <a:xfrm>
            <a:off x="6603908" y="471646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T[ 16]                               T[17 ]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77BF7F-FD84-7346-890A-CFB5652E05CD}"/>
              </a:ext>
            </a:extLst>
          </p:cNvPr>
          <p:cNvSpPr txBox="1"/>
          <p:nvPr/>
        </p:nvSpPr>
        <p:spPr>
          <a:xfrm>
            <a:off x="6647892" y="4192411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 16]                               T[17 ]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95977" y="3579981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187DD1-378B-A14C-84EB-6A25D47E516B}"/>
              </a:ext>
            </a:extLst>
          </p:cNvPr>
          <p:cNvSpPr txBox="1"/>
          <p:nvPr/>
        </p:nvSpPr>
        <p:spPr>
          <a:xfrm>
            <a:off x="7768072" y="3470812"/>
            <a:ext cx="764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T[ 16 ]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3495E3-7716-8047-8880-DE0ACB2B0EE2}"/>
              </a:ext>
            </a:extLst>
          </p:cNvPr>
          <p:cNvSpPr txBox="1"/>
          <p:nvPr/>
        </p:nvSpPr>
        <p:spPr>
          <a:xfrm>
            <a:off x="6995977" y="5070207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SABME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S, I 2bytes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U  1 byte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080EF5-9C53-BB46-A83E-690A7D5A7757}"/>
              </a:ext>
            </a:extLst>
          </p:cNvPr>
          <p:cNvSpPr txBox="1"/>
          <p:nvPr/>
        </p:nvSpPr>
        <p:spPr>
          <a:xfrm>
            <a:off x="4862836" y="1309132"/>
            <a:ext cx="1492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 b    a&amp;b</a:t>
            </a:r>
          </a:p>
          <a:p>
            <a:r>
              <a:rPr lang="es-MX" dirty="0"/>
              <a:t>00     0</a:t>
            </a:r>
          </a:p>
          <a:p>
            <a:r>
              <a:rPr lang="es-MX" dirty="0"/>
              <a:t>01     0</a:t>
            </a:r>
          </a:p>
          <a:p>
            <a:r>
              <a:rPr lang="es-MX" dirty="0"/>
              <a:t>10     0</a:t>
            </a:r>
          </a:p>
          <a:p>
            <a:pPr marL="342900" indent="-342900">
              <a:buAutoNum type="arabicPlain" startAt="11"/>
            </a:pPr>
            <a:r>
              <a:rPr lang="es-MX" dirty="0"/>
              <a:t>  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70C625-A705-034C-8297-8DD8DBD74334}"/>
              </a:ext>
            </a:extLst>
          </p:cNvPr>
          <p:cNvSpPr txBox="1"/>
          <p:nvPr/>
        </p:nvSpPr>
        <p:spPr>
          <a:xfrm>
            <a:off x="5111159" y="5582314"/>
            <a:ext cx="149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T[ 16 ]   x  x  x x  x x x x </a:t>
            </a:r>
          </a:p>
          <a:p>
            <a:r>
              <a:rPr lang="es-MX" sz="1000" dirty="0"/>
              <a:t>&amp;2          0 0 0 0 0 0 1 0</a:t>
            </a:r>
          </a:p>
          <a:p>
            <a:r>
              <a:rPr lang="es-MX" sz="1000" dirty="0"/>
              <a:t>___________________</a:t>
            </a:r>
          </a:p>
          <a:p>
            <a:r>
              <a:rPr lang="es-MX" sz="1000" dirty="0"/>
              <a:t>0, 2        0 0 0 0 0 0 x 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53A078-6DA3-7746-B99B-C2B84E6A6251}"/>
              </a:ext>
            </a:extLst>
          </p:cNvPr>
          <p:cNvSpPr txBox="1"/>
          <p:nvPr/>
        </p:nvSpPr>
        <p:spPr>
          <a:xfrm>
            <a:off x="2627078" y="751344"/>
            <a:ext cx="222528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10101011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11110000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10100000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xxxx xxxx</a:t>
            </a:r>
          </a:p>
          <a:p>
            <a:r>
              <a:rPr lang="es-MX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 0010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0000 000x  {0,1}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T-u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111</a:t>
            </a:r>
            <a:r>
              <a:rPr lang="es-MX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1111 t[16]</a:t>
            </a:r>
          </a:p>
          <a:p>
            <a:r>
              <a:rPr lang="es-MX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&amp;0001 0000   16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000x 0000  {0,16}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If(t[16]&amp;16)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“pf prendido”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”pf apagado”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xxxx xxxx t[16]</a:t>
            </a:r>
          </a:p>
          <a:p>
            <a:r>
              <a:rPr lang="es-MX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&amp;1000 0000  128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0000 0000  {0,128}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1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7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156176" y="682511"/>
            <a:ext cx="2987823" cy="24584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46875" y="529870"/>
            <a:ext cx="6375170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(t[16]&amp;1)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(t[16]&amp;2 )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“T-U”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”T-S”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es-MX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Else{   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// final 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“T-I, N(s)=%d, N(r)=%d</a:t>
            </a: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”t[16]&gt;&gt;1,t[17]&gt;&gt;1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// p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“T-I, N(s)=%d, N(r)=%d-</a:t>
            </a: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”t[16]&gt;&gt;1,t[17]&gt;&gt;1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>
                <a:solidFill>
                  <a:schemeClr val="bg2"/>
                </a:solidFill>
              </a:rPr>
              <a:t> If (t[16]&amp;2 == 0 ) 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5D3E77-6AD8-C54C-A940-EC795BF1B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12" t="34218" b="11098"/>
          <a:stretch/>
        </p:blipFill>
        <p:spPr>
          <a:xfrm>
            <a:off x="5939219" y="3228672"/>
            <a:ext cx="3157906" cy="171249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80DA3D-3F8D-D547-A02D-9E5E8FFF5F8B}"/>
              </a:ext>
            </a:extLst>
          </p:cNvPr>
          <p:cNvSpPr txBox="1"/>
          <p:nvPr/>
        </p:nvSpPr>
        <p:spPr>
          <a:xfrm>
            <a:off x="6603908" y="4716467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T[ 16]                               T[17 ]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77BF7F-FD84-7346-890A-CFB5652E05CD}"/>
              </a:ext>
            </a:extLst>
          </p:cNvPr>
          <p:cNvSpPr txBox="1"/>
          <p:nvPr/>
        </p:nvSpPr>
        <p:spPr>
          <a:xfrm>
            <a:off x="6647892" y="4192411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 16]                               T[17 ]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95977" y="3579981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187DD1-378B-A14C-84EB-6A25D47E516B}"/>
              </a:ext>
            </a:extLst>
          </p:cNvPr>
          <p:cNvSpPr txBox="1"/>
          <p:nvPr/>
        </p:nvSpPr>
        <p:spPr>
          <a:xfrm>
            <a:off x="7768072" y="3470812"/>
            <a:ext cx="764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T[ 16 ]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3495E3-7716-8047-8880-DE0ACB2B0EE2}"/>
              </a:ext>
            </a:extLst>
          </p:cNvPr>
          <p:cNvSpPr txBox="1"/>
          <p:nvPr/>
        </p:nvSpPr>
        <p:spPr>
          <a:xfrm>
            <a:off x="6995977" y="5070207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SABME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S, I 2bytes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U  1 byte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080EF5-9C53-BB46-A83E-690A7D5A7757}"/>
              </a:ext>
            </a:extLst>
          </p:cNvPr>
          <p:cNvSpPr txBox="1"/>
          <p:nvPr/>
        </p:nvSpPr>
        <p:spPr>
          <a:xfrm>
            <a:off x="4862836" y="1309132"/>
            <a:ext cx="1492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 b    a&amp;b</a:t>
            </a:r>
          </a:p>
          <a:p>
            <a:r>
              <a:rPr lang="es-MX" dirty="0"/>
              <a:t>00     0</a:t>
            </a:r>
          </a:p>
          <a:p>
            <a:r>
              <a:rPr lang="es-MX" dirty="0"/>
              <a:t>01     0</a:t>
            </a:r>
          </a:p>
          <a:p>
            <a:r>
              <a:rPr lang="es-MX" dirty="0"/>
              <a:t>10     0</a:t>
            </a:r>
          </a:p>
          <a:p>
            <a:pPr marL="342900" indent="-342900">
              <a:buAutoNum type="arabicPlain" startAt="11"/>
            </a:pPr>
            <a:r>
              <a:rPr lang="es-MX" dirty="0"/>
              <a:t>  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70C625-A705-034C-8297-8DD8DBD74334}"/>
              </a:ext>
            </a:extLst>
          </p:cNvPr>
          <p:cNvSpPr txBox="1"/>
          <p:nvPr/>
        </p:nvSpPr>
        <p:spPr>
          <a:xfrm>
            <a:off x="2433747" y="2786460"/>
            <a:ext cx="23411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          </a:t>
            </a:r>
            <a:r>
              <a:rPr lang="es-MX" sz="1200" dirty="0">
                <a:highlight>
                  <a:srgbClr val="008000"/>
                </a:highlight>
              </a:rPr>
              <a:t>LSB SAP=0</a:t>
            </a:r>
            <a:r>
              <a:rPr lang="es-MX" sz="1200" dirty="0"/>
              <a:t>   p (comando)</a:t>
            </a:r>
          </a:p>
          <a:p>
            <a:r>
              <a:rPr lang="es-MX" sz="1200" dirty="0">
                <a:highlight>
                  <a:srgbClr val="FF00FF"/>
                </a:highlight>
              </a:rPr>
              <a:t>Pf=1</a:t>
            </a:r>
            <a:r>
              <a:rPr lang="es-MX" sz="1200" dirty="0"/>
              <a:t>   </a:t>
            </a:r>
          </a:p>
          <a:p>
            <a:r>
              <a:rPr lang="es-MX" sz="1200" dirty="0"/>
              <a:t>         LSB SAP=1   f</a:t>
            </a:r>
          </a:p>
          <a:p>
            <a:endParaRPr lang="es-MX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9C49F800-A7C4-F44D-84F7-6583C10D8F3F}"/>
                  </a:ext>
                </a:extLst>
              </p14:cNvPr>
              <p14:cNvContentPartPr/>
              <p14:nvPr/>
            </p14:nvContentPartPr>
            <p14:xfrm>
              <a:off x="6660984" y="4108149"/>
              <a:ext cx="942480" cy="2232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9C49F800-A7C4-F44D-84F7-6583C10D8F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6984" y="4000149"/>
                <a:ext cx="10501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B7D4E73-9E3A-9D4E-8CAE-1F9F69BE739F}"/>
                  </a:ext>
                </a:extLst>
              </p14:cNvPr>
              <p14:cNvContentPartPr/>
              <p14:nvPr/>
            </p14:nvContentPartPr>
            <p14:xfrm>
              <a:off x="7878144" y="4071069"/>
              <a:ext cx="936360" cy="172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B7D4E73-9E3A-9D4E-8CAE-1F9F69BE73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24144" y="3963069"/>
                <a:ext cx="10440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44ADFA5-756E-234A-A540-F3E9B20D9AEE}"/>
                  </a:ext>
                </a:extLst>
              </p14:cNvPr>
              <p14:cNvContentPartPr/>
              <p14:nvPr/>
            </p14:nvContentPartPr>
            <p14:xfrm>
              <a:off x="8913144" y="4080069"/>
              <a:ext cx="102960" cy="219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44ADFA5-756E-234A-A540-F3E9B20D9A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9504" y="3972429"/>
                <a:ext cx="21060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97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2CCB5-FE3A-3B4B-9663-1FD2D28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04F0D-79FC-654C-AFF0-B25F2D3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8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DE98FA4-FB9C-BD4B-B93C-EAF23AC3F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9"/>
          <a:stretch/>
        </p:blipFill>
        <p:spPr>
          <a:xfrm>
            <a:off x="6156176" y="682511"/>
            <a:ext cx="2987823" cy="24584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23C06FF-D639-3147-A9B0-8F7D06F007A2}"/>
              </a:ext>
            </a:extLst>
          </p:cNvPr>
          <p:cNvSpPr/>
          <p:nvPr/>
        </p:nvSpPr>
        <p:spPr>
          <a:xfrm>
            <a:off x="107504" y="-171400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F720A2-CA5F-9F4D-9DF6-E61AB8931BF1}"/>
              </a:ext>
            </a:extLst>
          </p:cNvPr>
          <p:cNvSpPr txBox="1"/>
          <p:nvPr/>
        </p:nvSpPr>
        <p:spPr>
          <a:xfrm>
            <a:off x="46875" y="529870"/>
            <a:ext cx="6375170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de la cabecera LLC</a:t>
            </a:r>
          </a:p>
          <a:p>
            <a:endParaRPr lang="es-MX" sz="1400" dirty="0"/>
          </a:p>
          <a:p>
            <a:r>
              <a:rPr lang="es-MX" sz="1400" dirty="0"/>
              <a:t>”.:: Cabecera LLC ::.”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(t[16]&amp;1)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(t[16]&amp;2 )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“T-U”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”T-S”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es-MX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Else{   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if(t[17]&amp;1){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if(t[15]&amp;1) // final 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“T-I, N(s)=%d, N(r)=%d</a:t>
            </a: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”t[16]&gt;&gt;1,t[17]&gt;&gt;1</a:t>
            </a:r>
          </a:p>
          <a:p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// p</a:t>
            </a: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“T-I, N(s)=%d, N(r)=%d-</a:t>
            </a: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”t[16]&gt;&gt;1,t[17]&gt;&gt;1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MX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>
                <a:solidFill>
                  <a:schemeClr val="bg2"/>
                </a:solidFill>
              </a:rPr>
              <a:t> If (t[16]&amp;2 == 0 ) </a:t>
            </a:r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sz="1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21556-57FA-EC49-9A1C-3ADABEF1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98" y="18421"/>
            <a:ext cx="4508558" cy="54601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7FF53D6-7E49-E640-94E0-98DE09D3053A}"/>
              </a:ext>
            </a:extLst>
          </p:cNvPr>
          <p:cNvSpPr/>
          <p:nvPr/>
        </p:nvSpPr>
        <p:spPr>
          <a:xfrm>
            <a:off x="6957683" y="3456614"/>
            <a:ext cx="1752487" cy="1370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3495E3-7716-8047-8880-DE0ACB2B0EE2}"/>
              </a:ext>
            </a:extLst>
          </p:cNvPr>
          <p:cNvSpPr txBox="1"/>
          <p:nvPr/>
        </p:nvSpPr>
        <p:spPr>
          <a:xfrm>
            <a:off x="6995977" y="5070207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SABME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S, I 2bytes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U  1 byte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080EF5-9C53-BB46-A83E-690A7D5A7757}"/>
              </a:ext>
            </a:extLst>
          </p:cNvPr>
          <p:cNvSpPr txBox="1"/>
          <p:nvPr/>
        </p:nvSpPr>
        <p:spPr>
          <a:xfrm>
            <a:off x="4862836" y="1309132"/>
            <a:ext cx="1492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</a:t>
            </a:r>
            <a:r>
              <a:rPr lang="es-MX" sz="1000" dirty="0"/>
              <a:t>LSB</a:t>
            </a:r>
            <a:r>
              <a:rPr lang="es-MX" dirty="0"/>
              <a:t> </a:t>
            </a:r>
          </a:p>
          <a:p>
            <a:r>
              <a:rPr lang="es-MX" dirty="0"/>
              <a:t>00      I </a:t>
            </a:r>
          </a:p>
          <a:p>
            <a:r>
              <a:rPr lang="es-MX" dirty="0"/>
              <a:t>01     S</a:t>
            </a:r>
          </a:p>
          <a:p>
            <a:r>
              <a:rPr lang="es-MX" dirty="0"/>
              <a:t>10     I</a:t>
            </a:r>
          </a:p>
          <a:p>
            <a:pPr marL="342900" indent="-342900">
              <a:buAutoNum type="arabicPlain" startAt="11"/>
            </a:pPr>
            <a:r>
              <a:rPr lang="es-MX" dirty="0"/>
              <a:t>  U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70C625-A705-034C-8297-8DD8DBD74334}"/>
              </a:ext>
            </a:extLst>
          </p:cNvPr>
          <p:cNvSpPr txBox="1"/>
          <p:nvPr/>
        </p:nvSpPr>
        <p:spPr>
          <a:xfrm>
            <a:off x="2433747" y="2786460"/>
            <a:ext cx="23411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          </a:t>
            </a:r>
            <a:r>
              <a:rPr lang="es-MX" sz="1200" dirty="0">
                <a:highlight>
                  <a:srgbClr val="008000"/>
                </a:highlight>
              </a:rPr>
              <a:t>LSB SAP=0</a:t>
            </a:r>
            <a:r>
              <a:rPr lang="es-MX" sz="1200" dirty="0"/>
              <a:t>   p (comando)</a:t>
            </a:r>
          </a:p>
          <a:p>
            <a:r>
              <a:rPr lang="es-MX" sz="1200" dirty="0">
                <a:highlight>
                  <a:srgbClr val="FF00FF"/>
                </a:highlight>
              </a:rPr>
              <a:t>Pf=1</a:t>
            </a:r>
            <a:r>
              <a:rPr lang="es-MX" sz="1200" dirty="0"/>
              <a:t>   </a:t>
            </a:r>
          </a:p>
          <a:p>
            <a:r>
              <a:rPr lang="es-MX" sz="1200" dirty="0"/>
              <a:t>         LSB SAP=1   f</a:t>
            </a:r>
          </a:p>
          <a:p>
            <a:endParaRPr lang="es-MX" sz="10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B56A241-04A1-AD4C-A810-069C72D64026}"/>
              </a:ext>
            </a:extLst>
          </p:cNvPr>
          <p:cNvGrpSpPr/>
          <p:nvPr/>
        </p:nvGrpSpPr>
        <p:grpSpPr>
          <a:xfrm>
            <a:off x="5724128" y="3140968"/>
            <a:ext cx="3157906" cy="1138136"/>
            <a:chOff x="5939219" y="3824552"/>
            <a:chExt cx="3157906" cy="113813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E5D3E77-6AD8-C54C-A940-EC795BF1B7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512" t="53246" b="11098"/>
            <a:stretch/>
          </p:blipFill>
          <p:spPr>
            <a:xfrm>
              <a:off x="5939219" y="3824552"/>
              <a:ext cx="3157906" cy="1116615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D80DA3D-3F8D-D547-A02D-9E5E8FFF5F8B}"/>
                </a:ext>
              </a:extLst>
            </p:cNvPr>
            <p:cNvSpPr txBox="1"/>
            <p:nvPr/>
          </p:nvSpPr>
          <p:spPr>
            <a:xfrm>
              <a:off x="6603908" y="4716467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T[ 16]                               T[17 ]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E77BF7F-FD84-7346-890A-CFB5652E05CD}"/>
                </a:ext>
              </a:extLst>
            </p:cNvPr>
            <p:cNvSpPr txBox="1"/>
            <p:nvPr/>
          </p:nvSpPr>
          <p:spPr>
            <a:xfrm>
              <a:off x="6647892" y="4192411"/>
              <a:ext cx="1944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T[  16]                               T[17 ]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14:cNvPr>
                <p14:cNvContentPartPr/>
                <p14:nvPr/>
              </p14:nvContentPartPr>
              <p14:xfrm>
                <a:off x="7878144" y="4071069"/>
                <a:ext cx="936360" cy="17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B7D4E73-9E3A-9D4E-8CAE-1F9F69BE73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4144" y="3963069"/>
                  <a:ext cx="1044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14:cNvPr>
                <p14:cNvContentPartPr/>
                <p14:nvPr/>
              </p14:nvContentPartPr>
              <p14:xfrm>
                <a:off x="8913144" y="4080069"/>
                <a:ext cx="102960" cy="21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44ADFA5-756E-234A-A540-F3E9B20D9A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59504" y="3972429"/>
                  <a:ext cx="210600" cy="23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71CFFC3D-EDF7-6046-8C4B-0D2E962B2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53" t="34218" r="3695" b="48346"/>
          <a:stretch/>
        </p:blipFill>
        <p:spPr>
          <a:xfrm>
            <a:off x="5829236" y="4359279"/>
            <a:ext cx="2175794" cy="5460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14:cNvPr>
              <p14:cNvContentPartPr/>
              <p14:nvPr/>
            </p14:nvContentPartPr>
            <p14:xfrm>
              <a:off x="7489796" y="3401518"/>
              <a:ext cx="44280" cy="2160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2AF3AE9D-EDD6-924A-870C-80438F6482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6156" y="3293878"/>
                <a:ext cx="151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C6B88820-95FC-E343-8458-E6C0EC17E4DC}"/>
                  </a:ext>
                </a:extLst>
              </p14:cNvPr>
              <p14:cNvContentPartPr/>
              <p14:nvPr/>
            </p14:nvContentPartPr>
            <p14:xfrm>
              <a:off x="614156" y="1506118"/>
              <a:ext cx="706320" cy="3528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C6B88820-95FC-E343-8458-E6C0EC17E4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0156" y="1398478"/>
                <a:ext cx="8139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E7B4B30B-0719-E245-8830-B6099840B830}"/>
                  </a:ext>
                </a:extLst>
              </p14:cNvPr>
              <p14:cNvContentPartPr/>
              <p14:nvPr/>
            </p14:nvContentPartPr>
            <p14:xfrm>
              <a:off x="1015916" y="1699438"/>
              <a:ext cx="1222920" cy="4428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E7B4B30B-0719-E245-8830-B6099840B8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1916" y="1591798"/>
                <a:ext cx="1330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84BAEF96-9400-3C41-99A3-FB429139CBD5}"/>
                  </a:ext>
                </a:extLst>
              </p14:cNvPr>
              <p14:cNvContentPartPr/>
              <p14:nvPr/>
            </p14:nvContentPartPr>
            <p14:xfrm>
              <a:off x="5281556" y="1845958"/>
              <a:ext cx="360" cy="3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84BAEF96-9400-3C41-99A3-FB429139CB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63556" y="182795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14:cNvPr>
              <p14:cNvContentPartPr/>
              <p14:nvPr/>
            </p14:nvContentPartPr>
            <p14:xfrm>
              <a:off x="7354436" y="3415558"/>
              <a:ext cx="126360" cy="68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F191416F-5D57-7C4E-BC57-8F0E3D4858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0436" y="3307918"/>
                <a:ext cx="234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3E17DD8-4706-AD43-A9FE-2BCBDF13FC82}"/>
                  </a:ext>
                </a:extLst>
              </p14:cNvPr>
              <p14:cNvContentPartPr/>
              <p14:nvPr/>
            </p14:nvContentPartPr>
            <p14:xfrm>
              <a:off x="4996796" y="1800238"/>
              <a:ext cx="21960" cy="111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3E17DD8-4706-AD43-A9FE-2BCBDF13F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43156" y="1692238"/>
                <a:ext cx="129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6D64DD81-C5F2-8A4D-B9DC-79B059169A09}"/>
                  </a:ext>
                </a:extLst>
              </p14:cNvPr>
              <p14:cNvContentPartPr/>
              <p14:nvPr/>
            </p14:nvContentPartPr>
            <p14:xfrm>
              <a:off x="4976636" y="2305678"/>
              <a:ext cx="53280" cy="208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6D64DD81-C5F2-8A4D-B9DC-79B059169A0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22996" y="2198038"/>
                <a:ext cx="160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14:cNvPr>
              <p14:cNvContentPartPr/>
              <p14:nvPr/>
            </p14:nvContentPartPr>
            <p14:xfrm>
              <a:off x="7332836" y="3918838"/>
              <a:ext cx="142920" cy="100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7A5AA987-1EAD-E14C-B531-41351873BAC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9196" y="3810838"/>
                <a:ext cx="250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14:cNvPr>
              <p14:cNvContentPartPr/>
              <p14:nvPr/>
            </p14:nvContentPartPr>
            <p14:xfrm>
              <a:off x="7287116" y="4552798"/>
              <a:ext cx="232200" cy="756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67F1CCE5-A657-414E-B92F-9AD07107BA6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33116" y="4444798"/>
                <a:ext cx="3398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F009918B-0860-904C-A994-A8B5B6304CE8}"/>
                  </a:ext>
                </a:extLst>
              </p14:cNvPr>
              <p14:cNvContentPartPr/>
              <p14:nvPr/>
            </p14:nvContentPartPr>
            <p14:xfrm>
              <a:off x="4976636" y="2591878"/>
              <a:ext cx="188280" cy="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F009918B-0860-904C-A994-A8B5B6304CE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22636" y="2484238"/>
                <a:ext cx="29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436DB72B-78C3-F242-8341-78E3F76BED4E}"/>
                  </a:ext>
                </a:extLst>
              </p14:cNvPr>
              <p14:cNvContentPartPr/>
              <p14:nvPr/>
            </p14:nvContentPartPr>
            <p14:xfrm>
              <a:off x="4974476" y="2050798"/>
              <a:ext cx="203040" cy="2700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436DB72B-78C3-F242-8341-78E3F76BED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20836" y="1943158"/>
                <a:ext cx="310680" cy="2426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FC2B7760-FB9E-8944-89ED-23486245C8D4}"/>
              </a:ext>
            </a:extLst>
          </p:cNvPr>
          <p:cNvSpPr txBox="1"/>
          <p:nvPr/>
        </p:nvSpPr>
        <p:spPr>
          <a:xfrm>
            <a:off x="2525606" y="847763"/>
            <a:ext cx="2341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xxxx xxxx  t[16]</a:t>
            </a:r>
          </a:p>
          <a:p>
            <a:r>
              <a:rPr lang="es-MX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&amp;0000 0011     3</a:t>
            </a: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0000 00xx  {0,1,2,3}</a:t>
            </a:r>
          </a:p>
        </p:txBody>
      </p:sp>
    </p:spTree>
    <p:extLst>
      <p:ext uri="{BB962C8B-B14F-4D97-AF65-F5344CB8AC3E}">
        <p14:creationId xmlns:p14="http://schemas.microsoft.com/office/powerpoint/2010/main" val="174768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677CA-884A-BE47-B376-1294955B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4BB0D-E770-3647-A5C0-81D6A7FD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3212976"/>
            <a:ext cx="4762872" cy="96470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Optimización de código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D881BB-2706-3D4B-8CA9-BA1512CD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Redes -NCD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E82D37-8727-A247-84DF-6C5D4971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14CB-29D8-42D6-92BB-B6F080139945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687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2879</Words>
  <Application>Microsoft Macintosh PowerPoint</Application>
  <PresentationFormat>Presentación en pantalla (4:3)</PresentationFormat>
  <Paragraphs>732</Paragraphs>
  <Slides>18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Tema de Office</vt:lpstr>
      <vt:lpstr>Imagen de mapa de bits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Nidia Cortez</dc:creator>
  <cp:lastModifiedBy>Flavio Arturo Sanchez Garfias</cp:lastModifiedBy>
  <cp:revision>151</cp:revision>
  <cp:lastPrinted>2013-08-05T15:09:32Z</cp:lastPrinted>
  <dcterms:created xsi:type="dcterms:W3CDTF">2011-08-08T19:07:18Z</dcterms:created>
  <dcterms:modified xsi:type="dcterms:W3CDTF">2021-10-21T05:39:29Z</dcterms:modified>
</cp:coreProperties>
</file>