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34"/>
  </p:notesMasterIdLst>
  <p:handoutMasterIdLst>
    <p:handoutMasterId r:id="rId35"/>
  </p:handoutMasterIdLst>
  <p:sldIdLst>
    <p:sldId id="268" r:id="rId5"/>
    <p:sldId id="256" r:id="rId6"/>
    <p:sldId id="269" r:id="rId7"/>
    <p:sldId id="270" r:id="rId8"/>
    <p:sldId id="257" r:id="rId9"/>
    <p:sldId id="271" r:id="rId10"/>
    <p:sldId id="272" r:id="rId11"/>
    <p:sldId id="258" r:id="rId12"/>
    <p:sldId id="273" r:id="rId13"/>
    <p:sldId id="259" r:id="rId14"/>
    <p:sldId id="279" r:id="rId15"/>
    <p:sldId id="280" r:id="rId16"/>
    <p:sldId id="281" r:id="rId17"/>
    <p:sldId id="282" r:id="rId18"/>
    <p:sldId id="260" r:id="rId19"/>
    <p:sldId id="264" r:id="rId20"/>
    <p:sldId id="265" r:id="rId21"/>
    <p:sldId id="261" r:id="rId22"/>
    <p:sldId id="266" r:id="rId23"/>
    <p:sldId id="267" r:id="rId24"/>
    <p:sldId id="262" r:id="rId25"/>
    <p:sldId id="283" r:id="rId26"/>
    <p:sldId id="284" r:id="rId27"/>
    <p:sldId id="274" r:id="rId28"/>
    <p:sldId id="263" r:id="rId29"/>
    <p:sldId id="275" r:id="rId30"/>
    <p:sldId id="276" r:id="rId31"/>
    <p:sldId id="277" r:id="rId32"/>
    <p:sldId id="278" r:id="rId3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FD8B7-23C6-4876-A02A-B0E79BBDF222}" v="22" dt="2021-11-18T13:03:04.099"/>
    <p1510:client id="{7BE2C692-A5F0-4FEB-A1AD-44C6935BC34F}" v="6" dt="2021-11-18T13:03:16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672"/>
        <p:guide pos="7008"/>
        <p:guide orient="horz" pos="18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Ayala" userId="21e2290bf9df685f" providerId="LiveId" clId="{205F32E0-E199-428D-B301-D2DA4EC38085}"/>
    <pc:docChg chg="undo redo custSel addSld modSld sldOrd addSection delSection">
      <pc:chgData name="Tony Ayala" userId="21e2290bf9df685f" providerId="LiveId" clId="{205F32E0-E199-428D-B301-D2DA4EC38085}" dt="2021-11-16T04:00:51.807" v="479"/>
      <pc:docMkLst>
        <pc:docMk/>
      </pc:docMkLst>
      <pc:sldChg chg="modSp mod">
        <pc:chgData name="Tony Ayala" userId="21e2290bf9df685f" providerId="LiveId" clId="{205F32E0-E199-428D-B301-D2DA4EC38085}" dt="2021-11-16T00:24:59.444" v="10" actId="20577"/>
        <pc:sldMkLst>
          <pc:docMk/>
          <pc:sldMk cId="3299061798" sldId="262"/>
        </pc:sldMkLst>
        <pc:spChg chg="mod">
          <ac:chgData name="Tony Ayala" userId="21e2290bf9df685f" providerId="LiveId" clId="{205F32E0-E199-428D-B301-D2DA4EC38085}" dt="2021-11-16T00:24:59.444" v="10" actId="20577"/>
          <ac:spMkLst>
            <pc:docMk/>
            <pc:sldMk cId="3299061798" sldId="262"/>
            <ac:spMk id="3" creationId="{1703FA22-9FB1-4221-9C49-E8A318C16115}"/>
          </ac:spMkLst>
        </pc:spChg>
      </pc:sldChg>
      <pc:sldChg chg="addSp delSp modSp mod">
        <pc:chgData name="Tony Ayala" userId="21e2290bf9df685f" providerId="LiveId" clId="{205F32E0-E199-428D-B301-D2DA4EC38085}" dt="2021-11-16T03:19:28.681" v="38" actId="478"/>
        <pc:sldMkLst>
          <pc:docMk/>
          <pc:sldMk cId="2115367772" sldId="263"/>
        </pc:sldMkLst>
        <pc:spChg chg="del mod">
          <ac:chgData name="Tony Ayala" userId="21e2290bf9df685f" providerId="LiveId" clId="{205F32E0-E199-428D-B301-D2DA4EC38085}" dt="2021-11-16T03:19:28.681" v="38" actId="478"/>
          <ac:spMkLst>
            <pc:docMk/>
            <pc:sldMk cId="2115367772" sldId="263"/>
            <ac:spMk id="3" creationId="{1703FA22-9FB1-4221-9C49-E8A318C16115}"/>
          </ac:spMkLst>
        </pc:spChg>
        <pc:spChg chg="add mod">
          <ac:chgData name="Tony Ayala" userId="21e2290bf9df685f" providerId="LiveId" clId="{205F32E0-E199-428D-B301-D2DA4EC38085}" dt="2021-11-16T03:19:28.681" v="38" actId="478"/>
          <ac:spMkLst>
            <pc:docMk/>
            <pc:sldMk cId="2115367772" sldId="263"/>
            <ac:spMk id="5" creationId="{F7D69F2E-7F7A-488F-8AFC-E10A1FB2FBE9}"/>
          </ac:spMkLst>
        </pc:spChg>
      </pc:sldChg>
      <pc:sldChg chg="modSp mod">
        <pc:chgData name="Tony Ayala" userId="21e2290bf9df685f" providerId="LiveId" clId="{205F32E0-E199-428D-B301-D2DA4EC38085}" dt="2021-11-16T04:00:51.807" v="479"/>
        <pc:sldMkLst>
          <pc:docMk/>
          <pc:sldMk cId="2674350867" sldId="264"/>
        </pc:sldMkLst>
        <pc:spChg chg="mod">
          <ac:chgData name="Tony Ayala" userId="21e2290bf9df685f" providerId="LiveId" clId="{205F32E0-E199-428D-B301-D2DA4EC38085}" dt="2021-11-16T04:00:51.807" v="479"/>
          <ac:spMkLst>
            <pc:docMk/>
            <pc:sldMk cId="2674350867" sldId="264"/>
            <ac:spMk id="14" creationId="{08DF4A69-0845-473A-BD61-49BC0CBB54DA}"/>
          </ac:spMkLst>
        </pc:spChg>
      </pc:sldChg>
      <pc:sldChg chg="modSp new mod">
        <pc:chgData name="Tony Ayala" userId="21e2290bf9df685f" providerId="LiveId" clId="{205F32E0-E199-428D-B301-D2DA4EC38085}" dt="2021-11-16T00:25:32.220" v="37" actId="404"/>
        <pc:sldMkLst>
          <pc:docMk/>
          <pc:sldMk cId="2608072234" sldId="272"/>
        </pc:sldMkLst>
        <pc:spChg chg="mod">
          <ac:chgData name="Tony Ayala" userId="21e2290bf9df685f" providerId="LiveId" clId="{205F32E0-E199-428D-B301-D2DA4EC38085}" dt="2021-11-16T00:25:12.882" v="24" actId="20577"/>
          <ac:spMkLst>
            <pc:docMk/>
            <pc:sldMk cId="2608072234" sldId="272"/>
            <ac:spMk id="2" creationId="{54B84D49-6E3F-4C38-88B6-5CAFD1790424}"/>
          </ac:spMkLst>
        </pc:spChg>
        <pc:spChg chg="mod">
          <ac:chgData name="Tony Ayala" userId="21e2290bf9df685f" providerId="LiveId" clId="{205F32E0-E199-428D-B301-D2DA4EC38085}" dt="2021-11-16T00:25:32.220" v="37" actId="404"/>
          <ac:spMkLst>
            <pc:docMk/>
            <pc:sldMk cId="2608072234" sldId="272"/>
            <ac:spMk id="3" creationId="{7E5736D5-4FD6-434B-B7FE-69AA54F25A85}"/>
          </ac:spMkLst>
        </pc:spChg>
      </pc:sldChg>
      <pc:sldChg chg="addSp delSp modSp new mod ord">
        <pc:chgData name="Tony Ayala" userId="21e2290bf9df685f" providerId="LiveId" clId="{205F32E0-E199-428D-B301-D2DA4EC38085}" dt="2021-11-16T03:37:11.721" v="110"/>
        <pc:sldMkLst>
          <pc:docMk/>
          <pc:sldMk cId="1751179382" sldId="273"/>
        </pc:sldMkLst>
        <pc:spChg chg="del">
          <ac:chgData name="Tony Ayala" userId="21e2290bf9df685f" providerId="LiveId" clId="{205F32E0-E199-428D-B301-D2DA4EC38085}" dt="2021-11-16T03:33:30.887" v="51" actId="478"/>
          <ac:spMkLst>
            <pc:docMk/>
            <pc:sldMk cId="1751179382" sldId="273"/>
            <ac:spMk id="2" creationId="{F26BEDF6-A2FE-400F-80C1-0F7A36586D0E}"/>
          </ac:spMkLst>
        </pc:spChg>
        <pc:spChg chg="del">
          <ac:chgData name="Tony Ayala" userId="21e2290bf9df685f" providerId="LiveId" clId="{205F32E0-E199-428D-B301-D2DA4EC38085}" dt="2021-11-16T03:33:29.112" v="50" actId="478"/>
          <ac:spMkLst>
            <pc:docMk/>
            <pc:sldMk cId="1751179382" sldId="273"/>
            <ac:spMk id="3" creationId="{EE4F8D95-2442-4028-BFB3-F5A4944EFE3C}"/>
          </ac:spMkLst>
        </pc:spChg>
        <pc:spChg chg="mod">
          <ac:chgData name="Tony Ayala" userId="21e2290bf9df685f" providerId="LiveId" clId="{205F32E0-E199-428D-B301-D2DA4EC38085}" dt="2021-11-16T03:34:29.470" v="68" actId="1076"/>
          <ac:spMkLst>
            <pc:docMk/>
            <pc:sldMk cId="1751179382" sldId="273"/>
            <ac:spMk id="4" creationId="{BA0047C2-0458-4FB5-BE83-6BBE6DCECF02}"/>
          </ac:spMkLst>
        </pc:spChg>
        <pc:spChg chg="mod">
          <ac:chgData name="Tony Ayala" userId="21e2290bf9df685f" providerId="LiveId" clId="{205F32E0-E199-428D-B301-D2DA4EC38085}" dt="2021-11-16T03:34:31.429" v="69" actId="1076"/>
          <ac:spMkLst>
            <pc:docMk/>
            <pc:sldMk cId="1751179382" sldId="273"/>
            <ac:spMk id="5" creationId="{A52E5487-8B59-4A5A-B100-4EFC5E6539C9}"/>
          </ac:spMkLst>
        </pc:spChg>
        <pc:spChg chg="del mod">
          <ac:chgData name="Tony Ayala" userId="21e2290bf9df685f" providerId="LiveId" clId="{205F32E0-E199-428D-B301-D2DA4EC38085}" dt="2021-11-16T03:33:53.038" v="53" actId="478"/>
          <ac:spMkLst>
            <pc:docMk/>
            <pc:sldMk cId="1751179382" sldId="273"/>
            <ac:spMk id="7" creationId="{7BAD8234-B848-4AF0-8CFD-996B984543F0}"/>
          </ac:spMkLst>
        </pc:spChg>
        <pc:spChg chg="del">
          <ac:chgData name="Tony Ayala" userId="21e2290bf9df685f" providerId="LiveId" clId="{205F32E0-E199-428D-B301-D2DA4EC38085}" dt="2021-11-16T03:34:37.111" v="71" actId="478"/>
          <ac:spMkLst>
            <pc:docMk/>
            <pc:sldMk cId="1751179382" sldId="273"/>
            <ac:spMk id="8" creationId="{FF541979-DF7A-4A75-9D7C-70B249DA04B4}"/>
          </ac:spMkLst>
        </pc:spChg>
        <pc:spChg chg="add del">
          <ac:chgData name="Tony Ayala" userId="21e2290bf9df685f" providerId="LiveId" clId="{205F32E0-E199-428D-B301-D2DA4EC38085}" dt="2021-11-16T03:34:07.670" v="59"/>
          <ac:spMkLst>
            <pc:docMk/>
            <pc:sldMk cId="1751179382" sldId="273"/>
            <ac:spMk id="9" creationId="{2A4BFF8E-AD44-47DA-B456-D016EFA429FD}"/>
          </ac:spMkLst>
        </pc:spChg>
        <pc:spChg chg="add mod">
          <ac:chgData name="Tony Ayala" userId="21e2290bf9df685f" providerId="LiveId" clId="{205F32E0-E199-428D-B301-D2DA4EC38085}" dt="2021-11-16T03:34:43.054" v="72" actId="1076"/>
          <ac:spMkLst>
            <pc:docMk/>
            <pc:sldMk cId="1751179382" sldId="273"/>
            <ac:spMk id="11" creationId="{5F072BFB-F5C2-4109-A3DD-A715A625D225}"/>
          </ac:spMkLst>
        </pc:spChg>
        <pc:picChg chg="add mod">
          <ac:chgData name="Tony Ayala" userId="21e2290bf9df685f" providerId="LiveId" clId="{205F32E0-E199-428D-B301-D2DA4EC38085}" dt="2021-11-16T03:37:06.813" v="108" actId="1076"/>
          <ac:picMkLst>
            <pc:docMk/>
            <pc:sldMk cId="1751179382" sldId="273"/>
            <ac:picMk id="1027" creationId="{F1F12345-013B-405A-9103-564EF6C6BC40}"/>
          </ac:picMkLst>
        </pc:picChg>
      </pc:sldChg>
      <pc:sldChg chg="addSp delSp modSp new mod ord">
        <pc:chgData name="Tony Ayala" userId="21e2290bf9df685f" providerId="LiveId" clId="{205F32E0-E199-428D-B301-D2DA4EC38085}" dt="2021-11-16T03:37:12.951" v="112"/>
        <pc:sldMkLst>
          <pc:docMk/>
          <pc:sldMk cId="163153138" sldId="274"/>
        </pc:sldMkLst>
        <pc:spChg chg="add del">
          <ac:chgData name="Tony Ayala" userId="21e2290bf9df685f" providerId="LiveId" clId="{205F32E0-E199-428D-B301-D2DA4EC38085}" dt="2021-11-16T03:34:56.111" v="77" actId="22"/>
          <ac:spMkLst>
            <pc:docMk/>
            <pc:sldMk cId="163153138" sldId="274"/>
            <ac:spMk id="6" creationId="{15A9519D-FF4E-4795-B55D-99E70A84B3D6}"/>
          </ac:spMkLst>
        </pc:spChg>
        <pc:spChg chg="add mod">
          <ac:chgData name="Tony Ayala" userId="21e2290bf9df685f" providerId="LiveId" clId="{205F32E0-E199-428D-B301-D2DA4EC38085}" dt="2021-11-16T03:35:46.413" v="94" actId="1076"/>
          <ac:spMkLst>
            <pc:docMk/>
            <pc:sldMk cId="163153138" sldId="274"/>
            <ac:spMk id="8" creationId="{62601C93-250A-44A9-B609-B8F326FD57D6}"/>
          </ac:spMkLst>
        </pc:spChg>
        <pc:picChg chg="add mod">
          <ac:chgData name="Tony Ayala" userId="21e2290bf9df685f" providerId="LiveId" clId="{205F32E0-E199-428D-B301-D2DA4EC38085}" dt="2021-11-16T03:36:20.489" v="99"/>
          <ac:picMkLst>
            <pc:docMk/>
            <pc:sldMk cId="163153138" sldId="274"/>
            <ac:picMk id="2050" creationId="{41CA5E26-8C60-4E1D-8F82-A9AF1DA47093}"/>
          </ac:picMkLst>
        </pc:picChg>
      </pc:sldChg>
      <pc:sldChg chg="addSp delSp modSp add mod ord">
        <pc:chgData name="Tony Ayala" userId="21e2290bf9df685f" providerId="LiveId" clId="{205F32E0-E199-428D-B301-D2DA4EC38085}" dt="2021-11-16T03:40:26.980" v="152" actId="1076"/>
        <pc:sldMkLst>
          <pc:docMk/>
          <pc:sldMk cId="2554066728" sldId="275"/>
        </pc:sldMkLst>
        <pc:spChg chg="add del">
          <ac:chgData name="Tony Ayala" userId="21e2290bf9df685f" providerId="LiveId" clId="{205F32E0-E199-428D-B301-D2DA4EC38085}" dt="2021-11-16T03:38:04.741" v="123"/>
          <ac:spMkLst>
            <pc:docMk/>
            <pc:sldMk cId="2554066728" sldId="275"/>
            <ac:spMk id="2" creationId="{621AD239-89C5-467F-8C9C-B3528EDDB85D}"/>
          </ac:spMkLst>
        </pc:spChg>
        <pc:spChg chg="add del">
          <ac:chgData name="Tony Ayala" userId="21e2290bf9df685f" providerId="LiveId" clId="{205F32E0-E199-428D-B301-D2DA4EC38085}" dt="2021-11-16T03:39:48.404" v="137"/>
          <ac:spMkLst>
            <pc:docMk/>
            <pc:sldMk cId="2554066728" sldId="275"/>
            <ac:spMk id="3" creationId="{D30B1520-A2B5-4630-A453-AFDC33EC108A}"/>
          </ac:spMkLst>
        </pc:spChg>
        <pc:spChg chg="mod">
          <ac:chgData name="Tony Ayala" userId="21e2290bf9df685f" providerId="LiveId" clId="{205F32E0-E199-428D-B301-D2DA4EC38085}" dt="2021-11-16T03:37:30.735" v="121" actId="20577"/>
          <ac:spMkLst>
            <pc:docMk/>
            <pc:sldMk cId="2554066728" sldId="275"/>
            <ac:spMk id="4" creationId="{BA0047C2-0458-4FB5-BE83-6BBE6DCECF02}"/>
          </ac:spMkLst>
        </pc:spChg>
        <pc:spChg chg="mod">
          <ac:chgData name="Tony Ayala" userId="21e2290bf9df685f" providerId="LiveId" clId="{205F32E0-E199-428D-B301-D2DA4EC38085}" dt="2021-11-16T03:38:10.809" v="128" actId="20577"/>
          <ac:spMkLst>
            <pc:docMk/>
            <pc:sldMk cId="2554066728" sldId="275"/>
            <ac:spMk id="5" creationId="{A52E5487-8B59-4A5A-B100-4EFC5E6539C9}"/>
          </ac:spMkLst>
        </pc:spChg>
        <pc:spChg chg="add mod">
          <ac:chgData name="Tony Ayala" userId="21e2290bf9df685f" providerId="LiveId" clId="{205F32E0-E199-428D-B301-D2DA4EC38085}" dt="2021-11-16T03:40:26.980" v="152" actId="1076"/>
          <ac:spMkLst>
            <pc:docMk/>
            <pc:sldMk cId="2554066728" sldId="275"/>
            <ac:spMk id="10" creationId="{98996177-4BA8-48BA-97E9-65D86C13372D}"/>
          </ac:spMkLst>
        </pc:spChg>
        <pc:spChg chg="del">
          <ac:chgData name="Tony Ayala" userId="21e2290bf9df685f" providerId="LiveId" clId="{205F32E0-E199-428D-B301-D2DA4EC38085}" dt="2021-11-16T03:38:43.658" v="129" actId="478"/>
          <ac:spMkLst>
            <pc:docMk/>
            <pc:sldMk cId="2554066728" sldId="275"/>
            <ac:spMk id="11" creationId="{5F072BFB-F5C2-4109-A3DD-A715A625D225}"/>
          </ac:spMkLst>
        </pc:spChg>
        <pc:picChg chg="mod">
          <ac:chgData name="Tony Ayala" userId="21e2290bf9df685f" providerId="LiveId" clId="{205F32E0-E199-428D-B301-D2DA4EC38085}" dt="2021-11-16T03:40:23.678" v="151" actId="1076"/>
          <ac:picMkLst>
            <pc:docMk/>
            <pc:sldMk cId="2554066728" sldId="275"/>
            <ac:picMk id="1027" creationId="{F1F12345-013B-405A-9103-564EF6C6BC40}"/>
          </ac:picMkLst>
        </pc:picChg>
      </pc:sldChg>
      <pc:sldChg chg="modSp add mod ord">
        <pc:chgData name="Tony Ayala" userId="21e2290bf9df685f" providerId="LiveId" clId="{205F32E0-E199-428D-B301-D2DA4EC38085}" dt="2021-11-16T03:43:03.997" v="210" actId="12"/>
        <pc:sldMkLst>
          <pc:docMk/>
          <pc:sldMk cId="4056956574" sldId="276"/>
        </pc:sldMkLst>
        <pc:spChg chg="mod">
          <ac:chgData name="Tony Ayala" userId="21e2290bf9df685f" providerId="LiveId" clId="{205F32E0-E199-428D-B301-D2DA4EC38085}" dt="2021-11-16T03:43:03.997" v="210" actId="12"/>
          <ac:spMkLst>
            <pc:docMk/>
            <pc:sldMk cId="4056956574" sldId="276"/>
            <ac:spMk id="8" creationId="{62601C93-250A-44A9-B609-B8F326FD57D6}"/>
          </ac:spMkLst>
        </pc:spChg>
      </pc:sldChg>
      <pc:sldChg chg="addSp modSp new mod">
        <pc:chgData name="Tony Ayala" userId="21e2290bf9df685f" providerId="LiveId" clId="{205F32E0-E199-428D-B301-D2DA4EC38085}" dt="2021-11-16T03:44:02.593" v="244" actId="20577"/>
        <pc:sldMkLst>
          <pc:docMk/>
          <pc:sldMk cId="1641740473" sldId="277"/>
        </pc:sldMkLst>
        <pc:spChg chg="add mod">
          <ac:chgData name="Tony Ayala" userId="21e2290bf9df685f" providerId="LiveId" clId="{205F32E0-E199-428D-B301-D2DA4EC38085}" dt="2021-11-16T03:43:48.722" v="223" actId="1076"/>
          <ac:spMkLst>
            <pc:docMk/>
            <pc:sldMk cId="1641740473" sldId="277"/>
            <ac:spMk id="8" creationId="{E241D8BE-3EAF-4E56-B57D-B217F216585A}"/>
          </ac:spMkLst>
        </pc:spChg>
        <pc:spChg chg="add mod">
          <ac:chgData name="Tony Ayala" userId="21e2290bf9df685f" providerId="LiveId" clId="{205F32E0-E199-428D-B301-D2DA4EC38085}" dt="2021-11-16T03:43:58.630" v="237" actId="20577"/>
          <ac:spMkLst>
            <pc:docMk/>
            <pc:sldMk cId="1641740473" sldId="277"/>
            <ac:spMk id="9" creationId="{5D37AB39-E329-4C72-AA70-16225858A421}"/>
          </ac:spMkLst>
        </pc:spChg>
        <pc:spChg chg="add mod">
          <ac:chgData name="Tony Ayala" userId="21e2290bf9df685f" providerId="LiveId" clId="{205F32E0-E199-428D-B301-D2DA4EC38085}" dt="2021-11-16T03:44:02.593" v="244" actId="20577"/>
          <ac:spMkLst>
            <pc:docMk/>
            <pc:sldMk cId="1641740473" sldId="277"/>
            <ac:spMk id="10" creationId="{B516DE75-ACDE-44A7-A83D-7932F2F9763A}"/>
          </ac:spMkLst>
        </pc:spChg>
        <pc:picChg chg="add mod">
          <ac:chgData name="Tony Ayala" userId="21e2290bf9df685f" providerId="LiveId" clId="{205F32E0-E199-428D-B301-D2DA4EC38085}" dt="2021-11-16T03:43:34.530" v="214" actId="1076"/>
          <ac:picMkLst>
            <pc:docMk/>
            <pc:sldMk cId="1641740473" sldId="277"/>
            <ac:picMk id="6" creationId="{9E3E3B9A-A70E-4067-A5E7-16EB19C171B5}"/>
          </ac:picMkLst>
        </pc:picChg>
      </pc:sldChg>
      <pc:sldChg chg="addSp delSp modSp new mod">
        <pc:chgData name="Tony Ayala" userId="21e2290bf9df685f" providerId="LiveId" clId="{205F32E0-E199-428D-B301-D2DA4EC38085}" dt="2021-11-16T03:45:17.217" v="300" actId="20577"/>
        <pc:sldMkLst>
          <pc:docMk/>
          <pc:sldMk cId="185339375" sldId="278"/>
        </pc:sldMkLst>
        <pc:spChg chg="mod">
          <ac:chgData name="Tony Ayala" userId="21e2290bf9df685f" providerId="LiveId" clId="{205F32E0-E199-428D-B301-D2DA4EC38085}" dt="2021-11-16T03:44:53.092" v="263" actId="20577"/>
          <ac:spMkLst>
            <pc:docMk/>
            <pc:sldMk cId="185339375" sldId="278"/>
            <ac:spMk id="2" creationId="{C9F2C9B4-7BAD-426B-959F-2786DDEBAC98}"/>
          </ac:spMkLst>
        </pc:spChg>
        <pc:spChg chg="add del">
          <ac:chgData name="Tony Ayala" userId="21e2290bf9df685f" providerId="LiveId" clId="{205F32E0-E199-428D-B301-D2DA4EC38085}" dt="2021-11-16T03:44:57.918" v="268"/>
          <ac:spMkLst>
            <pc:docMk/>
            <pc:sldMk cId="185339375" sldId="278"/>
            <ac:spMk id="3" creationId="{EDA66AD7-49ED-44D4-A935-CDE99F760C44}"/>
          </ac:spMkLst>
        </pc:spChg>
        <pc:graphicFrameChg chg="add del mod modGraphic">
          <ac:chgData name="Tony Ayala" userId="21e2290bf9df685f" providerId="LiveId" clId="{205F32E0-E199-428D-B301-D2DA4EC38085}" dt="2021-11-16T03:45:17.217" v="300" actId="20577"/>
          <ac:graphicFrameMkLst>
            <pc:docMk/>
            <pc:sldMk cId="185339375" sldId="278"/>
            <ac:graphicFrameMk id="7" creationId="{EAC8BD43-C4B5-455B-9144-4467365B4DA6}"/>
          </ac:graphicFrameMkLst>
        </pc:graphicFrameChg>
      </pc:sldChg>
      <pc:sldChg chg="addSp delSp modSp new mod">
        <pc:chgData name="Tony Ayala" userId="21e2290bf9df685f" providerId="LiveId" clId="{205F32E0-E199-428D-B301-D2DA4EC38085}" dt="2021-11-16T03:59:15.219" v="468" actId="14100"/>
        <pc:sldMkLst>
          <pc:docMk/>
          <pc:sldMk cId="633674953" sldId="279"/>
        </pc:sldMkLst>
        <pc:spChg chg="mod">
          <ac:chgData name="Tony Ayala" userId="21e2290bf9df685f" providerId="LiveId" clId="{205F32E0-E199-428D-B301-D2DA4EC38085}" dt="2021-11-16T03:47:04.603" v="314" actId="20577"/>
          <ac:spMkLst>
            <pc:docMk/>
            <pc:sldMk cId="633674953" sldId="279"/>
            <ac:spMk id="2" creationId="{8AEF6987-F04C-4F0D-ABAC-8190F577D31F}"/>
          </ac:spMkLst>
        </pc:spChg>
        <pc:spChg chg="add del mod">
          <ac:chgData name="Tony Ayala" userId="21e2290bf9df685f" providerId="LiveId" clId="{205F32E0-E199-428D-B301-D2DA4EC38085}" dt="2021-11-16T03:47:27.321" v="334" actId="14100"/>
          <ac:spMkLst>
            <pc:docMk/>
            <pc:sldMk cId="633674953" sldId="279"/>
            <ac:spMk id="3" creationId="{8EFA74B4-A270-4F1B-98FD-F11E20FDFFD2}"/>
          </ac:spMkLst>
        </pc:spChg>
        <pc:spChg chg="add del mod">
          <ac:chgData name="Tony Ayala" userId="21e2290bf9df685f" providerId="LiveId" clId="{205F32E0-E199-428D-B301-D2DA4EC38085}" dt="2021-11-16T03:47:10.890" v="322"/>
          <ac:spMkLst>
            <pc:docMk/>
            <pc:sldMk cId="633674953" sldId="279"/>
            <ac:spMk id="7" creationId="{F5324D55-7B09-45E4-B17F-63405A3B1828}"/>
          </ac:spMkLst>
        </pc:spChg>
        <pc:spChg chg="add mod">
          <ac:chgData name="Tony Ayala" userId="21e2290bf9df685f" providerId="LiveId" clId="{205F32E0-E199-428D-B301-D2DA4EC38085}" dt="2021-11-16T03:47:59.671" v="347" actId="114"/>
          <ac:spMkLst>
            <pc:docMk/>
            <pc:sldMk cId="633674953" sldId="279"/>
            <ac:spMk id="8" creationId="{BEE7062E-C93B-4307-B7E6-101FD2BF6DEB}"/>
          </ac:spMkLst>
        </pc:spChg>
        <pc:picChg chg="add mod">
          <ac:chgData name="Tony Ayala" userId="21e2290bf9df685f" providerId="LiveId" clId="{205F32E0-E199-428D-B301-D2DA4EC38085}" dt="2021-11-16T03:59:15.219" v="468" actId="14100"/>
          <ac:picMkLst>
            <pc:docMk/>
            <pc:sldMk cId="633674953" sldId="279"/>
            <ac:picMk id="6147" creationId="{B6AC2931-63EB-43E3-BF0B-7DC0B4AECFED}"/>
          </ac:picMkLst>
        </pc:picChg>
      </pc:sldChg>
      <pc:sldChg chg="addSp delSp modSp new mod modClrScheme chgLayout">
        <pc:chgData name="Tony Ayala" userId="21e2290bf9df685f" providerId="LiveId" clId="{205F32E0-E199-428D-B301-D2DA4EC38085}" dt="2021-11-16T03:59:19.803" v="469" actId="1076"/>
        <pc:sldMkLst>
          <pc:docMk/>
          <pc:sldMk cId="2671161279" sldId="280"/>
        </pc:sldMkLst>
        <pc:spChg chg="del mod ord">
          <ac:chgData name="Tony Ayala" userId="21e2290bf9df685f" providerId="LiveId" clId="{205F32E0-E199-428D-B301-D2DA4EC38085}" dt="2021-11-16T03:52:36.347" v="349" actId="700"/>
          <ac:spMkLst>
            <pc:docMk/>
            <pc:sldMk cId="2671161279" sldId="280"/>
            <ac:spMk id="2" creationId="{BDD2FBD0-6C74-44E6-AB03-649B700AA7F0}"/>
          </ac:spMkLst>
        </pc:spChg>
        <pc:spChg chg="del mod ord">
          <ac:chgData name="Tony Ayala" userId="21e2290bf9df685f" providerId="LiveId" clId="{205F32E0-E199-428D-B301-D2DA4EC38085}" dt="2021-11-16T03:52:36.347" v="349" actId="700"/>
          <ac:spMkLst>
            <pc:docMk/>
            <pc:sldMk cId="2671161279" sldId="280"/>
            <ac:spMk id="3" creationId="{B3774830-D239-4199-BC04-2D63825C353F}"/>
          </ac:spMkLst>
        </pc:spChg>
        <pc:spChg chg="mod ord">
          <ac:chgData name="Tony Ayala" userId="21e2290bf9df685f" providerId="LiveId" clId="{205F32E0-E199-428D-B301-D2DA4EC38085}" dt="2021-11-16T03:52:36.347" v="349" actId="700"/>
          <ac:spMkLst>
            <pc:docMk/>
            <pc:sldMk cId="2671161279" sldId="280"/>
            <ac:spMk id="4" creationId="{593A9D49-955A-4DB2-AF77-A93940A675F1}"/>
          </ac:spMkLst>
        </pc:spChg>
        <pc:spChg chg="mod ord">
          <ac:chgData name="Tony Ayala" userId="21e2290bf9df685f" providerId="LiveId" clId="{205F32E0-E199-428D-B301-D2DA4EC38085}" dt="2021-11-16T03:52:36.347" v="349" actId="700"/>
          <ac:spMkLst>
            <pc:docMk/>
            <pc:sldMk cId="2671161279" sldId="280"/>
            <ac:spMk id="5" creationId="{7949439F-8885-46D6-B76F-D1EB3EEF7DAC}"/>
          </ac:spMkLst>
        </pc:spChg>
        <pc:spChg chg="mod ord">
          <ac:chgData name="Tony Ayala" userId="21e2290bf9df685f" providerId="LiveId" clId="{205F32E0-E199-428D-B301-D2DA4EC38085}" dt="2021-11-16T03:52:36.347" v="349" actId="700"/>
          <ac:spMkLst>
            <pc:docMk/>
            <pc:sldMk cId="2671161279" sldId="280"/>
            <ac:spMk id="6" creationId="{3A60CB46-0880-4575-9D19-FCA07EE539A7}"/>
          </ac:spMkLst>
        </pc:spChg>
        <pc:spChg chg="add mod ord">
          <ac:chgData name="Tony Ayala" userId="21e2290bf9df685f" providerId="LiveId" clId="{205F32E0-E199-428D-B301-D2DA4EC38085}" dt="2021-11-16T03:52:36.347" v="349" actId="700"/>
          <ac:spMkLst>
            <pc:docMk/>
            <pc:sldMk cId="2671161279" sldId="280"/>
            <ac:spMk id="7" creationId="{8BBF8C37-2618-46BA-84A8-BBDD50565C03}"/>
          </ac:spMkLst>
        </pc:spChg>
        <pc:spChg chg="add mod ord">
          <ac:chgData name="Tony Ayala" userId="21e2290bf9df685f" providerId="LiveId" clId="{205F32E0-E199-428D-B301-D2DA4EC38085}" dt="2021-11-16T03:52:36.347" v="349" actId="700"/>
          <ac:spMkLst>
            <pc:docMk/>
            <pc:sldMk cId="2671161279" sldId="280"/>
            <ac:spMk id="8" creationId="{B69B0051-0759-4CAB-83A1-00358127A8D2}"/>
          </ac:spMkLst>
        </pc:spChg>
        <pc:spChg chg="add del mod">
          <ac:chgData name="Tony Ayala" userId="21e2290bf9df685f" providerId="LiveId" clId="{205F32E0-E199-428D-B301-D2DA4EC38085}" dt="2021-11-16T03:59:19.803" v="469" actId="1076"/>
          <ac:spMkLst>
            <pc:docMk/>
            <pc:sldMk cId="2671161279" sldId="280"/>
            <ac:spMk id="9" creationId="{04BA65C1-D6F4-480B-AD72-047E000B6BC8}"/>
          </ac:spMkLst>
        </pc:spChg>
      </pc:sldChg>
      <pc:sldChg chg="addSp delSp modSp new mod">
        <pc:chgData name="Tony Ayala" userId="21e2290bf9df685f" providerId="LiveId" clId="{205F32E0-E199-428D-B301-D2DA4EC38085}" dt="2021-11-16T03:57:41.953" v="458"/>
        <pc:sldMkLst>
          <pc:docMk/>
          <pc:sldMk cId="1350109036" sldId="281"/>
        </pc:sldMkLst>
        <pc:spChg chg="mod">
          <ac:chgData name="Tony Ayala" userId="21e2290bf9df685f" providerId="LiveId" clId="{205F32E0-E199-428D-B301-D2DA4EC38085}" dt="2021-11-16T03:56:20.301" v="412"/>
          <ac:spMkLst>
            <pc:docMk/>
            <pc:sldMk cId="1350109036" sldId="281"/>
            <ac:spMk id="2" creationId="{3D4CF184-C09E-4B30-8F87-4FA2A8611A3A}"/>
          </ac:spMkLst>
        </pc:spChg>
        <pc:spChg chg="add del mod">
          <ac:chgData name="Tony Ayala" userId="21e2290bf9df685f" providerId="LiveId" clId="{205F32E0-E199-428D-B301-D2DA4EC38085}" dt="2021-11-16T03:57:41.953" v="458"/>
          <ac:spMkLst>
            <pc:docMk/>
            <pc:sldMk cId="1350109036" sldId="281"/>
            <ac:spMk id="3" creationId="{5EFAA387-125B-4429-B59B-684A576ADCFC}"/>
          </ac:spMkLst>
        </pc:spChg>
        <pc:spChg chg="add del mod">
          <ac:chgData name="Tony Ayala" userId="21e2290bf9df685f" providerId="LiveId" clId="{205F32E0-E199-428D-B301-D2DA4EC38085}" dt="2021-11-16T03:56:30.457" v="416"/>
          <ac:spMkLst>
            <pc:docMk/>
            <pc:sldMk cId="1350109036" sldId="281"/>
            <ac:spMk id="7" creationId="{CECFC602-4FA3-4EA4-8AA5-E43986EA1929}"/>
          </ac:spMkLst>
        </pc:spChg>
        <pc:spChg chg="add mod">
          <ac:chgData name="Tony Ayala" userId="21e2290bf9df685f" providerId="LiveId" clId="{205F32E0-E199-428D-B301-D2DA4EC38085}" dt="2021-11-16T03:57:39.991" v="456"/>
          <ac:spMkLst>
            <pc:docMk/>
            <pc:sldMk cId="1350109036" sldId="281"/>
            <ac:spMk id="8" creationId="{7DEA0004-EBDE-49C1-9850-595B07873550}"/>
          </ac:spMkLst>
        </pc:spChg>
        <pc:spChg chg="add mod">
          <ac:chgData name="Tony Ayala" userId="21e2290bf9df685f" providerId="LiveId" clId="{205F32E0-E199-428D-B301-D2DA4EC38085}" dt="2021-11-16T03:57:37.003" v="454" actId="207"/>
          <ac:spMkLst>
            <pc:docMk/>
            <pc:sldMk cId="1350109036" sldId="281"/>
            <ac:spMk id="9" creationId="{CBBA2556-ABD6-42A8-A045-CBBFCF565A11}"/>
          </ac:spMkLst>
        </pc:spChg>
        <pc:spChg chg="add mod">
          <ac:chgData name="Tony Ayala" userId="21e2290bf9df685f" providerId="LiveId" clId="{205F32E0-E199-428D-B301-D2DA4EC38085}" dt="2021-11-16T03:57:15.330" v="438" actId="571"/>
          <ac:spMkLst>
            <pc:docMk/>
            <pc:sldMk cId="1350109036" sldId="281"/>
            <ac:spMk id="10" creationId="{84FE66BA-0C5E-48CF-9803-4106D2754E5A}"/>
          </ac:spMkLst>
        </pc:spChg>
        <pc:spChg chg="add mod">
          <ac:chgData name="Tony Ayala" userId="21e2290bf9df685f" providerId="LiveId" clId="{205F32E0-E199-428D-B301-D2DA4EC38085}" dt="2021-11-16T03:57:15.330" v="438" actId="571"/>
          <ac:spMkLst>
            <pc:docMk/>
            <pc:sldMk cId="1350109036" sldId="281"/>
            <ac:spMk id="11" creationId="{8448DAB6-E1B6-4B37-B9BA-3F0D259CC5E9}"/>
          </ac:spMkLst>
        </pc:spChg>
        <pc:spChg chg="add mod">
          <ac:chgData name="Tony Ayala" userId="21e2290bf9df685f" providerId="LiveId" clId="{205F32E0-E199-428D-B301-D2DA4EC38085}" dt="2021-11-16T03:57:15.330" v="438" actId="571"/>
          <ac:spMkLst>
            <pc:docMk/>
            <pc:sldMk cId="1350109036" sldId="281"/>
            <ac:spMk id="12" creationId="{8723129F-ACAD-45A9-BC07-F8C13D999363}"/>
          </ac:spMkLst>
        </pc:spChg>
      </pc:sldChg>
      <pc:sldChg chg="addSp modSp new mod">
        <pc:chgData name="Tony Ayala" userId="21e2290bf9df685f" providerId="LiveId" clId="{205F32E0-E199-428D-B301-D2DA4EC38085}" dt="2021-11-16T04:00:00.899" v="473" actId="1076"/>
        <pc:sldMkLst>
          <pc:docMk/>
          <pc:sldMk cId="3243112238" sldId="282"/>
        </pc:sldMkLst>
        <pc:picChg chg="add mod">
          <ac:chgData name="Tony Ayala" userId="21e2290bf9df685f" providerId="LiveId" clId="{205F32E0-E199-428D-B301-D2DA4EC38085}" dt="2021-11-16T03:58:21.635" v="462" actId="14100"/>
          <ac:picMkLst>
            <pc:docMk/>
            <pc:sldMk cId="3243112238" sldId="282"/>
            <ac:picMk id="6" creationId="{96A4561C-4769-41D3-AFAC-DF82AA844FA1}"/>
          </ac:picMkLst>
        </pc:picChg>
        <pc:picChg chg="add mod">
          <ac:chgData name="Tony Ayala" userId="21e2290bf9df685f" providerId="LiveId" clId="{205F32E0-E199-428D-B301-D2DA4EC38085}" dt="2021-11-16T04:00:00.899" v="473" actId="1076"/>
          <ac:picMkLst>
            <pc:docMk/>
            <pc:sldMk cId="3243112238" sldId="282"/>
            <ac:picMk id="9218" creationId="{4D6DFFAB-33D4-4DB8-BB0F-19B6132A6ED8}"/>
          </ac:picMkLst>
        </pc:picChg>
      </pc:sldChg>
    </pc:docChg>
  </pc:docChgLst>
  <pc:docChgLst>
    <pc:chgData name="roytoja35@gmail.com" userId="831c34cc3b89b89f" providerId="LiveId" clId="{7BE2C692-A5F0-4FEB-A1AD-44C6935BC34F}"/>
    <pc:docChg chg="undo custSel addSld delSld modSld">
      <pc:chgData name="roytoja35@gmail.com" userId="831c34cc3b89b89f" providerId="LiveId" clId="{7BE2C692-A5F0-4FEB-A1AD-44C6935BC34F}" dt="2021-11-18T13:03:16.161" v="780" actId="478"/>
      <pc:docMkLst>
        <pc:docMk/>
      </pc:docMkLst>
      <pc:sldChg chg="modSp">
        <pc:chgData name="roytoja35@gmail.com" userId="831c34cc3b89b89f" providerId="LiveId" clId="{7BE2C692-A5F0-4FEB-A1AD-44C6935BC34F}" dt="2021-11-14T20:43:54.586" v="777"/>
        <pc:sldMkLst>
          <pc:docMk/>
          <pc:sldMk cId="4100981227" sldId="256"/>
        </pc:sldMkLst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4100981227" sldId="256"/>
            <ac:spMk id="2" creationId="{72337C8A-C7B6-4F1C-AA57-6435973D7EBE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4100981227" sldId="256"/>
            <ac:spMk id="3" creationId="{9087D441-88AE-4377-BFCA-92E480C96DB7}"/>
          </ac:spMkLst>
        </pc:spChg>
      </pc:sldChg>
      <pc:sldChg chg="modSp">
        <pc:chgData name="roytoja35@gmail.com" userId="831c34cc3b89b89f" providerId="LiveId" clId="{7BE2C692-A5F0-4FEB-A1AD-44C6935BC34F}" dt="2021-11-14T20:43:54.586" v="777"/>
        <pc:sldMkLst>
          <pc:docMk/>
          <pc:sldMk cId="244471798" sldId="257"/>
        </pc:sldMkLst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244471798" sldId="257"/>
            <ac:spMk id="2" creationId="{8A9729D7-FE37-43CC-8087-E6EF5D4ACBD7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244471798" sldId="257"/>
            <ac:spMk id="3" creationId="{2F6D8C6E-81B3-4B62-A2EA-0CFA0144DB28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244471798" sldId="257"/>
            <ac:spMk id="4" creationId="{893D8FA6-FADF-4DA4-8358-0DDDC3DF8B87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244471798" sldId="257"/>
            <ac:spMk id="5" creationId="{7AABC0DB-B241-4C6F-8922-01171253F0F9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244471798" sldId="257"/>
            <ac:spMk id="6" creationId="{541C8D4C-C725-4332-A609-EBD3137686C6}"/>
          </ac:spMkLst>
        </pc:spChg>
      </pc:sldChg>
      <pc:sldChg chg="modSp">
        <pc:chgData name="roytoja35@gmail.com" userId="831c34cc3b89b89f" providerId="LiveId" clId="{7BE2C692-A5F0-4FEB-A1AD-44C6935BC34F}" dt="2021-11-14T20:43:54.586" v="777"/>
        <pc:sldMkLst>
          <pc:docMk/>
          <pc:sldMk cId="1263360617" sldId="258"/>
        </pc:sldMkLst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1263360617" sldId="258"/>
            <ac:spMk id="2" creationId="{E5615A4A-797C-4050-B7BD-B6088D054837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1263360617" sldId="258"/>
            <ac:spMk id="3" creationId="{B6E6C671-5A8F-4630-9D25-DEBE8C89970F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1263360617" sldId="258"/>
            <ac:spMk id="4" creationId="{BE17334E-D0D5-442E-9309-F060CE9F5768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1263360617" sldId="258"/>
            <ac:spMk id="5" creationId="{4380D2B9-65F1-4A68-A6A8-EAE01AA60A19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1263360617" sldId="258"/>
            <ac:spMk id="6" creationId="{FEE536A5-341F-410A-851A-1DD10A9F8942}"/>
          </ac:spMkLst>
        </pc:spChg>
      </pc:sldChg>
      <pc:sldChg chg="modSp">
        <pc:chgData name="roytoja35@gmail.com" userId="831c34cc3b89b89f" providerId="LiveId" clId="{7BE2C692-A5F0-4FEB-A1AD-44C6935BC34F}" dt="2021-11-14T20:43:54.586" v="777"/>
        <pc:sldMkLst>
          <pc:docMk/>
          <pc:sldMk cId="1481745178" sldId="259"/>
        </pc:sldMkLst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1481745178" sldId="259"/>
            <ac:spMk id="2" creationId="{0EC3CE7A-B131-41FC-A4B0-690ECD05941D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1481745178" sldId="259"/>
            <ac:spMk id="3" creationId="{1703FA22-9FB1-4221-9C49-E8A318C16115}"/>
          </ac:spMkLst>
        </pc:spChg>
      </pc:sldChg>
      <pc:sldChg chg="addSp delSp modSp mod modClrScheme chgLayout">
        <pc:chgData name="roytoja35@gmail.com" userId="831c34cc3b89b89f" providerId="LiveId" clId="{7BE2C692-A5F0-4FEB-A1AD-44C6935BC34F}" dt="2021-11-14T20:43:54.586" v="777"/>
        <pc:sldMkLst>
          <pc:docMk/>
          <pc:sldMk cId="3937798940" sldId="260"/>
        </pc:sldMkLst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3937798940" sldId="260"/>
            <ac:spMk id="2" creationId="{0EC3CE7A-B131-41FC-A4B0-690ECD05941D}"/>
          </ac:spMkLst>
        </pc:spChg>
        <pc:spChg chg="del">
          <ac:chgData name="roytoja35@gmail.com" userId="831c34cc3b89b89f" providerId="LiveId" clId="{7BE2C692-A5F0-4FEB-A1AD-44C6935BC34F}" dt="2021-11-14T19:17:14.640" v="0" actId="478"/>
          <ac:spMkLst>
            <pc:docMk/>
            <pc:sldMk cId="3937798940" sldId="260"/>
            <ac:spMk id="3" creationId="{1703FA22-9FB1-4221-9C49-E8A318C16115}"/>
          </ac:spMkLst>
        </pc:spChg>
        <pc:spChg chg="add del mod">
          <ac:chgData name="roytoja35@gmail.com" userId="831c34cc3b89b89f" providerId="LiveId" clId="{7BE2C692-A5F0-4FEB-A1AD-44C6935BC34F}" dt="2021-11-14T19:19:18.956" v="26" actId="26606"/>
          <ac:spMkLst>
            <pc:docMk/>
            <pc:sldMk cId="3937798940" sldId="260"/>
            <ac:spMk id="10" creationId="{38062562-1656-40E7-96C6-801C25B7EDB1}"/>
          </ac:spMkLst>
        </pc:spChg>
        <pc:spChg chg="add del mod">
          <ac:chgData name="roytoja35@gmail.com" userId="831c34cc3b89b89f" providerId="LiveId" clId="{7BE2C692-A5F0-4FEB-A1AD-44C6935BC34F}" dt="2021-11-14T19:19:18.956" v="26" actId="26606"/>
          <ac:spMkLst>
            <pc:docMk/>
            <pc:sldMk cId="3937798940" sldId="260"/>
            <ac:spMk id="12" creationId="{492311B5-9B9E-4A67-9947-A44A3F1AD668}"/>
          </ac:spMkLst>
        </pc:spChg>
        <pc:spChg chg="add del mod">
          <ac:chgData name="roytoja35@gmail.com" userId="831c34cc3b89b89f" providerId="LiveId" clId="{7BE2C692-A5F0-4FEB-A1AD-44C6935BC34F}" dt="2021-11-14T19:19:18.956" v="26" actId="26606"/>
          <ac:spMkLst>
            <pc:docMk/>
            <pc:sldMk cId="3937798940" sldId="260"/>
            <ac:spMk id="14" creationId="{09CBD1B2-723D-47E7-9D17-79D80A9742F0}"/>
          </ac:spMkLst>
        </pc:spChg>
        <pc:spChg chg="add del mod">
          <ac:chgData name="roytoja35@gmail.com" userId="831c34cc3b89b89f" providerId="LiveId" clId="{7BE2C692-A5F0-4FEB-A1AD-44C6935BC34F}" dt="2021-11-14T19:19:21.676" v="28" actId="26606"/>
          <ac:spMkLst>
            <pc:docMk/>
            <pc:sldMk cId="3937798940" sldId="260"/>
            <ac:spMk id="16" creationId="{F3D547AF-52C1-4E04-8D22-0C31491D1594}"/>
          </ac:spMkLst>
        </pc:spChg>
        <pc:spChg chg="add del mod">
          <ac:chgData name="roytoja35@gmail.com" userId="831c34cc3b89b89f" providerId="LiveId" clId="{7BE2C692-A5F0-4FEB-A1AD-44C6935BC34F}" dt="2021-11-14T19:19:21.676" v="28" actId="26606"/>
          <ac:spMkLst>
            <pc:docMk/>
            <pc:sldMk cId="3937798940" sldId="260"/>
            <ac:spMk id="17" creationId="{4DF173BE-EB2B-4777-83C1-7F5EE216B790}"/>
          </ac:spMkLst>
        </pc:spChg>
        <pc:spChg chg="add del mod">
          <ac:chgData name="roytoja35@gmail.com" userId="831c34cc3b89b89f" providerId="LiveId" clId="{7BE2C692-A5F0-4FEB-A1AD-44C6935BC34F}" dt="2021-11-14T19:19:21.676" v="28" actId="26606"/>
          <ac:spMkLst>
            <pc:docMk/>
            <pc:sldMk cId="3937798940" sldId="260"/>
            <ac:spMk id="18" creationId="{5193EFF6-D5CF-4628-B951-02F104933E06}"/>
          </ac:spMkLst>
        </pc:spChg>
        <pc:spChg chg="add del mod">
          <ac:chgData name="roytoja35@gmail.com" userId="831c34cc3b89b89f" providerId="LiveId" clId="{7BE2C692-A5F0-4FEB-A1AD-44C6935BC34F}" dt="2021-11-14T19:19:21.676" v="28" actId="26606"/>
          <ac:spMkLst>
            <pc:docMk/>
            <pc:sldMk cId="3937798940" sldId="260"/>
            <ac:spMk id="19" creationId="{DDCDF3B2-FF83-4C1F-91E2-3E1BCC9987C7}"/>
          </ac:spMkLst>
        </pc:spChg>
        <pc:spChg chg="add del mod">
          <ac:chgData name="roytoja35@gmail.com" userId="831c34cc3b89b89f" providerId="LiveId" clId="{7BE2C692-A5F0-4FEB-A1AD-44C6935BC34F}" dt="2021-11-14T19:19:21.676" v="28" actId="26606"/>
          <ac:spMkLst>
            <pc:docMk/>
            <pc:sldMk cId="3937798940" sldId="260"/>
            <ac:spMk id="20" creationId="{EC520180-02DF-49E6-AD15-405A39F7E61F}"/>
          </ac:spMkLst>
        </pc:spChg>
        <pc:spChg chg="add del mod">
          <ac:chgData name="roytoja35@gmail.com" userId="831c34cc3b89b89f" providerId="LiveId" clId="{7BE2C692-A5F0-4FEB-A1AD-44C6935BC34F}" dt="2021-11-14T19:19:22.437" v="30" actId="26606"/>
          <ac:spMkLst>
            <pc:docMk/>
            <pc:sldMk cId="3937798940" sldId="260"/>
            <ac:spMk id="22" creationId="{173CE044-52F0-41C0-B9E0-8D6FD11BB861}"/>
          </ac:spMkLst>
        </pc:spChg>
        <pc:spChg chg="add del mod">
          <ac:chgData name="roytoja35@gmail.com" userId="831c34cc3b89b89f" providerId="LiveId" clId="{7BE2C692-A5F0-4FEB-A1AD-44C6935BC34F}" dt="2021-11-14T19:19:22.437" v="30" actId="26606"/>
          <ac:spMkLst>
            <pc:docMk/>
            <pc:sldMk cId="3937798940" sldId="260"/>
            <ac:spMk id="23" creationId="{7B667779-31B1-4A36-81AB-305AB3AC378F}"/>
          </ac:spMkLst>
        </pc:spChg>
        <pc:spChg chg="add del mod">
          <ac:chgData name="roytoja35@gmail.com" userId="831c34cc3b89b89f" providerId="LiveId" clId="{7BE2C692-A5F0-4FEB-A1AD-44C6935BC34F}" dt="2021-11-14T19:19:22.437" v="30" actId="26606"/>
          <ac:spMkLst>
            <pc:docMk/>
            <pc:sldMk cId="3937798940" sldId="260"/>
            <ac:spMk id="24" creationId="{23FB4DE7-CEE8-484C-86EE-8FB27F3A355B}"/>
          </ac:spMkLst>
        </pc:spChg>
        <pc:spChg chg="add del mod">
          <ac:chgData name="roytoja35@gmail.com" userId="831c34cc3b89b89f" providerId="LiveId" clId="{7BE2C692-A5F0-4FEB-A1AD-44C6935BC34F}" dt="2021-11-14T19:19:22.437" v="30" actId="26606"/>
          <ac:spMkLst>
            <pc:docMk/>
            <pc:sldMk cId="3937798940" sldId="260"/>
            <ac:spMk id="25" creationId="{DD21F328-C5AD-40EA-B400-A646CA8D7BF5}"/>
          </ac:spMkLst>
        </pc:spChg>
        <pc:spChg chg="add del mod">
          <ac:chgData name="roytoja35@gmail.com" userId="831c34cc3b89b89f" providerId="LiveId" clId="{7BE2C692-A5F0-4FEB-A1AD-44C6935BC34F}" dt="2021-11-14T19:19:23.514" v="32" actId="26606"/>
          <ac:spMkLst>
            <pc:docMk/>
            <pc:sldMk cId="3937798940" sldId="260"/>
            <ac:spMk id="27" creationId="{719428DB-7F63-4F30-8D01-7E77A563421A}"/>
          </ac:spMkLst>
        </pc:spChg>
        <pc:spChg chg="add del mod">
          <ac:chgData name="roytoja35@gmail.com" userId="831c34cc3b89b89f" providerId="LiveId" clId="{7BE2C692-A5F0-4FEB-A1AD-44C6935BC34F}" dt="2021-11-14T19:19:23.514" v="32" actId="26606"/>
          <ac:spMkLst>
            <pc:docMk/>
            <pc:sldMk cId="3937798940" sldId="260"/>
            <ac:spMk id="28" creationId="{364BBA03-E65F-4AB0-8C9A-8DB2C73D0220}"/>
          </ac:spMkLst>
        </pc:spChg>
        <pc:spChg chg="add del mod">
          <ac:chgData name="roytoja35@gmail.com" userId="831c34cc3b89b89f" providerId="LiveId" clId="{7BE2C692-A5F0-4FEB-A1AD-44C6935BC34F}" dt="2021-11-14T19:19:23.514" v="32" actId="26606"/>
          <ac:spMkLst>
            <pc:docMk/>
            <pc:sldMk cId="3937798940" sldId="260"/>
            <ac:spMk id="29" creationId="{7B41D3E4-4963-4388-8640-140DE7332955}"/>
          </ac:spMkLst>
        </pc:spChg>
        <pc:spChg chg="add del mod">
          <ac:chgData name="roytoja35@gmail.com" userId="831c34cc3b89b89f" providerId="LiveId" clId="{7BE2C692-A5F0-4FEB-A1AD-44C6935BC34F}" dt="2021-11-14T19:19:23.514" v="32" actId="26606"/>
          <ac:spMkLst>
            <pc:docMk/>
            <pc:sldMk cId="3937798940" sldId="260"/>
            <ac:spMk id="30" creationId="{807D9062-0A1B-45F9-AD32-23E0C0E1CA9D}"/>
          </ac:spMkLst>
        </pc:spChg>
        <pc:spChg chg="add del mod">
          <ac:chgData name="roytoja35@gmail.com" userId="831c34cc3b89b89f" providerId="LiveId" clId="{7BE2C692-A5F0-4FEB-A1AD-44C6935BC34F}" dt="2021-11-14T19:19:24.260" v="34" actId="26606"/>
          <ac:spMkLst>
            <pc:docMk/>
            <pc:sldMk cId="3937798940" sldId="260"/>
            <ac:spMk id="32" creationId="{173CE044-52F0-41C0-B9E0-8D6FD11BB861}"/>
          </ac:spMkLst>
        </pc:spChg>
        <pc:spChg chg="add del mod">
          <ac:chgData name="roytoja35@gmail.com" userId="831c34cc3b89b89f" providerId="LiveId" clId="{7BE2C692-A5F0-4FEB-A1AD-44C6935BC34F}" dt="2021-11-14T19:19:24.260" v="34" actId="26606"/>
          <ac:spMkLst>
            <pc:docMk/>
            <pc:sldMk cId="3937798940" sldId="260"/>
            <ac:spMk id="33" creationId="{7B667779-31B1-4A36-81AB-305AB3AC378F}"/>
          </ac:spMkLst>
        </pc:spChg>
        <pc:spChg chg="add del mod">
          <ac:chgData name="roytoja35@gmail.com" userId="831c34cc3b89b89f" providerId="LiveId" clId="{7BE2C692-A5F0-4FEB-A1AD-44C6935BC34F}" dt="2021-11-14T19:19:24.260" v="34" actId="26606"/>
          <ac:spMkLst>
            <pc:docMk/>
            <pc:sldMk cId="3937798940" sldId="260"/>
            <ac:spMk id="34" creationId="{23FB4DE7-CEE8-484C-86EE-8FB27F3A355B}"/>
          </ac:spMkLst>
        </pc:spChg>
        <pc:spChg chg="add del mod">
          <ac:chgData name="roytoja35@gmail.com" userId="831c34cc3b89b89f" providerId="LiveId" clId="{7BE2C692-A5F0-4FEB-A1AD-44C6935BC34F}" dt="2021-11-14T19:19:24.260" v="34" actId="26606"/>
          <ac:spMkLst>
            <pc:docMk/>
            <pc:sldMk cId="3937798940" sldId="260"/>
            <ac:spMk id="35" creationId="{DD21F328-C5AD-40EA-B400-A646CA8D7BF5}"/>
          </ac:spMkLst>
        </pc:spChg>
        <pc:spChg chg="add del mod">
          <ac:chgData name="roytoja35@gmail.com" userId="831c34cc3b89b89f" providerId="LiveId" clId="{7BE2C692-A5F0-4FEB-A1AD-44C6935BC34F}" dt="2021-11-14T19:19:26.611" v="36" actId="26606"/>
          <ac:spMkLst>
            <pc:docMk/>
            <pc:sldMk cId="3937798940" sldId="260"/>
            <ac:spMk id="37" creationId="{719428DB-7F63-4F30-8D01-7E77A563421A}"/>
          </ac:spMkLst>
        </pc:spChg>
        <pc:spChg chg="add del mod">
          <ac:chgData name="roytoja35@gmail.com" userId="831c34cc3b89b89f" providerId="LiveId" clId="{7BE2C692-A5F0-4FEB-A1AD-44C6935BC34F}" dt="2021-11-14T19:19:26.611" v="36" actId="26606"/>
          <ac:spMkLst>
            <pc:docMk/>
            <pc:sldMk cId="3937798940" sldId="260"/>
            <ac:spMk id="38" creationId="{364BBA03-E65F-4AB0-8C9A-8DB2C73D0220}"/>
          </ac:spMkLst>
        </pc:spChg>
        <pc:spChg chg="add del mod">
          <ac:chgData name="roytoja35@gmail.com" userId="831c34cc3b89b89f" providerId="LiveId" clId="{7BE2C692-A5F0-4FEB-A1AD-44C6935BC34F}" dt="2021-11-14T19:19:26.611" v="36" actId="26606"/>
          <ac:spMkLst>
            <pc:docMk/>
            <pc:sldMk cId="3937798940" sldId="260"/>
            <ac:spMk id="39" creationId="{7B41D3E4-4963-4388-8640-140DE7332955}"/>
          </ac:spMkLst>
        </pc:spChg>
        <pc:spChg chg="add del mod">
          <ac:chgData name="roytoja35@gmail.com" userId="831c34cc3b89b89f" providerId="LiveId" clId="{7BE2C692-A5F0-4FEB-A1AD-44C6935BC34F}" dt="2021-11-14T19:19:26.611" v="36" actId="26606"/>
          <ac:spMkLst>
            <pc:docMk/>
            <pc:sldMk cId="3937798940" sldId="260"/>
            <ac:spMk id="40" creationId="{807D9062-0A1B-45F9-AD32-23E0C0E1CA9D}"/>
          </ac:spMkLst>
        </pc:spChg>
        <pc:spChg chg="add del mod">
          <ac:chgData name="roytoja35@gmail.com" userId="831c34cc3b89b89f" providerId="LiveId" clId="{7BE2C692-A5F0-4FEB-A1AD-44C6935BC34F}" dt="2021-11-14T19:19:33.410" v="38" actId="478"/>
          <ac:spMkLst>
            <pc:docMk/>
            <pc:sldMk cId="3937798940" sldId="260"/>
            <ac:spMk id="42" creationId="{173CE044-52F0-41C0-B9E0-8D6FD11BB861}"/>
          </ac:spMkLst>
        </pc:spChg>
        <pc:spChg chg="add mod">
          <ac:chgData name="roytoja35@gmail.com" userId="831c34cc3b89b89f" providerId="LiveId" clId="{7BE2C692-A5F0-4FEB-A1AD-44C6935BC34F}" dt="2021-11-14T20:43:54.586" v="777"/>
          <ac:spMkLst>
            <pc:docMk/>
            <pc:sldMk cId="3937798940" sldId="260"/>
            <ac:spMk id="43" creationId="{7B667779-31B1-4A36-81AB-305AB3AC378F}"/>
          </ac:spMkLst>
        </pc:spChg>
        <pc:spChg chg="add mod">
          <ac:chgData name="roytoja35@gmail.com" userId="831c34cc3b89b89f" providerId="LiveId" clId="{7BE2C692-A5F0-4FEB-A1AD-44C6935BC34F}" dt="2021-11-14T20:43:54.586" v="777"/>
          <ac:spMkLst>
            <pc:docMk/>
            <pc:sldMk cId="3937798940" sldId="260"/>
            <ac:spMk id="44" creationId="{23FB4DE7-CEE8-484C-86EE-8FB27F3A355B}"/>
          </ac:spMkLst>
        </pc:spChg>
        <pc:spChg chg="add mod">
          <ac:chgData name="roytoja35@gmail.com" userId="831c34cc3b89b89f" providerId="LiveId" clId="{7BE2C692-A5F0-4FEB-A1AD-44C6935BC34F}" dt="2021-11-14T20:43:54.586" v="777"/>
          <ac:spMkLst>
            <pc:docMk/>
            <pc:sldMk cId="3937798940" sldId="260"/>
            <ac:spMk id="45" creationId="{DD21F328-C5AD-40EA-B400-A646CA8D7BF5}"/>
          </ac:spMkLst>
        </pc:spChg>
        <pc:picChg chg="add mod">
          <ac:chgData name="roytoja35@gmail.com" userId="831c34cc3b89b89f" providerId="LiveId" clId="{7BE2C692-A5F0-4FEB-A1AD-44C6935BC34F}" dt="2021-11-14T19:19:26.624" v="37" actId="26606"/>
          <ac:picMkLst>
            <pc:docMk/>
            <pc:sldMk cId="3937798940" sldId="260"/>
            <ac:picMk id="5" creationId="{4492B159-074C-414A-877B-70868BC5AB3A}"/>
          </ac:picMkLst>
        </pc:picChg>
        <pc:picChg chg="add del mod">
          <ac:chgData name="roytoja35@gmail.com" userId="831c34cc3b89b89f" providerId="LiveId" clId="{7BE2C692-A5F0-4FEB-A1AD-44C6935BC34F}" dt="2021-11-14T19:18:21.493" v="19" actId="478"/>
          <ac:picMkLst>
            <pc:docMk/>
            <pc:sldMk cId="3937798940" sldId="260"/>
            <ac:picMk id="1026" creationId="{479628A0-7CBF-4BBA-A67F-FF4192A2E1CF}"/>
          </ac:picMkLst>
        </pc:picChg>
      </pc:sldChg>
      <pc:sldChg chg="addSp delSp modSp mod">
        <pc:chgData name="roytoja35@gmail.com" userId="831c34cc3b89b89f" providerId="LiveId" clId="{7BE2C692-A5F0-4FEB-A1AD-44C6935BC34F}" dt="2021-11-14T20:34:56.459" v="619" actId="1076"/>
        <pc:sldMkLst>
          <pc:docMk/>
          <pc:sldMk cId="2673997420" sldId="261"/>
        </pc:sldMkLst>
        <pc:spChg chg="mod">
          <ac:chgData name="roytoja35@gmail.com" userId="831c34cc3b89b89f" providerId="LiveId" clId="{7BE2C692-A5F0-4FEB-A1AD-44C6935BC34F}" dt="2021-11-14T20:34:54.378" v="618" actId="1076"/>
          <ac:spMkLst>
            <pc:docMk/>
            <pc:sldMk cId="2673997420" sldId="261"/>
            <ac:spMk id="2" creationId="{0EC3CE7A-B131-41FC-A4B0-690ECD05941D}"/>
          </ac:spMkLst>
        </pc:spChg>
        <pc:spChg chg="del mod">
          <ac:chgData name="roytoja35@gmail.com" userId="831c34cc3b89b89f" providerId="LiveId" clId="{7BE2C692-A5F0-4FEB-A1AD-44C6935BC34F}" dt="2021-11-14T20:33:23.864" v="593" actId="478"/>
          <ac:spMkLst>
            <pc:docMk/>
            <pc:sldMk cId="2673997420" sldId="261"/>
            <ac:spMk id="3" creationId="{1703FA22-9FB1-4221-9C49-E8A318C16115}"/>
          </ac:spMkLst>
        </pc:spChg>
        <pc:picChg chg="add mod">
          <ac:chgData name="roytoja35@gmail.com" userId="831c34cc3b89b89f" providerId="LiveId" clId="{7BE2C692-A5F0-4FEB-A1AD-44C6935BC34F}" dt="2021-11-14T20:34:56.459" v="619" actId="1076"/>
          <ac:picMkLst>
            <pc:docMk/>
            <pc:sldMk cId="2673997420" sldId="261"/>
            <ac:picMk id="5" creationId="{BA225603-4FDE-409B-AB16-97A80DDF4189}"/>
          </ac:picMkLst>
        </pc:picChg>
      </pc:sldChg>
      <pc:sldChg chg="modSp">
        <pc:chgData name="roytoja35@gmail.com" userId="831c34cc3b89b89f" providerId="LiveId" clId="{7BE2C692-A5F0-4FEB-A1AD-44C6935BC34F}" dt="2021-11-14T20:43:54.586" v="777"/>
        <pc:sldMkLst>
          <pc:docMk/>
          <pc:sldMk cId="3299061798" sldId="262"/>
        </pc:sldMkLst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3299061798" sldId="262"/>
            <ac:spMk id="2" creationId="{0EC3CE7A-B131-41FC-A4B0-690ECD05941D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3299061798" sldId="262"/>
            <ac:spMk id="3" creationId="{1703FA22-9FB1-4221-9C49-E8A318C16115}"/>
          </ac:spMkLst>
        </pc:spChg>
      </pc:sldChg>
      <pc:sldChg chg="modSp">
        <pc:chgData name="roytoja35@gmail.com" userId="831c34cc3b89b89f" providerId="LiveId" clId="{7BE2C692-A5F0-4FEB-A1AD-44C6935BC34F}" dt="2021-11-14T20:43:54.586" v="777"/>
        <pc:sldMkLst>
          <pc:docMk/>
          <pc:sldMk cId="2115367772" sldId="263"/>
        </pc:sldMkLst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2115367772" sldId="263"/>
            <ac:spMk id="2" creationId="{0EC3CE7A-B131-41FC-A4B0-690ECD05941D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2115367772" sldId="263"/>
            <ac:spMk id="3" creationId="{1703FA22-9FB1-4221-9C49-E8A318C16115}"/>
          </ac:spMkLst>
        </pc:spChg>
      </pc:sldChg>
      <pc:sldChg chg="addSp delSp modSp new mod modClrScheme chgLayout">
        <pc:chgData name="roytoja35@gmail.com" userId="831c34cc3b89b89f" providerId="LiveId" clId="{7BE2C692-A5F0-4FEB-A1AD-44C6935BC34F}" dt="2021-11-14T20:43:54.586" v="777"/>
        <pc:sldMkLst>
          <pc:docMk/>
          <pc:sldMk cId="2674350867" sldId="264"/>
        </pc:sldMkLst>
        <pc:spChg chg="del mod">
          <ac:chgData name="roytoja35@gmail.com" userId="831c34cc3b89b89f" providerId="LiveId" clId="{7BE2C692-A5F0-4FEB-A1AD-44C6935BC34F}" dt="2021-11-14T19:20:16.405" v="41" actId="26606"/>
          <ac:spMkLst>
            <pc:docMk/>
            <pc:sldMk cId="2674350867" sldId="264"/>
            <ac:spMk id="2" creationId="{506C21D7-2B75-43A2-9184-C453BFFEFA1E}"/>
          </ac:spMkLst>
        </pc:spChg>
        <pc:spChg chg="del mod">
          <ac:chgData name="roytoja35@gmail.com" userId="831c34cc3b89b89f" providerId="LiveId" clId="{7BE2C692-A5F0-4FEB-A1AD-44C6935BC34F}" dt="2021-11-14T19:20:16.405" v="41" actId="26606"/>
          <ac:spMkLst>
            <pc:docMk/>
            <pc:sldMk cId="2674350867" sldId="264"/>
            <ac:spMk id="3" creationId="{C6CCF97F-174A-44A5-B652-4A8BC75FDC46}"/>
          </ac:spMkLst>
        </pc:spChg>
        <pc:spChg chg="del mod">
          <ac:chgData name="roytoja35@gmail.com" userId="831c34cc3b89b89f" providerId="LiveId" clId="{7BE2C692-A5F0-4FEB-A1AD-44C6935BC34F}" dt="2021-11-14T19:20:16.405" v="41" actId="26606"/>
          <ac:spMkLst>
            <pc:docMk/>
            <pc:sldMk cId="2674350867" sldId="264"/>
            <ac:spMk id="4" creationId="{BC2F6616-544B-4F4B-A91B-C1C2E4336A50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2674350867" sldId="264"/>
            <ac:spMk id="5" creationId="{FD9B8E86-913F-410F-86A7-F0C8FCFD6ED8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2674350867" sldId="264"/>
            <ac:spMk id="6" creationId="{EE31EA3B-10FB-4331-B179-F0AA76A0D68E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2674350867" sldId="264"/>
            <ac:spMk id="7" creationId="{EE957243-7D8B-4C38-A671-EB5F7EB4CDC4}"/>
          </ac:spMkLst>
        </pc:spChg>
        <pc:spChg chg="add mod">
          <ac:chgData name="roytoja35@gmail.com" userId="831c34cc3b89b89f" providerId="LiveId" clId="{7BE2C692-A5F0-4FEB-A1AD-44C6935BC34F}" dt="2021-11-14T20:25:46.268" v="354" actId="1076"/>
          <ac:spMkLst>
            <pc:docMk/>
            <pc:sldMk cId="2674350867" sldId="264"/>
            <ac:spMk id="10" creationId="{4FDA8069-A7D4-45E5-B1C6-A6C1337FD4C1}"/>
          </ac:spMkLst>
        </pc:spChg>
        <pc:spChg chg="add mod">
          <ac:chgData name="roytoja35@gmail.com" userId="831c34cc3b89b89f" providerId="LiveId" clId="{7BE2C692-A5F0-4FEB-A1AD-44C6935BC34F}" dt="2021-11-14T19:20:46.907" v="66" actId="1076"/>
          <ac:spMkLst>
            <pc:docMk/>
            <pc:sldMk cId="2674350867" sldId="264"/>
            <ac:spMk id="12" creationId="{579875CA-0B6D-4434-B08B-CAA0F0B07B3F}"/>
          </ac:spMkLst>
        </pc:spChg>
        <pc:spChg chg="add mod">
          <ac:chgData name="roytoja35@gmail.com" userId="831c34cc3b89b89f" providerId="LiveId" clId="{7BE2C692-A5F0-4FEB-A1AD-44C6935BC34F}" dt="2021-11-14T20:28:49.739" v="551" actId="1076"/>
          <ac:spMkLst>
            <pc:docMk/>
            <pc:sldMk cId="2674350867" sldId="264"/>
            <ac:spMk id="13" creationId="{533BBB7F-004D-4A2E-8D87-C506EC4AD8B2}"/>
          </ac:spMkLst>
        </pc:spChg>
        <pc:spChg chg="add mod">
          <ac:chgData name="roytoja35@gmail.com" userId="831c34cc3b89b89f" providerId="LiveId" clId="{7BE2C692-A5F0-4FEB-A1AD-44C6935BC34F}" dt="2021-11-14T20:23:22.449" v="232" actId="20577"/>
          <ac:spMkLst>
            <pc:docMk/>
            <pc:sldMk cId="2674350867" sldId="264"/>
            <ac:spMk id="14" creationId="{08DF4A69-0845-473A-BD61-49BC0CBB54DA}"/>
          </ac:spMkLst>
        </pc:spChg>
        <pc:picChg chg="add del mod">
          <ac:chgData name="roytoja35@gmail.com" userId="831c34cc3b89b89f" providerId="LiveId" clId="{7BE2C692-A5F0-4FEB-A1AD-44C6935BC34F}" dt="2021-11-14T20:23:49.825" v="237" actId="478"/>
          <ac:picMkLst>
            <pc:docMk/>
            <pc:sldMk cId="2674350867" sldId="264"/>
            <ac:picMk id="9" creationId="{7EC5F7E8-576B-4073-A4A2-487C775AF910}"/>
          </ac:picMkLst>
        </pc:picChg>
      </pc:sldChg>
      <pc:sldChg chg="addSp delSp modSp new mod modClrScheme chgLayout">
        <pc:chgData name="roytoja35@gmail.com" userId="831c34cc3b89b89f" providerId="LiveId" clId="{7BE2C692-A5F0-4FEB-A1AD-44C6935BC34F}" dt="2021-11-14T20:43:54.586" v="777"/>
        <pc:sldMkLst>
          <pc:docMk/>
          <pc:sldMk cId="2970207656" sldId="265"/>
        </pc:sldMkLst>
        <pc:spChg chg="del">
          <ac:chgData name="roytoja35@gmail.com" userId="831c34cc3b89b89f" providerId="LiveId" clId="{7BE2C692-A5F0-4FEB-A1AD-44C6935BC34F}" dt="2021-11-14T20:29:22.786" v="553" actId="478"/>
          <ac:spMkLst>
            <pc:docMk/>
            <pc:sldMk cId="2970207656" sldId="265"/>
            <ac:spMk id="2" creationId="{6FA671CE-C26D-487C-92DB-414E60613FB9}"/>
          </ac:spMkLst>
        </pc:spChg>
        <pc:spChg chg="del">
          <ac:chgData name="roytoja35@gmail.com" userId="831c34cc3b89b89f" providerId="LiveId" clId="{7BE2C692-A5F0-4FEB-A1AD-44C6935BC34F}" dt="2021-11-14T20:29:25.442" v="554" actId="478"/>
          <ac:spMkLst>
            <pc:docMk/>
            <pc:sldMk cId="2970207656" sldId="265"/>
            <ac:spMk id="3" creationId="{7848C40A-606C-4C9F-A2B9-241ABE6AF239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2970207656" sldId="265"/>
            <ac:spMk id="4" creationId="{CB0D87FC-5B1E-4CA8-B455-B3991BF12885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2970207656" sldId="265"/>
            <ac:spMk id="5" creationId="{47C0A7F5-E69A-434F-A1A2-FA530A609F7F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2970207656" sldId="265"/>
            <ac:spMk id="6" creationId="{7D216593-41D8-488E-B55E-AFD599484B9F}"/>
          </ac:spMkLst>
        </pc:spChg>
        <pc:spChg chg="add del mod">
          <ac:chgData name="roytoja35@gmail.com" userId="831c34cc3b89b89f" providerId="LiveId" clId="{7BE2C692-A5F0-4FEB-A1AD-44C6935BC34F}" dt="2021-11-14T20:29:59.878" v="557" actId="26606"/>
          <ac:spMkLst>
            <pc:docMk/>
            <pc:sldMk cId="2970207656" sldId="265"/>
            <ac:spMk id="13" creationId="{F602F68E-F98B-49E4-99F4-FE046E7E1D78}"/>
          </ac:spMkLst>
        </pc:spChg>
        <pc:spChg chg="add del mod">
          <ac:chgData name="roytoja35@gmail.com" userId="831c34cc3b89b89f" providerId="LiveId" clId="{7BE2C692-A5F0-4FEB-A1AD-44C6935BC34F}" dt="2021-11-14T20:29:59.878" v="557" actId="26606"/>
          <ac:spMkLst>
            <pc:docMk/>
            <pc:sldMk cId="2970207656" sldId="265"/>
            <ac:spMk id="15" creationId="{07708321-42D7-463F-9181-3BD874320AA4}"/>
          </ac:spMkLst>
        </pc:spChg>
        <pc:spChg chg="add mod">
          <ac:chgData name="roytoja35@gmail.com" userId="831c34cc3b89b89f" providerId="LiveId" clId="{7BE2C692-A5F0-4FEB-A1AD-44C6935BC34F}" dt="2021-11-14T20:43:54.586" v="777"/>
          <ac:spMkLst>
            <pc:docMk/>
            <pc:sldMk cId="2970207656" sldId="265"/>
            <ac:spMk id="17" creationId="{7F47DA47-F5EB-48A7-9142-0B0EDCBE1F4B}"/>
          </ac:spMkLst>
        </pc:spChg>
        <pc:picChg chg="add mod ord">
          <ac:chgData name="roytoja35@gmail.com" userId="831c34cc3b89b89f" providerId="LiveId" clId="{7BE2C692-A5F0-4FEB-A1AD-44C6935BC34F}" dt="2021-11-14T20:30:35.338" v="590" actId="1076"/>
          <ac:picMkLst>
            <pc:docMk/>
            <pc:sldMk cId="2970207656" sldId="265"/>
            <ac:picMk id="8" creationId="{C049FFA6-A0E4-40F8-917F-47E1DE86953C}"/>
          </ac:picMkLst>
        </pc:picChg>
      </pc:sldChg>
      <pc:sldChg chg="addSp delSp modSp new mod modClrScheme chgLayout">
        <pc:chgData name="roytoja35@gmail.com" userId="831c34cc3b89b89f" providerId="LiveId" clId="{7BE2C692-A5F0-4FEB-A1AD-44C6935BC34F}" dt="2021-11-14T20:43:54.586" v="777"/>
        <pc:sldMkLst>
          <pc:docMk/>
          <pc:sldMk cId="2414861001" sldId="266"/>
        </pc:sldMkLst>
        <pc:spChg chg="del mod">
          <ac:chgData name="roytoja35@gmail.com" userId="831c34cc3b89b89f" providerId="LiveId" clId="{7BE2C692-A5F0-4FEB-A1AD-44C6935BC34F}" dt="2021-11-14T20:35:27.970" v="622" actId="26606"/>
          <ac:spMkLst>
            <pc:docMk/>
            <pc:sldMk cId="2414861001" sldId="266"/>
            <ac:spMk id="2" creationId="{0904DEF5-BF3C-4F07-942A-AB5359D4B9D7}"/>
          </ac:spMkLst>
        </pc:spChg>
        <pc:spChg chg="del mod">
          <ac:chgData name="roytoja35@gmail.com" userId="831c34cc3b89b89f" providerId="LiveId" clId="{7BE2C692-A5F0-4FEB-A1AD-44C6935BC34F}" dt="2021-11-14T20:35:27.970" v="622" actId="26606"/>
          <ac:spMkLst>
            <pc:docMk/>
            <pc:sldMk cId="2414861001" sldId="266"/>
            <ac:spMk id="3" creationId="{AE49391A-EC77-4AD8-B66D-293FC3A525CC}"/>
          </ac:spMkLst>
        </pc:spChg>
        <pc:spChg chg="del mod">
          <ac:chgData name="roytoja35@gmail.com" userId="831c34cc3b89b89f" providerId="LiveId" clId="{7BE2C692-A5F0-4FEB-A1AD-44C6935BC34F}" dt="2021-11-14T20:35:27.970" v="622" actId="26606"/>
          <ac:spMkLst>
            <pc:docMk/>
            <pc:sldMk cId="2414861001" sldId="266"/>
            <ac:spMk id="4" creationId="{C0E24C1F-4357-49B5-ADA5-1AD6750E4EE5}"/>
          </ac:spMkLst>
        </pc:spChg>
        <pc:spChg chg="del mod">
          <ac:chgData name="roytoja35@gmail.com" userId="831c34cc3b89b89f" providerId="LiveId" clId="{7BE2C692-A5F0-4FEB-A1AD-44C6935BC34F}" dt="2021-11-14T20:35:27.970" v="622" actId="26606"/>
          <ac:spMkLst>
            <pc:docMk/>
            <pc:sldMk cId="2414861001" sldId="266"/>
            <ac:spMk id="5" creationId="{24AF01EA-B1BF-4FA6-B93B-D95665496DE2}"/>
          </ac:spMkLst>
        </pc:spChg>
        <pc:spChg chg="mod">
          <ac:chgData name="roytoja35@gmail.com" userId="831c34cc3b89b89f" providerId="LiveId" clId="{7BE2C692-A5F0-4FEB-A1AD-44C6935BC34F}" dt="2021-11-14T20:43:54.586" v="777"/>
          <ac:spMkLst>
            <pc:docMk/>
            <pc:sldMk cId="2414861001" sldId="266"/>
            <ac:spMk id="6" creationId="{8F40E2E4-D872-4D92-90A1-CBB88DBAB3F7}"/>
          </ac:spMkLst>
        </pc:spChg>
        <pc:spChg chg="del mod">
          <ac:chgData name="roytoja35@gmail.com" userId="831c34cc3b89b89f" providerId="LiveId" clId="{7BE2C692-A5F0-4FEB-A1AD-44C6935BC34F}" dt="2021-11-14T20:35:27.970" v="622" actId="26606"/>
          <ac:spMkLst>
            <pc:docMk/>
            <pc:sldMk cId="2414861001" sldId="266"/>
            <ac:spMk id="7" creationId="{E54FC80A-744A-49B1-BECC-15FD5131050C}"/>
          </ac:spMkLst>
        </pc:spChg>
        <pc:spChg chg="del mod">
          <ac:chgData name="roytoja35@gmail.com" userId="831c34cc3b89b89f" providerId="LiveId" clId="{7BE2C692-A5F0-4FEB-A1AD-44C6935BC34F}" dt="2021-11-14T20:35:27.970" v="622" actId="26606"/>
          <ac:spMkLst>
            <pc:docMk/>
            <pc:sldMk cId="2414861001" sldId="266"/>
            <ac:spMk id="8" creationId="{D0E959ED-7D60-4115-A6A4-4ADC254481DE}"/>
          </ac:spMkLst>
        </pc:spChg>
        <pc:spChg chg="add del mod">
          <ac:chgData name="roytoja35@gmail.com" userId="831c34cc3b89b89f" providerId="LiveId" clId="{7BE2C692-A5F0-4FEB-A1AD-44C6935BC34F}" dt="2021-11-14T20:35:38.357" v="623" actId="26606"/>
          <ac:spMkLst>
            <pc:docMk/>
            <pc:sldMk cId="2414861001" sldId="266"/>
            <ac:spMk id="13" creationId="{FD373B9C-05CA-4258-AE2D-FC895DF528B9}"/>
          </ac:spMkLst>
        </pc:spChg>
        <pc:spChg chg="add del mod">
          <ac:chgData name="roytoja35@gmail.com" userId="831c34cc3b89b89f" providerId="LiveId" clId="{7BE2C692-A5F0-4FEB-A1AD-44C6935BC34F}" dt="2021-11-14T20:35:38.357" v="623" actId="26606"/>
          <ac:spMkLst>
            <pc:docMk/>
            <pc:sldMk cId="2414861001" sldId="266"/>
            <ac:spMk id="15" creationId="{313D4A65-53CF-4B5E-97E4-CC4DDBE007F6}"/>
          </ac:spMkLst>
        </pc:spChg>
        <pc:spChg chg="add del mod">
          <ac:chgData name="roytoja35@gmail.com" userId="831c34cc3b89b89f" providerId="LiveId" clId="{7BE2C692-A5F0-4FEB-A1AD-44C6935BC34F}" dt="2021-11-14T20:35:38.357" v="623" actId="26606"/>
          <ac:spMkLst>
            <pc:docMk/>
            <pc:sldMk cId="2414861001" sldId="266"/>
            <ac:spMk id="17" creationId="{01A858F1-5646-4F04-8407-14BD7F06B675}"/>
          </ac:spMkLst>
        </pc:spChg>
        <pc:spChg chg="add mod">
          <ac:chgData name="roytoja35@gmail.com" userId="831c34cc3b89b89f" providerId="LiveId" clId="{7BE2C692-A5F0-4FEB-A1AD-44C6935BC34F}" dt="2021-11-14T20:40:18.147" v="711" actId="1076"/>
          <ac:spMkLst>
            <pc:docMk/>
            <pc:sldMk cId="2414861001" sldId="266"/>
            <ac:spMk id="18" creationId="{12678C98-C26E-4ACE-ADD0-EF85EA2E0370}"/>
          </ac:spMkLst>
        </pc:spChg>
        <pc:spChg chg="add mod">
          <ac:chgData name="roytoja35@gmail.com" userId="831c34cc3b89b89f" providerId="LiveId" clId="{7BE2C692-A5F0-4FEB-A1AD-44C6935BC34F}" dt="2021-11-14T20:43:54.586" v="777"/>
          <ac:spMkLst>
            <pc:docMk/>
            <pc:sldMk cId="2414861001" sldId="266"/>
            <ac:spMk id="19" creationId="{0AADB691-B8CC-47B0-8E97-D93511F5BF49}"/>
          </ac:spMkLst>
        </pc:spChg>
        <pc:spChg chg="add mod">
          <ac:chgData name="roytoja35@gmail.com" userId="831c34cc3b89b89f" providerId="LiveId" clId="{7BE2C692-A5F0-4FEB-A1AD-44C6935BC34F}" dt="2021-11-14T20:43:54.586" v="777"/>
          <ac:spMkLst>
            <pc:docMk/>
            <pc:sldMk cId="2414861001" sldId="266"/>
            <ac:spMk id="21" creationId="{36A0CFBB-888C-47FE-B644-D1F484128897}"/>
          </ac:spMkLst>
        </pc:spChg>
        <pc:spChg chg="add mod">
          <ac:chgData name="roytoja35@gmail.com" userId="831c34cc3b89b89f" providerId="LiveId" clId="{7BE2C692-A5F0-4FEB-A1AD-44C6935BC34F}" dt="2021-11-14T20:38:57.747" v="678" actId="1076"/>
          <ac:spMkLst>
            <pc:docMk/>
            <pc:sldMk cId="2414861001" sldId="266"/>
            <ac:spMk id="26" creationId="{578D72C5-D623-43F8-80B9-53ED0C72536F}"/>
          </ac:spMkLst>
        </pc:spChg>
        <pc:spChg chg="add mod">
          <ac:chgData name="roytoja35@gmail.com" userId="831c34cc3b89b89f" providerId="LiveId" clId="{7BE2C692-A5F0-4FEB-A1AD-44C6935BC34F}" dt="2021-11-14T20:38:46.491" v="676" actId="1076"/>
          <ac:spMkLst>
            <pc:docMk/>
            <pc:sldMk cId="2414861001" sldId="266"/>
            <ac:spMk id="28" creationId="{F0CD79FC-4337-42DB-90CB-E9E0F4D0409E}"/>
          </ac:spMkLst>
        </pc:spChg>
        <pc:picChg chg="add mod ord">
          <ac:chgData name="roytoja35@gmail.com" userId="831c34cc3b89b89f" providerId="LiveId" clId="{7BE2C692-A5F0-4FEB-A1AD-44C6935BC34F}" dt="2021-11-14T20:40:30.019" v="712" actId="1076"/>
          <ac:picMkLst>
            <pc:docMk/>
            <pc:sldMk cId="2414861001" sldId="266"/>
            <ac:picMk id="10" creationId="{CD748672-97EF-44A0-8EF0-110A13A513F8}"/>
          </ac:picMkLst>
        </pc:picChg>
      </pc:sldChg>
      <pc:sldChg chg="new del">
        <pc:chgData name="roytoja35@gmail.com" userId="831c34cc3b89b89f" providerId="LiveId" clId="{7BE2C692-A5F0-4FEB-A1AD-44C6935BC34F}" dt="2021-11-14T20:30:52.414" v="592" actId="47"/>
        <pc:sldMkLst>
          <pc:docMk/>
          <pc:sldMk cId="3530072150" sldId="266"/>
        </pc:sldMkLst>
      </pc:sldChg>
      <pc:sldChg chg="addSp delSp modSp new mod modClrScheme chgLayout">
        <pc:chgData name="roytoja35@gmail.com" userId="831c34cc3b89b89f" providerId="LiveId" clId="{7BE2C692-A5F0-4FEB-A1AD-44C6935BC34F}" dt="2021-11-14T20:43:58.507" v="778" actId="26606"/>
        <pc:sldMkLst>
          <pc:docMk/>
          <pc:sldMk cId="656486594" sldId="267"/>
        </pc:sldMkLst>
        <pc:spChg chg="del mod">
          <ac:chgData name="roytoja35@gmail.com" userId="831c34cc3b89b89f" providerId="LiveId" clId="{7BE2C692-A5F0-4FEB-A1AD-44C6935BC34F}" dt="2021-11-14T20:40:56.443" v="715" actId="26606"/>
          <ac:spMkLst>
            <pc:docMk/>
            <pc:sldMk cId="656486594" sldId="267"/>
            <ac:spMk id="2" creationId="{916809E0-2DE7-451F-87B2-C291EAE18025}"/>
          </ac:spMkLst>
        </pc:spChg>
        <pc:spChg chg="del mod">
          <ac:chgData name="roytoja35@gmail.com" userId="831c34cc3b89b89f" providerId="LiveId" clId="{7BE2C692-A5F0-4FEB-A1AD-44C6935BC34F}" dt="2021-11-14T20:40:56.443" v="715" actId="26606"/>
          <ac:spMkLst>
            <pc:docMk/>
            <pc:sldMk cId="656486594" sldId="267"/>
            <ac:spMk id="3" creationId="{29090D56-DD3A-4443-9288-37D9C0E1F056}"/>
          </ac:spMkLst>
        </pc:spChg>
        <pc:spChg chg="del mod">
          <ac:chgData name="roytoja35@gmail.com" userId="831c34cc3b89b89f" providerId="LiveId" clId="{7BE2C692-A5F0-4FEB-A1AD-44C6935BC34F}" dt="2021-11-14T20:40:56.443" v="715" actId="26606"/>
          <ac:spMkLst>
            <pc:docMk/>
            <pc:sldMk cId="656486594" sldId="267"/>
            <ac:spMk id="4" creationId="{2E99A760-95BD-4A1B-B8C4-771557181ADE}"/>
          </ac:spMkLst>
        </pc:spChg>
        <pc:spChg chg="mod">
          <ac:chgData name="roytoja35@gmail.com" userId="831c34cc3b89b89f" providerId="LiveId" clId="{7BE2C692-A5F0-4FEB-A1AD-44C6935BC34F}" dt="2021-11-14T20:43:58.507" v="778" actId="26606"/>
          <ac:spMkLst>
            <pc:docMk/>
            <pc:sldMk cId="656486594" sldId="267"/>
            <ac:spMk id="5" creationId="{65574A81-A56D-469E-BE32-ED0871B60850}"/>
          </ac:spMkLst>
        </pc:spChg>
        <pc:spChg chg="mod">
          <ac:chgData name="roytoja35@gmail.com" userId="831c34cc3b89b89f" providerId="LiveId" clId="{7BE2C692-A5F0-4FEB-A1AD-44C6935BC34F}" dt="2021-11-14T20:43:58.507" v="778" actId="26606"/>
          <ac:spMkLst>
            <pc:docMk/>
            <pc:sldMk cId="656486594" sldId="267"/>
            <ac:spMk id="6" creationId="{7FC8D41A-0FC6-4501-80CC-7D4061661476}"/>
          </ac:spMkLst>
        </pc:spChg>
        <pc:spChg chg="mod">
          <ac:chgData name="roytoja35@gmail.com" userId="831c34cc3b89b89f" providerId="LiveId" clId="{7BE2C692-A5F0-4FEB-A1AD-44C6935BC34F}" dt="2021-11-14T20:43:58.507" v="778" actId="26606"/>
          <ac:spMkLst>
            <pc:docMk/>
            <pc:sldMk cId="656486594" sldId="267"/>
            <ac:spMk id="7" creationId="{55D44483-1A56-4183-9095-DC2515E66149}"/>
          </ac:spMkLst>
        </pc:spChg>
        <pc:spChg chg="add del mod">
          <ac:chgData name="roytoja35@gmail.com" userId="831c34cc3b89b89f" providerId="LiveId" clId="{7BE2C692-A5F0-4FEB-A1AD-44C6935BC34F}" dt="2021-11-14T20:42:18.377" v="766" actId="478"/>
          <ac:spMkLst>
            <pc:docMk/>
            <pc:sldMk cId="656486594" sldId="267"/>
            <ac:spMk id="9" creationId="{81305C88-6EF9-40A5-B206-663593D596FB}"/>
          </ac:spMkLst>
        </pc:spChg>
        <pc:spChg chg="add del mod">
          <ac:chgData name="roytoja35@gmail.com" userId="831c34cc3b89b89f" providerId="LiveId" clId="{7BE2C692-A5F0-4FEB-A1AD-44C6935BC34F}" dt="2021-11-14T20:41:26.364" v="738" actId="478"/>
          <ac:spMkLst>
            <pc:docMk/>
            <pc:sldMk cId="656486594" sldId="267"/>
            <ac:spMk id="12" creationId="{162A9FCD-0892-43F4-80EA-E8094A22700E}"/>
          </ac:spMkLst>
        </pc:spChg>
        <pc:spChg chg="add mod ord">
          <ac:chgData name="roytoja35@gmail.com" userId="831c34cc3b89b89f" providerId="LiveId" clId="{7BE2C692-A5F0-4FEB-A1AD-44C6935BC34F}" dt="2021-11-14T20:43:58.507" v="778" actId="26606"/>
          <ac:spMkLst>
            <pc:docMk/>
            <pc:sldMk cId="656486594" sldId="267"/>
            <ac:spMk id="13" creationId="{5ADDC03C-C82B-405C-A6A6-DC31675A6C81}"/>
          </ac:spMkLst>
        </pc:spChg>
        <pc:spChg chg="add mod">
          <ac:chgData name="roytoja35@gmail.com" userId="831c34cc3b89b89f" providerId="LiveId" clId="{7BE2C692-A5F0-4FEB-A1AD-44C6935BC34F}" dt="2021-11-14T20:43:58.507" v="778" actId="26606"/>
          <ac:spMkLst>
            <pc:docMk/>
            <pc:sldMk cId="656486594" sldId="267"/>
            <ac:spMk id="14" creationId="{3296C04F-7CDE-4B29-8F96-57065252DB35}"/>
          </ac:spMkLst>
        </pc:spChg>
      </pc:sldChg>
      <pc:sldChg chg="delSp mod">
        <pc:chgData name="roytoja35@gmail.com" userId="831c34cc3b89b89f" providerId="LiveId" clId="{7BE2C692-A5F0-4FEB-A1AD-44C6935BC34F}" dt="2021-11-18T13:03:16.161" v="780" actId="478"/>
        <pc:sldMkLst>
          <pc:docMk/>
          <pc:sldMk cId="2671161279" sldId="280"/>
        </pc:sldMkLst>
        <pc:spChg chg="del">
          <ac:chgData name="roytoja35@gmail.com" userId="831c34cc3b89b89f" providerId="LiveId" clId="{7BE2C692-A5F0-4FEB-A1AD-44C6935BC34F}" dt="2021-11-18T13:03:12.428" v="779" actId="478"/>
          <ac:spMkLst>
            <pc:docMk/>
            <pc:sldMk cId="2671161279" sldId="280"/>
            <ac:spMk id="7" creationId="{8BBF8C37-2618-46BA-84A8-BBDD50565C03}"/>
          </ac:spMkLst>
        </pc:spChg>
        <pc:spChg chg="del">
          <ac:chgData name="roytoja35@gmail.com" userId="831c34cc3b89b89f" providerId="LiveId" clId="{7BE2C692-A5F0-4FEB-A1AD-44C6935BC34F}" dt="2021-11-18T13:03:16.161" v="780" actId="478"/>
          <ac:spMkLst>
            <pc:docMk/>
            <pc:sldMk cId="2671161279" sldId="280"/>
            <ac:spMk id="8" creationId="{B69B0051-0759-4CAB-83A1-00358127A8D2}"/>
          </ac:spMkLst>
        </pc:spChg>
      </pc:sldChg>
    </pc:docChg>
  </pc:docChgLst>
  <pc:docChgLst>
    <pc:chgData name="Jomian TC" userId="0386d9854a31b128" providerId="Windows Live" clId="Web-{622AC0A0-8D00-4361-9A20-74F8B8783570}"/>
    <pc:docChg chg="modSld">
      <pc:chgData name="Jomian TC" userId="0386d9854a31b128" providerId="Windows Live" clId="Web-{622AC0A0-8D00-4361-9A20-74F8B8783570}" dt="2021-11-12T15:57:45.181" v="5" actId="20577"/>
      <pc:docMkLst>
        <pc:docMk/>
      </pc:docMkLst>
      <pc:sldChg chg="modSp">
        <pc:chgData name="Jomian TC" userId="0386d9854a31b128" providerId="Windows Live" clId="Web-{622AC0A0-8D00-4361-9A20-74F8B8783570}" dt="2021-11-12T15:57:45.181" v="5" actId="20577"/>
        <pc:sldMkLst>
          <pc:docMk/>
          <pc:sldMk cId="4100981227" sldId="256"/>
        </pc:sldMkLst>
        <pc:spChg chg="mod">
          <ac:chgData name="Jomian TC" userId="0386d9854a31b128" providerId="Windows Live" clId="Web-{622AC0A0-8D00-4361-9A20-74F8B8783570}" dt="2021-11-12T15:57:45.181" v="5" actId="20577"/>
          <ac:spMkLst>
            <pc:docMk/>
            <pc:sldMk cId="4100981227" sldId="256"/>
            <ac:spMk id="3" creationId="{9087D441-88AE-4377-BFCA-92E480C96DB7}"/>
          </ac:spMkLst>
        </pc:spChg>
      </pc:sldChg>
    </pc:docChg>
  </pc:docChgLst>
  <pc:docChgLst>
    <pc:chgData name="Jomian TC" userId="0386d9854a31b128" providerId="LiveId" clId="{90D8C324-47B3-4FFD-B93A-801EB0C820EE}"/>
    <pc:docChg chg="undo custSel addSld delSld modSld sldOrd">
      <pc:chgData name="Jomian TC" userId="0386d9854a31b128" providerId="LiveId" clId="{90D8C324-47B3-4FFD-B93A-801EB0C820EE}" dt="2021-11-16T00:44:13.767" v="3091" actId="47"/>
      <pc:docMkLst>
        <pc:docMk/>
      </pc:docMkLst>
      <pc:sldChg chg="delSp modSp mod">
        <pc:chgData name="Jomian TC" userId="0386d9854a31b128" providerId="LiveId" clId="{90D8C324-47B3-4FFD-B93A-801EB0C820EE}" dt="2021-11-15T21:37:52.253" v="260" actId="478"/>
        <pc:sldMkLst>
          <pc:docMk/>
          <pc:sldMk cId="4100981227" sldId="256"/>
        </pc:sldMkLst>
        <pc:spChg chg="del mod">
          <ac:chgData name="Jomian TC" userId="0386d9854a31b128" providerId="LiveId" clId="{90D8C324-47B3-4FFD-B93A-801EB0C820EE}" dt="2021-11-15T21:37:52.253" v="260" actId="478"/>
          <ac:spMkLst>
            <pc:docMk/>
            <pc:sldMk cId="4100981227" sldId="256"/>
            <ac:spMk id="3" creationId="{9087D441-88AE-4377-BFCA-92E480C96DB7}"/>
          </ac:spMkLst>
        </pc:spChg>
      </pc:sldChg>
      <pc:sldChg chg="addSp delSp modSp mod">
        <pc:chgData name="Jomian TC" userId="0386d9854a31b128" providerId="LiveId" clId="{90D8C324-47B3-4FFD-B93A-801EB0C820EE}" dt="2021-11-16T00:03:46.968" v="2261" actId="6549"/>
        <pc:sldMkLst>
          <pc:docMk/>
          <pc:sldMk cId="244471798" sldId="257"/>
        </pc:sldMkLst>
        <pc:spChg chg="mod">
          <ac:chgData name="Jomian TC" userId="0386d9854a31b128" providerId="LiveId" clId="{90D8C324-47B3-4FFD-B93A-801EB0C820EE}" dt="2021-11-16T00:03:46.968" v="2261" actId="6549"/>
          <ac:spMkLst>
            <pc:docMk/>
            <pc:sldMk cId="244471798" sldId="257"/>
            <ac:spMk id="3" creationId="{2F6D8C6E-81B3-4B62-A2EA-0CFA0144DB28}"/>
          </ac:spMkLst>
        </pc:spChg>
        <pc:spChg chg="del">
          <ac:chgData name="Jomian TC" userId="0386d9854a31b128" providerId="LiveId" clId="{90D8C324-47B3-4FFD-B93A-801EB0C820EE}" dt="2021-11-15T23:21:24.679" v="1965" actId="478"/>
          <ac:spMkLst>
            <pc:docMk/>
            <pc:sldMk cId="244471798" sldId="257"/>
            <ac:spMk id="5" creationId="{7AABC0DB-B241-4C6F-8922-01171253F0F9}"/>
          </ac:spMkLst>
        </pc:spChg>
        <pc:spChg chg="add mod">
          <ac:chgData name="Jomian TC" userId="0386d9854a31b128" providerId="LiveId" clId="{90D8C324-47B3-4FFD-B93A-801EB0C820EE}" dt="2021-11-15T23:21:31.178" v="1966" actId="1076"/>
          <ac:spMkLst>
            <pc:docMk/>
            <pc:sldMk cId="244471798" sldId="257"/>
            <ac:spMk id="7" creationId="{6AFA9346-B471-457D-99E6-BB2F3E11E80C}"/>
          </ac:spMkLst>
        </pc:spChg>
      </pc:sldChg>
      <pc:sldChg chg="addSp delSp modSp mod modClrScheme chgLayout">
        <pc:chgData name="Jomian TC" userId="0386d9854a31b128" providerId="LiveId" clId="{90D8C324-47B3-4FFD-B93A-801EB0C820EE}" dt="2021-11-16T00:32:05.964" v="3027" actId="20577"/>
        <pc:sldMkLst>
          <pc:docMk/>
          <pc:sldMk cId="1263360617" sldId="258"/>
        </pc:sldMkLst>
        <pc:spChg chg="del mod">
          <ac:chgData name="Jomian TC" userId="0386d9854a31b128" providerId="LiveId" clId="{90D8C324-47B3-4FFD-B93A-801EB0C820EE}" dt="2021-11-16T00:31:07.149" v="3008" actId="478"/>
          <ac:spMkLst>
            <pc:docMk/>
            <pc:sldMk cId="1263360617" sldId="258"/>
            <ac:spMk id="2" creationId="{E5615A4A-797C-4050-B7BD-B6088D054837}"/>
          </ac:spMkLst>
        </pc:spChg>
        <pc:spChg chg="mod">
          <ac:chgData name="Jomian TC" userId="0386d9854a31b128" providerId="LiveId" clId="{90D8C324-47B3-4FFD-B93A-801EB0C820EE}" dt="2021-11-16T00:32:05.964" v="3027" actId="20577"/>
          <ac:spMkLst>
            <pc:docMk/>
            <pc:sldMk cId="1263360617" sldId="258"/>
            <ac:spMk id="3" creationId="{B6E6C671-5A8F-4630-9D25-DEBE8C89970F}"/>
          </ac:spMkLst>
        </pc:spChg>
        <pc:spChg chg="mod">
          <ac:chgData name="Jomian TC" userId="0386d9854a31b128" providerId="LiveId" clId="{90D8C324-47B3-4FFD-B93A-801EB0C820EE}" dt="2021-11-16T00:31:48.650" v="3018" actId="26606"/>
          <ac:spMkLst>
            <pc:docMk/>
            <pc:sldMk cId="1263360617" sldId="258"/>
            <ac:spMk id="4" creationId="{BE17334E-D0D5-442E-9309-F060CE9F5768}"/>
          </ac:spMkLst>
        </pc:spChg>
        <pc:spChg chg="del">
          <ac:chgData name="Jomian TC" userId="0386d9854a31b128" providerId="LiveId" clId="{90D8C324-47B3-4FFD-B93A-801EB0C820EE}" dt="2021-11-16T00:31:24.788" v="3013" actId="478"/>
          <ac:spMkLst>
            <pc:docMk/>
            <pc:sldMk cId="1263360617" sldId="258"/>
            <ac:spMk id="5" creationId="{4380D2B9-65F1-4A68-A6A8-EAE01AA60A19}"/>
          </ac:spMkLst>
        </pc:spChg>
        <pc:spChg chg="mod">
          <ac:chgData name="Jomian TC" userId="0386d9854a31b128" providerId="LiveId" clId="{90D8C324-47B3-4FFD-B93A-801EB0C820EE}" dt="2021-11-16T00:31:48.650" v="3018" actId="26606"/>
          <ac:spMkLst>
            <pc:docMk/>
            <pc:sldMk cId="1263360617" sldId="258"/>
            <ac:spMk id="6" creationId="{FEE536A5-341F-410A-851A-1DD10A9F8942}"/>
          </ac:spMkLst>
        </pc:spChg>
        <pc:spChg chg="add del mod">
          <ac:chgData name="Jomian TC" userId="0386d9854a31b128" providerId="LiveId" clId="{90D8C324-47B3-4FFD-B93A-801EB0C820EE}" dt="2021-11-16T00:31:11.926" v="3009" actId="478"/>
          <ac:spMkLst>
            <pc:docMk/>
            <pc:sldMk cId="1263360617" sldId="258"/>
            <ac:spMk id="8" creationId="{06627D1C-F4CC-4096-AF12-6F5F03AA9C80}"/>
          </ac:spMkLst>
        </pc:spChg>
        <pc:spChg chg="add del">
          <ac:chgData name="Jomian TC" userId="0386d9854a31b128" providerId="LiveId" clId="{90D8C324-47B3-4FFD-B93A-801EB0C820EE}" dt="2021-11-16T00:31:22.169" v="3012" actId="22"/>
          <ac:spMkLst>
            <pc:docMk/>
            <pc:sldMk cId="1263360617" sldId="258"/>
            <ac:spMk id="10" creationId="{A5AB0A99-9B98-4F97-BD46-05DB14192E3A}"/>
          </ac:spMkLst>
        </pc:spChg>
        <pc:spChg chg="add del mod">
          <ac:chgData name="Jomian TC" userId="0386d9854a31b128" providerId="LiveId" clId="{90D8C324-47B3-4FFD-B93A-801EB0C820EE}" dt="2021-11-16T00:31:54.218" v="3021" actId="478"/>
          <ac:spMkLst>
            <pc:docMk/>
            <pc:sldMk cId="1263360617" sldId="258"/>
            <ac:spMk id="17" creationId="{13A79F14-6E4B-4B02-8D76-40381C327EC6}"/>
          </ac:spMkLst>
        </pc:spChg>
        <pc:picChg chg="add mod">
          <ac:chgData name="Jomian TC" userId="0386d9854a31b128" providerId="LiveId" clId="{90D8C324-47B3-4FFD-B93A-801EB0C820EE}" dt="2021-11-16T00:31:52.946" v="3020" actId="962"/>
          <ac:picMkLst>
            <pc:docMk/>
            <pc:sldMk cId="1263360617" sldId="258"/>
            <ac:picMk id="12" creationId="{4E5DFA89-7C07-47A2-8297-442922931DA8}"/>
          </ac:picMkLst>
        </pc:picChg>
      </pc:sldChg>
      <pc:sldChg chg="modSp mod">
        <pc:chgData name="Jomian TC" userId="0386d9854a31b128" providerId="LiveId" clId="{90D8C324-47B3-4FFD-B93A-801EB0C820EE}" dt="2021-11-16T00:30:01.009" v="2974" actId="20577"/>
        <pc:sldMkLst>
          <pc:docMk/>
          <pc:sldMk cId="1481745178" sldId="259"/>
        </pc:sldMkLst>
        <pc:spChg chg="mod">
          <ac:chgData name="Jomian TC" userId="0386d9854a31b128" providerId="LiveId" clId="{90D8C324-47B3-4FFD-B93A-801EB0C820EE}" dt="2021-11-16T00:30:01.009" v="2974" actId="20577"/>
          <ac:spMkLst>
            <pc:docMk/>
            <pc:sldMk cId="1481745178" sldId="259"/>
            <ac:spMk id="3" creationId="{1703FA22-9FB1-4221-9C49-E8A318C16115}"/>
          </ac:spMkLst>
        </pc:spChg>
      </pc:sldChg>
      <pc:sldChg chg="addSp delSp modSp new del mod ord">
        <pc:chgData name="Jomian TC" userId="0386d9854a31b128" providerId="LiveId" clId="{90D8C324-47B3-4FFD-B93A-801EB0C820EE}" dt="2021-11-15T21:26:53.736" v="86" actId="47"/>
        <pc:sldMkLst>
          <pc:docMk/>
          <pc:sldMk cId="1214376274" sldId="268"/>
        </pc:sldMkLst>
        <pc:spChg chg="del mod">
          <ac:chgData name="Jomian TC" userId="0386d9854a31b128" providerId="LiveId" clId="{90D8C324-47B3-4FFD-B93A-801EB0C820EE}" dt="2021-11-15T21:25:46.694" v="55" actId="478"/>
          <ac:spMkLst>
            <pc:docMk/>
            <pc:sldMk cId="1214376274" sldId="268"/>
            <ac:spMk id="2" creationId="{06B8DBA9-13E1-496B-A3E7-2B1C801D0781}"/>
          </ac:spMkLst>
        </pc:spChg>
        <pc:spChg chg="del mod">
          <ac:chgData name="Jomian TC" userId="0386d9854a31b128" providerId="LiveId" clId="{90D8C324-47B3-4FFD-B93A-801EB0C820EE}" dt="2021-11-15T21:26:24.293" v="80" actId="478"/>
          <ac:spMkLst>
            <pc:docMk/>
            <pc:sldMk cId="1214376274" sldId="268"/>
            <ac:spMk id="6" creationId="{999CCAD1-1FAD-47FE-AD68-D55FB98665CC}"/>
          </ac:spMkLst>
        </pc:spChg>
        <pc:spChg chg="add del mod">
          <ac:chgData name="Jomian TC" userId="0386d9854a31b128" providerId="LiveId" clId="{90D8C324-47B3-4FFD-B93A-801EB0C820EE}" dt="2021-11-15T21:26:26.633" v="81" actId="478"/>
          <ac:spMkLst>
            <pc:docMk/>
            <pc:sldMk cId="1214376274" sldId="268"/>
            <ac:spMk id="8" creationId="{DAC61170-C947-4173-B1C0-B1930132A6D8}"/>
          </ac:spMkLst>
        </pc:spChg>
        <pc:spChg chg="add mod">
          <ac:chgData name="Jomian TC" userId="0386d9854a31b128" providerId="LiveId" clId="{90D8C324-47B3-4FFD-B93A-801EB0C820EE}" dt="2021-11-15T21:26:47.152" v="85" actId="20577"/>
          <ac:spMkLst>
            <pc:docMk/>
            <pc:sldMk cId="1214376274" sldId="268"/>
            <ac:spMk id="9" creationId="{B7B17BA4-A57C-48CF-AD70-86476A4F69C8}"/>
          </ac:spMkLst>
        </pc:spChg>
      </pc:sldChg>
      <pc:sldChg chg="addSp delSp modSp new mod ord">
        <pc:chgData name="Jomian TC" userId="0386d9854a31b128" providerId="LiveId" clId="{90D8C324-47B3-4FFD-B93A-801EB0C820EE}" dt="2021-11-15T21:37:02.574" v="258"/>
        <pc:sldMkLst>
          <pc:docMk/>
          <pc:sldMk cId="2265678605" sldId="268"/>
        </pc:sldMkLst>
        <pc:spChg chg="del">
          <ac:chgData name="Jomian TC" userId="0386d9854a31b128" providerId="LiveId" clId="{90D8C324-47B3-4FFD-B93A-801EB0C820EE}" dt="2021-11-15T21:28:28.783" v="144" actId="478"/>
          <ac:spMkLst>
            <pc:docMk/>
            <pc:sldMk cId="2265678605" sldId="268"/>
            <ac:spMk id="2" creationId="{B939E242-083E-4360-A270-2E68855CD867}"/>
          </ac:spMkLst>
        </pc:spChg>
        <pc:spChg chg="del">
          <ac:chgData name="Jomian TC" userId="0386d9854a31b128" providerId="LiveId" clId="{90D8C324-47B3-4FFD-B93A-801EB0C820EE}" dt="2021-11-15T21:34:21.772" v="245" actId="931"/>
          <ac:spMkLst>
            <pc:docMk/>
            <pc:sldMk cId="2265678605" sldId="268"/>
            <ac:spMk id="4" creationId="{4C176D0C-A3B8-4EB1-8BC9-0A9AE59690C3}"/>
          </ac:spMkLst>
        </pc:spChg>
        <pc:spChg chg="del">
          <ac:chgData name="Jomian TC" userId="0386d9854a31b128" providerId="LiveId" clId="{90D8C324-47B3-4FFD-B93A-801EB0C820EE}" dt="2021-11-15T21:28:52.905" v="152" actId="478"/>
          <ac:spMkLst>
            <pc:docMk/>
            <pc:sldMk cId="2265678605" sldId="268"/>
            <ac:spMk id="6" creationId="{F4C26E76-EA7D-4FD3-9C9F-E792405B004E}"/>
          </ac:spMkLst>
        </pc:spChg>
        <pc:spChg chg="add del">
          <ac:chgData name="Jomian TC" userId="0386d9854a31b128" providerId="LiveId" clId="{90D8C324-47B3-4FFD-B93A-801EB0C820EE}" dt="2021-11-15T21:28:38.581" v="148" actId="478"/>
          <ac:spMkLst>
            <pc:docMk/>
            <pc:sldMk cId="2265678605" sldId="268"/>
            <ac:spMk id="7" creationId="{4339A328-86DA-49E0-99DD-490E5309C11F}"/>
          </ac:spMkLst>
        </pc:spChg>
        <pc:spChg chg="del">
          <ac:chgData name="Jomian TC" userId="0386d9854a31b128" providerId="LiveId" clId="{90D8C324-47B3-4FFD-B93A-801EB0C820EE}" dt="2021-11-15T21:28:41.048" v="149" actId="478"/>
          <ac:spMkLst>
            <pc:docMk/>
            <pc:sldMk cId="2265678605" sldId="268"/>
            <ac:spMk id="8" creationId="{BAA371F4-F550-47DF-BC58-7AC69A8E9CC8}"/>
          </ac:spMkLst>
        </pc:spChg>
        <pc:spChg chg="mod">
          <ac:chgData name="Jomian TC" userId="0386d9854a31b128" providerId="LiveId" clId="{90D8C324-47B3-4FFD-B93A-801EB0C820EE}" dt="2021-11-15T21:28:23.454" v="143" actId="20577"/>
          <ac:spMkLst>
            <pc:docMk/>
            <pc:sldMk cId="2265678605" sldId="268"/>
            <ac:spMk id="10" creationId="{578CE40E-92CB-4120-B375-2AC8415A682A}"/>
          </ac:spMkLst>
        </pc:spChg>
        <pc:spChg chg="del">
          <ac:chgData name="Jomian TC" userId="0386d9854a31b128" providerId="LiveId" clId="{90D8C324-47B3-4FFD-B93A-801EB0C820EE}" dt="2021-11-15T21:28:34.503" v="146" actId="478"/>
          <ac:spMkLst>
            <pc:docMk/>
            <pc:sldMk cId="2265678605" sldId="268"/>
            <ac:spMk id="11" creationId="{77030B68-4C45-4D9A-8A62-F731A51168A1}"/>
          </ac:spMkLst>
        </pc:spChg>
        <pc:spChg chg="del">
          <ac:chgData name="Jomian TC" userId="0386d9854a31b128" providerId="LiveId" clId="{90D8C324-47B3-4FFD-B93A-801EB0C820EE}" dt="2021-11-15T21:28:33.434" v="145" actId="478"/>
          <ac:spMkLst>
            <pc:docMk/>
            <pc:sldMk cId="2265678605" sldId="268"/>
            <ac:spMk id="12" creationId="{EEBCB9FA-F632-4E1C-9326-AB1BD9B6D05B}"/>
          </ac:spMkLst>
        </pc:spChg>
        <pc:spChg chg="del">
          <ac:chgData name="Jomian TC" userId="0386d9854a31b128" providerId="LiveId" clId="{90D8C324-47B3-4FFD-B93A-801EB0C820EE}" dt="2021-11-15T21:28:56.030" v="153" actId="478"/>
          <ac:spMkLst>
            <pc:docMk/>
            <pc:sldMk cId="2265678605" sldId="268"/>
            <ac:spMk id="13" creationId="{52389ADF-E7A2-47DB-AC90-64A5C6129D8B}"/>
          </ac:spMkLst>
        </pc:spChg>
        <pc:spChg chg="del">
          <ac:chgData name="Jomian TC" userId="0386d9854a31b128" providerId="LiveId" clId="{90D8C324-47B3-4FFD-B93A-801EB0C820EE}" dt="2021-11-15T21:28:57.327" v="154" actId="478"/>
          <ac:spMkLst>
            <pc:docMk/>
            <pc:sldMk cId="2265678605" sldId="268"/>
            <ac:spMk id="14" creationId="{6CFCD7D4-B22F-4D64-B09B-1BB4AA57A3E3}"/>
          </ac:spMkLst>
        </pc:spChg>
        <pc:spChg chg="mod">
          <ac:chgData name="Jomian TC" userId="0386d9854a31b128" providerId="LiveId" clId="{90D8C324-47B3-4FFD-B93A-801EB0C820EE}" dt="2021-11-15T21:29:27.319" v="205" actId="20577"/>
          <ac:spMkLst>
            <pc:docMk/>
            <pc:sldMk cId="2265678605" sldId="268"/>
            <ac:spMk id="15" creationId="{F9F379C6-F29D-4504-9ADF-F5AA3B628D1E}"/>
          </ac:spMkLst>
        </pc:spChg>
        <pc:spChg chg="mod">
          <ac:chgData name="Jomian TC" userId="0386d9854a31b128" providerId="LiveId" clId="{90D8C324-47B3-4FFD-B93A-801EB0C820EE}" dt="2021-11-15T21:29:31.178" v="212" actId="20577"/>
          <ac:spMkLst>
            <pc:docMk/>
            <pc:sldMk cId="2265678605" sldId="268"/>
            <ac:spMk id="16" creationId="{C0894DCE-817F-4C71-9FC8-1EFA8AF0C3D8}"/>
          </ac:spMkLst>
        </pc:spChg>
        <pc:spChg chg="mod">
          <ac:chgData name="Jomian TC" userId="0386d9854a31b128" providerId="LiveId" clId="{90D8C324-47B3-4FFD-B93A-801EB0C820EE}" dt="2021-11-15T21:29:12.573" v="169" actId="20577"/>
          <ac:spMkLst>
            <pc:docMk/>
            <pc:sldMk cId="2265678605" sldId="268"/>
            <ac:spMk id="17" creationId="{6ADE0FAD-C283-41A9-9779-EF046D8A9E19}"/>
          </ac:spMkLst>
        </pc:spChg>
        <pc:spChg chg="mod">
          <ac:chgData name="Jomian TC" userId="0386d9854a31b128" providerId="LiveId" clId="{90D8C324-47B3-4FFD-B93A-801EB0C820EE}" dt="2021-11-15T21:29:19.139" v="189" actId="20577"/>
          <ac:spMkLst>
            <pc:docMk/>
            <pc:sldMk cId="2265678605" sldId="268"/>
            <ac:spMk id="18" creationId="{273BA3E2-A081-4A9E-AF07-DB759EADBE87}"/>
          </ac:spMkLst>
        </pc:spChg>
        <pc:spChg chg="mod">
          <ac:chgData name="Jomian TC" userId="0386d9854a31b128" providerId="LiveId" clId="{90D8C324-47B3-4FFD-B93A-801EB0C820EE}" dt="2021-11-15T21:29:49.185" v="232" actId="20577"/>
          <ac:spMkLst>
            <pc:docMk/>
            <pc:sldMk cId="2265678605" sldId="268"/>
            <ac:spMk id="19" creationId="{2836F19C-8853-438F-AFA2-01547EEC31E9}"/>
          </ac:spMkLst>
        </pc:spChg>
        <pc:spChg chg="mod">
          <ac:chgData name="Jomian TC" userId="0386d9854a31b128" providerId="LiveId" clId="{90D8C324-47B3-4FFD-B93A-801EB0C820EE}" dt="2021-11-15T21:29:55.016" v="244" actId="20577"/>
          <ac:spMkLst>
            <pc:docMk/>
            <pc:sldMk cId="2265678605" sldId="268"/>
            <ac:spMk id="20" creationId="{003CFBB1-5DD0-40E8-AB93-95962449D12D}"/>
          </ac:spMkLst>
        </pc:spChg>
        <pc:picChg chg="add mod">
          <ac:chgData name="Jomian TC" userId="0386d9854a31b128" providerId="LiveId" clId="{90D8C324-47B3-4FFD-B93A-801EB0C820EE}" dt="2021-11-15T21:37:02.574" v="258"/>
          <ac:picMkLst>
            <pc:docMk/>
            <pc:sldMk cId="2265678605" sldId="268"/>
            <ac:picMk id="22" creationId="{4F547E87-5006-4AC1-909A-6F6C93B3330F}"/>
          </ac:picMkLst>
        </pc:picChg>
      </pc:sldChg>
      <pc:sldChg chg="addSp delSp modSp new mod modClrScheme chgLayout">
        <pc:chgData name="Jomian TC" userId="0386d9854a31b128" providerId="LiveId" clId="{90D8C324-47B3-4FFD-B93A-801EB0C820EE}" dt="2021-11-15T21:56:55.249" v="1224" actId="14100"/>
        <pc:sldMkLst>
          <pc:docMk/>
          <pc:sldMk cId="1698143743" sldId="269"/>
        </pc:sldMkLst>
        <pc:spChg chg="add del">
          <ac:chgData name="Jomian TC" userId="0386d9854a31b128" providerId="LiveId" clId="{90D8C324-47B3-4FFD-B93A-801EB0C820EE}" dt="2021-11-15T21:50:34.916" v="1194" actId="478"/>
          <ac:spMkLst>
            <pc:docMk/>
            <pc:sldMk cId="1698143743" sldId="269"/>
            <ac:spMk id="2" creationId="{2E8EF909-07BC-4EF8-8364-86202919D727}"/>
          </ac:spMkLst>
        </pc:spChg>
        <pc:spChg chg="add del">
          <ac:chgData name="Jomian TC" userId="0386d9854a31b128" providerId="LiveId" clId="{90D8C324-47B3-4FFD-B93A-801EB0C820EE}" dt="2021-11-15T21:50:25.717" v="1187" actId="931"/>
          <ac:spMkLst>
            <pc:docMk/>
            <pc:sldMk cId="1698143743" sldId="269"/>
            <ac:spMk id="3" creationId="{92485EB0-1B36-4898-A0E7-E4804485B645}"/>
          </ac:spMkLst>
        </pc:spChg>
        <pc:spChg chg="mod ord">
          <ac:chgData name="Jomian TC" userId="0386d9854a31b128" providerId="LiveId" clId="{90D8C324-47B3-4FFD-B93A-801EB0C820EE}" dt="2021-11-15T21:50:16.388" v="1183" actId="26606"/>
          <ac:spMkLst>
            <pc:docMk/>
            <pc:sldMk cId="1698143743" sldId="269"/>
            <ac:spMk id="4" creationId="{CBFC4C46-2F9A-431F-A1FB-A883BED393D6}"/>
          </ac:spMkLst>
        </pc:spChg>
        <pc:spChg chg="del mod">
          <ac:chgData name="Jomian TC" userId="0386d9854a31b128" providerId="LiveId" clId="{90D8C324-47B3-4FFD-B93A-801EB0C820EE}" dt="2021-11-15T21:41:19.974" v="880" actId="478"/>
          <ac:spMkLst>
            <pc:docMk/>
            <pc:sldMk cId="1698143743" sldId="269"/>
            <ac:spMk id="5" creationId="{13C4422A-9B39-43EF-AA26-343F0EB6AF58}"/>
          </ac:spMkLst>
        </pc:spChg>
        <pc:spChg chg="del mod ord">
          <ac:chgData name="Jomian TC" userId="0386d9854a31b128" providerId="LiveId" clId="{90D8C324-47B3-4FFD-B93A-801EB0C820EE}" dt="2021-11-15T21:50:41.171" v="1195" actId="478"/>
          <ac:spMkLst>
            <pc:docMk/>
            <pc:sldMk cId="1698143743" sldId="269"/>
            <ac:spMk id="6" creationId="{D1816D9F-CC89-43FE-B817-4AA49A5E50A9}"/>
          </ac:spMkLst>
        </pc:spChg>
        <pc:spChg chg="add del">
          <ac:chgData name="Jomian TC" userId="0386d9854a31b128" providerId="LiveId" clId="{90D8C324-47B3-4FFD-B93A-801EB0C820EE}" dt="2021-11-15T21:50:33.791" v="1192" actId="478"/>
          <ac:spMkLst>
            <pc:docMk/>
            <pc:sldMk cId="1698143743" sldId="269"/>
            <ac:spMk id="7" creationId="{44400E45-0A24-4FCB-BFEA-D21110C6B3BF}"/>
          </ac:spMkLst>
        </pc:spChg>
        <pc:spChg chg="add del">
          <ac:chgData name="Jomian TC" userId="0386d9854a31b128" providerId="LiveId" clId="{90D8C324-47B3-4FFD-B93A-801EB0C820EE}" dt="2021-11-15T21:50:34.353" v="1193" actId="478"/>
          <ac:spMkLst>
            <pc:docMk/>
            <pc:sldMk cId="1698143743" sldId="269"/>
            <ac:spMk id="8" creationId="{F81B5919-985C-4667-9FA9-BDAEFDFB5839}"/>
          </ac:spMkLst>
        </pc:spChg>
        <pc:spChg chg="add mod ord">
          <ac:chgData name="Jomian TC" userId="0386d9854a31b128" providerId="LiveId" clId="{90D8C324-47B3-4FFD-B93A-801EB0C820EE}" dt="2021-11-15T21:56:44.002" v="1222" actId="123"/>
          <ac:spMkLst>
            <pc:docMk/>
            <pc:sldMk cId="1698143743" sldId="269"/>
            <ac:spMk id="9" creationId="{0389D56D-EAC9-464F-B786-88CC181EF4F9}"/>
          </ac:spMkLst>
        </pc:spChg>
        <pc:spChg chg="add del mod">
          <ac:chgData name="Jomian TC" userId="0386d9854a31b128" providerId="LiveId" clId="{90D8C324-47B3-4FFD-B93A-801EB0C820EE}" dt="2021-11-15T21:41:31.294" v="883" actId="478"/>
          <ac:spMkLst>
            <pc:docMk/>
            <pc:sldMk cId="1698143743" sldId="269"/>
            <ac:spMk id="11" creationId="{8AA07F98-7266-4447-A2F4-62734D1EE3D1}"/>
          </ac:spMkLst>
        </pc:spChg>
        <pc:spChg chg="add mod ord">
          <ac:chgData name="Jomian TC" userId="0386d9854a31b128" providerId="LiveId" clId="{90D8C324-47B3-4FFD-B93A-801EB0C820EE}" dt="2021-11-15T21:56:55.249" v="1224" actId="14100"/>
          <ac:spMkLst>
            <pc:docMk/>
            <pc:sldMk cId="1698143743" sldId="269"/>
            <ac:spMk id="12" creationId="{3ECA7352-7A1D-46B4-983A-F8D72007359E}"/>
          </ac:spMkLst>
        </pc:spChg>
        <pc:spChg chg="add del mod">
          <ac:chgData name="Jomian TC" userId="0386d9854a31b128" providerId="LiveId" clId="{90D8C324-47B3-4FFD-B93A-801EB0C820EE}" dt="2021-11-15T21:49:35.022" v="1165" actId="26606"/>
          <ac:spMkLst>
            <pc:docMk/>
            <pc:sldMk cId="1698143743" sldId="269"/>
            <ac:spMk id="16" creationId="{26C6E33B-7DE4-4ED7-854D-54AEA0B78A73}"/>
          </ac:spMkLst>
        </pc:spChg>
        <pc:spChg chg="add del mod">
          <ac:chgData name="Jomian TC" userId="0386d9854a31b128" providerId="LiveId" clId="{90D8C324-47B3-4FFD-B93A-801EB0C820EE}" dt="2021-11-15T21:49:35.022" v="1165" actId="26606"/>
          <ac:spMkLst>
            <pc:docMk/>
            <pc:sldMk cId="1698143743" sldId="269"/>
            <ac:spMk id="17" creationId="{DBF279E7-BCBA-4666-9196-8DA3C0879A30}"/>
          </ac:spMkLst>
        </pc:spChg>
        <pc:spChg chg="add del mod">
          <ac:chgData name="Jomian TC" userId="0386d9854a31b128" providerId="LiveId" clId="{90D8C324-47B3-4FFD-B93A-801EB0C820EE}" dt="2021-11-15T21:49:35.022" v="1165" actId="26606"/>
          <ac:spMkLst>
            <pc:docMk/>
            <pc:sldMk cId="1698143743" sldId="269"/>
            <ac:spMk id="18" creationId="{94DF60FD-5737-48DE-9F60-9B680CDA242E}"/>
          </ac:spMkLst>
        </pc:spChg>
        <pc:spChg chg="add del mod">
          <ac:chgData name="Jomian TC" userId="0386d9854a31b128" providerId="LiveId" clId="{90D8C324-47B3-4FFD-B93A-801EB0C820EE}" dt="2021-11-15T21:49:29.983" v="1163" actId="26606"/>
          <ac:spMkLst>
            <pc:docMk/>
            <pc:sldMk cId="1698143743" sldId="269"/>
            <ac:spMk id="19" creationId="{26C6E33B-7DE4-4ED7-854D-54AEA0B78A73}"/>
          </ac:spMkLst>
        </pc:spChg>
        <pc:spChg chg="add del mod">
          <ac:chgData name="Jomian TC" userId="0386d9854a31b128" providerId="LiveId" clId="{90D8C324-47B3-4FFD-B93A-801EB0C820EE}" dt="2021-11-15T21:49:36.834" v="1167" actId="26606"/>
          <ac:spMkLst>
            <pc:docMk/>
            <pc:sldMk cId="1698143743" sldId="269"/>
            <ac:spMk id="20" creationId="{5623F20F-0241-43E0-A30C-E32A780A8480}"/>
          </ac:spMkLst>
        </pc:spChg>
        <pc:spChg chg="add del mod">
          <ac:chgData name="Jomian TC" userId="0386d9854a31b128" providerId="LiveId" clId="{90D8C324-47B3-4FFD-B93A-801EB0C820EE}" dt="2021-11-15T21:49:29.983" v="1163" actId="26606"/>
          <ac:spMkLst>
            <pc:docMk/>
            <pc:sldMk cId="1698143743" sldId="269"/>
            <ac:spMk id="21" creationId="{DBF279E7-BCBA-4666-9196-8DA3C0879A30}"/>
          </ac:spMkLst>
        </pc:spChg>
        <pc:spChg chg="add del mod">
          <ac:chgData name="Jomian TC" userId="0386d9854a31b128" providerId="LiveId" clId="{90D8C324-47B3-4FFD-B93A-801EB0C820EE}" dt="2021-11-15T21:49:36.834" v="1167" actId="26606"/>
          <ac:spMkLst>
            <pc:docMk/>
            <pc:sldMk cId="1698143743" sldId="269"/>
            <ac:spMk id="22" creationId="{BD368EA3-CCAF-4639-B323-714B21D4134D}"/>
          </ac:spMkLst>
        </pc:spChg>
        <pc:spChg chg="add del mod">
          <ac:chgData name="Jomian TC" userId="0386d9854a31b128" providerId="LiveId" clId="{90D8C324-47B3-4FFD-B93A-801EB0C820EE}" dt="2021-11-15T21:49:29.983" v="1163" actId="26606"/>
          <ac:spMkLst>
            <pc:docMk/>
            <pc:sldMk cId="1698143743" sldId="269"/>
            <ac:spMk id="23" creationId="{94DF60FD-5737-48DE-9F60-9B680CDA242E}"/>
          </ac:spMkLst>
        </pc:spChg>
        <pc:spChg chg="add del mod">
          <ac:chgData name="Jomian TC" userId="0386d9854a31b128" providerId="LiveId" clId="{90D8C324-47B3-4FFD-B93A-801EB0C820EE}" dt="2021-11-15T21:49:36.834" v="1167" actId="26606"/>
          <ac:spMkLst>
            <pc:docMk/>
            <pc:sldMk cId="1698143743" sldId="269"/>
            <ac:spMk id="24" creationId="{AF38B8A4-C6A8-4BFD-9CE5-86DB03028651}"/>
          </ac:spMkLst>
        </pc:spChg>
        <pc:spChg chg="add del mod">
          <ac:chgData name="Jomian TC" userId="0386d9854a31b128" providerId="LiveId" clId="{90D8C324-47B3-4FFD-B93A-801EB0C820EE}" dt="2021-11-15T21:49:36.834" v="1167" actId="26606"/>
          <ac:spMkLst>
            <pc:docMk/>
            <pc:sldMk cId="1698143743" sldId="269"/>
            <ac:spMk id="25" creationId="{F9C3AC3C-254D-4738-8770-39887C978F47}"/>
          </ac:spMkLst>
        </pc:spChg>
        <pc:spChg chg="add del mod">
          <ac:chgData name="Jomian TC" userId="0386d9854a31b128" providerId="LiveId" clId="{90D8C324-47B3-4FFD-B93A-801EB0C820EE}" dt="2021-11-15T21:49:36.834" v="1167" actId="26606"/>
          <ac:spMkLst>
            <pc:docMk/>
            <pc:sldMk cId="1698143743" sldId="269"/>
            <ac:spMk id="27" creationId="{70B05209-5B38-4B0D-8FCD-C3C431C70344}"/>
          </ac:spMkLst>
        </pc:spChg>
        <pc:spChg chg="add del mod">
          <ac:chgData name="Jomian TC" userId="0386d9854a31b128" providerId="LiveId" clId="{90D8C324-47B3-4FFD-B93A-801EB0C820EE}" dt="2021-11-15T21:49:39.006" v="1169" actId="26606"/>
          <ac:spMkLst>
            <pc:docMk/>
            <pc:sldMk cId="1698143743" sldId="269"/>
            <ac:spMk id="29" creationId="{A2E74D08-8CBC-4C05-96CD-39B0C877EF40}"/>
          </ac:spMkLst>
        </pc:spChg>
        <pc:spChg chg="add del mod">
          <ac:chgData name="Jomian TC" userId="0386d9854a31b128" providerId="LiveId" clId="{90D8C324-47B3-4FFD-B93A-801EB0C820EE}" dt="2021-11-15T21:49:39.006" v="1169" actId="26606"/>
          <ac:spMkLst>
            <pc:docMk/>
            <pc:sldMk cId="1698143743" sldId="269"/>
            <ac:spMk id="30" creationId="{0F4323A8-07C0-497B-9DB6-1EFBB1A754C1}"/>
          </ac:spMkLst>
        </pc:spChg>
        <pc:spChg chg="add del mod">
          <ac:chgData name="Jomian TC" userId="0386d9854a31b128" providerId="LiveId" clId="{90D8C324-47B3-4FFD-B93A-801EB0C820EE}" dt="2021-11-15T21:49:39.006" v="1169" actId="26606"/>
          <ac:spMkLst>
            <pc:docMk/>
            <pc:sldMk cId="1698143743" sldId="269"/>
            <ac:spMk id="31" creationId="{DEE438B7-53D9-473A-AC38-175F55F30A37}"/>
          </ac:spMkLst>
        </pc:spChg>
        <pc:spChg chg="add del mod">
          <ac:chgData name="Jomian TC" userId="0386d9854a31b128" providerId="LiveId" clId="{90D8C324-47B3-4FFD-B93A-801EB0C820EE}" dt="2021-11-15T21:49:39.006" v="1169" actId="26606"/>
          <ac:spMkLst>
            <pc:docMk/>
            <pc:sldMk cId="1698143743" sldId="269"/>
            <ac:spMk id="32" creationId="{15831B28-B8F9-49E4-8C37-05F8FEEBEFE0}"/>
          </ac:spMkLst>
        </pc:spChg>
        <pc:spChg chg="add del mod">
          <ac:chgData name="Jomian TC" userId="0386d9854a31b128" providerId="LiveId" clId="{90D8C324-47B3-4FFD-B93A-801EB0C820EE}" dt="2021-11-15T21:49:39.006" v="1169" actId="26606"/>
          <ac:spMkLst>
            <pc:docMk/>
            <pc:sldMk cId="1698143743" sldId="269"/>
            <ac:spMk id="33" creationId="{2BEBB9D4-34CC-46E9-B23D-B7F46720A03B}"/>
          </ac:spMkLst>
        </pc:spChg>
        <pc:spChg chg="add del mod">
          <ac:chgData name="Jomian TC" userId="0386d9854a31b128" providerId="LiveId" clId="{90D8C324-47B3-4FFD-B93A-801EB0C820EE}" dt="2021-11-15T21:50:33.142" v="1191" actId="478"/>
          <ac:spMkLst>
            <pc:docMk/>
            <pc:sldMk cId="1698143743" sldId="269"/>
            <ac:spMk id="34" creationId="{C49FC903-4835-47D9-8092-F1072ECA080F}"/>
          </ac:spMkLst>
        </pc:spChg>
        <pc:spChg chg="add del mod">
          <ac:chgData name="Jomian TC" userId="0386d9854a31b128" providerId="LiveId" clId="{90D8C324-47B3-4FFD-B93A-801EB0C820EE}" dt="2021-11-15T21:49:39.897" v="1171" actId="26606"/>
          <ac:spMkLst>
            <pc:docMk/>
            <pc:sldMk cId="1698143743" sldId="269"/>
            <ac:spMk id="35" creationId="{4EC2EA08-2BF7-4EC9-8798-B3ED4C0A43AA}"/>
          </ac:spMkLst>
        </pc:spChg>
        <pc:spChg chg="add del mod">
          <ac:chgData name="Jomian TC" userId="0386d9854a31b128" providerId="LiveId" clId="{90D8C324-47B3-4FFD-B93A-801EB0C820EE}" dt="2021-11-15T21:49:39.897" v="1171" actId="26606"/>
          <ac:spMkLst>
            <pc:docMk/>
            <pc:sldMk cId="1698143743" sldId="269"/>
            <ac:spMk id="36" creationId="{5252AFED-FF6B-400C-8A46-F4AA6C77D061}"/>
          </ac:spMkLst>
        </pc:spChg>
        <pc:spChg chg="add del mod">
          <ac:chgData name="Jomian TC" userId="0386d9854a31b128" providerId="LiveId" clId="{90D8C324-47B3-4FFD-B93A-801EB0C820EE}" dt="2021-11-15T21:49:39.897" v="1171" actId="26606"/>
          <ac:spMkLst>
            <pc:docMk/>
            <pc:sldMk cId="1698143743" sldId="269"/>
            <ac:spMk id="37" creationId="{18F7E375-501F-449A-8A2C-AFFE1655890F}"/>
          </ac:spMkLst>
        </pc:spChg>
        <pc:spChg chg="add del mod">
          <ac:chgData name="Jomian TC" userId="0386d9854a31b128" providerId="LiveId" clId="{90D8C324-47B3-4FFD-B93A-801EB0C820EE}" dt="2021-11-15T21:49:39.897" v="1171" actId="26606"/>
          <ac:spMkLst>
            <pc:docMk/>
            <pc:sldMk cId="1698143743" sldId="269"/>
            <ac:spMk id="38" creationId="{692CF521-C2C6-4EA4-8DDC-D58E7A2DBD59}"/>
          </ac:spMkLst>
        </pc:spChg>
        <pc:spChg chg="add del mod">
          <ac:chgData name="Jomian TC" userId="0386d9854a31b128" providerId="LiveId" clId="{90D8C324-47B3-4FFD-B93A-801EB0C820EE}" dt="2021-11-15T21:49:39.897" v="1171" actId="26606"/>
          <ac:spMkLst>
            <pc:docMk/>
            <pc:sldMk cId="1698143743" sldId="269"/>
            <ac:spMk id="39" creationId="{12CB7ECC-E8BD-4FDE-B254-9DEADF607013}"/>
          </ac:spMkLst>
        </pc:spChg>
        <pc:spChg chg="add del mod">
          <ac:chgData name="Jomian TC" userId="0386d9854a31b128" providerId="LiveId" clId="{90D8C324-47B3-4FFD-B93A-801EB0C820EE}" dt="2021-11-15T21:49:44.778" v="1173" actId="26606"/>
          <ac:spMkLst>
            <pc:docMk/>
            <pc:sldMk cId="1698143743" sldId="269"/>
            <ac:spMk id="41" creationId="{2FA2C29F-162E-419B-B9E8-AF10A298D819}"/>
          </ac:spMkLst>
        </pc:spChg>
        <pc:spChg chg="add del mod">
          <ac:chgData name="Jomian TC" userId="0386d9854a31b128" providerId="LiveId" clId="{90D8C324-47B3-4FFD-B93A-801EB0C820EE}" dt="2021-11-15T21:49:44.778" v="1173" actId="26606"/>
          <ac:spMkLst>
            <pc:docMk/>
            <pc:sldMk cId="1698143743" sldId="269"/>
            <ac:spMk id="42" creationId="{01CC65B9-1CFB-45C0-B587-4C747BD1484D}"/>
          </ac:spMkLst>
        </pc:spChg>
        <pc:spChg chg="add del mod">
          <ac:chgData name="Jomian TC" userId="0386d9854a31b128" providerId="LiveId" clId="{90D8C324-47B3-4FFD-B93A-801EB0C820EE}" dt="2021-11-15T21:49:44.778" v="1173" actId="26606"/>
          <ac:spMkLst>
            <pc:docMk/>
            <pc:sldMk cId="1698143743" sldId="269"/>
            <ac:spMk id="43" creationId="{C9B9752C-C8BA-48C9-B9BF-EAFC58C711FA}"/>
          </ac:spMkLst>
        </pc:spChg>
        <pc:spChg chg="add del mod">
          <ac:chgData name="Jomian TC" userId="0386d9854a31b128" providerId="LiveId" clId="{90D8C324-47B3-4FFD-B93A-801EB0C820EE}" dt="2021-11-15T21:49:48.559" v="1175" actId="26606"/>
          <ac:spMkLst>
            <pc:docMk/>
            <pc:sldMk cId="1698143743" sldId="269"/>
            <ac:spMk id="45" creationId="{FA2924F3-E510-4B7B-BCE6-B887F13CDC0B}"/>
          </ac:spMkLst>
        </pc:spChg>
        <pc:spChg chg="add del mod">
          <ac:chgData name="Jomian TC" userId="0386d9854a31b128" providerId="LiveId" clId="{90D8C324-47B3-4FFD-B93A-801EB0C820EE}" dt="2021-11-15T21:49:48.559" v="1175" actId="26606"/>
          <ac:spMkLst>
            <pc:docMk/>
            <pc:sldMk cId="1698143743" sldId="269"/>
            <ac:spMk id="46" creationId="{4BC2DD82-BFB7-4A3B-9ED4-3F516E0B5881}"/>
          </ac:spMkLst>
        </pc:spChg>
        <pc:spChg chg="add del mod">
          <ac:chgData name="Jomian TC" userId="0386d9854a31b128" providerId="LiveId" clId="{90D8C324-47B3-4FFD-B93A-801EB0C820EE}" dt="2021-11-15T21:49:48.559" v="1175" actId="26606"/>
          <ac:spMkLst>
            <pc:docMk/>
            <pc:sldMk cId="1698143743" sldId="269"/>
            <ac:spMk id="47" creationId="{12947AF6-59FE-4507-BA0B-AAF250552BB9}"/>
          </ac:spMkLst>
        </pc:spChg>
        <pc:spChg chg="add del mod">
          <ac:chgData name="Jomian TC" userId="0386d9854a31b128" providerId="LiveId" clId="{90D8C324-47B3-4FFD-B93A-801EB0C820EE}" dt="2021-11-15T21:49:48.559" v="1175" actId="26606"/>
          <ac:spMkLst>
            <pc:docMk/>
            <pc:sldMk cId="1698143743" sldId="269"/>
            <ac:spMk id="48" creationId="{FB37DACE-B0D4-417B-955D-DB7C5950BF34}"/>
          </ac:spMkLst>
        </pc:spChg>
        <pc:spChg chg="add del mod">
          <ac:chgData name="Jomian TC" userId="0386d9854a31b128" providerId="LiveId" clId="{90D8C324-47B3-4FFD-B93A-801EB0C820EE}" dt="2021-11-15T21:49:48.559" v="1175" actId="26606"/>
          <ac:spMkLst>
            <pc:docMk/>
            <pc:sldMk cId="1698143743" sldId="269"/>
            <ac:spMk id="49" creationId="{F0F7BE60-FAB5-402B-83A7-957E75B6D0B5}"/>
          </ac:spMkLst>
        </pc:spChg>
        <pc:spChg chg="add del mod">
          <ac:chgData name="Jomian TC" userId="0386d9854a31b128" providerId="LiveId" clId="{90D8C324-47B3-4FFD-B93A-801EB0C820EE}" dt="2021-11-15T21:49:48.559" v="1175" actId="26606"/>
          <ac:spMkLst>
            <pc:docMk/>
            <pc:sldMk cId="1698143743" sldId="269"/>
            <ac:spMk id="50" creationId="{0DC82B99-40DD-4E43-9C3D-BF534DC622AF}"/>
          </ac:spMkLst>
        </pc:spChg>
        <pc:spChg chg="add del mod">
          <ac:chgData name="Jomian TC" userId="0386d9854a31b128" providerId="LiveId" clId="{90D8C324-47B3-4FFD-B93A-801EB0C820EE}" dt="2021-11-15T21:49:48.559" v="1175" actId="26606"/>
          <ac:spMkLst>
            <pc:docMk/>
            <pc:sldMk cId="1698143743" sldId="269"/>
            <ac:spMk id="51" creationId="{2D53EE8F-9C00-4F06-99C4-6D489F38AE09}"/>
          </ac:spMkLst>
        </pc:spChg>
        <pc:spChg chg="add del mod">
          <ac:chgData name="Jomian TC" userId="0386d9854a31b128" providerId="LiveId" clId="{90D8C324-47B3-4FFD-B93A-801EB0C820EE}" dt="2021-11-15T21:49:48.559" v="1175" actId="26606"/>
          <ac:spMkLst>
            <pc:docMk/>
            <pc:sldMk cId="1698143743" sldId="269"/>
            <ac:spMk id="52" creationId="{A823FD33-B941-4C28-A173-7FA75495FA47}"/>
          </ac:spMkLst>
        </pc:spChg>
        <pc:spChg chg="add del mod">
          <ac:chgData name="Jomian TC" userId="0386d9854a31b128" providerId="LiveId" clId="{90D8C324-47B3-4FFD-B93A-801EB0C820EE}" dt="2021-11-15T21:49:48.559" v="1175" actId="26606"/>
          <ac:spMkLst>
            <pc:docMk/>
            <pc:sldMk cId="1698143743" sldId="269"/>
            <ac:spMk id="53" creationId="{7500369E-0D76-4329-BA12-C3940EA83E91}"/>
          </ac:spMkLst>
        </pc:spChg>
        <pc:spChg chg="add del mod">
          <ac:chgData name="Jomian TC" userId="0386d9854a31b128" providerId="LiveId" clId="{90D8C324-47B3-4FFD-B93A-801EB0C820EE}" dt="2021-11-15T21:49:48.559" v="1175" actId="26606"/>
          <ac:spMkLst>
            <pc:docMk/>
            <pc:sldMk cId="1698143743" sldId="269"/>
            <ac:spMk id="54" creationId="{931FAE88-F0E0-4556-A2B6-C8C55AE51A55}"/>
          </ac:spMkLst>
        </pc:spChg>
        <pc:spChg chg="add del mod">
          <ac:chgData name="Jomian TC" userId="0386d9854a31b128" providerId="LiveId" clId="{90D8C324-47B3-4FFD-B93A-801EB0C820EE}" dt="2021-11-15T21:49:48.559" v="1175" actId="26606"/>
          <ac:spMkLst>
            <pc:docMk/>
            <pc:sldMk cId="1698143743" sldId="269"/>
            <ac:spMk id="55" creationId="{7473B4F0-95E9-4ABA-A72D-044635FF2B6A}"/>
          </ac:spMkLst>
        </pc:spChg>
        <pc:spChg chg="add del mod">
          <ac:chgData name="Jomian TC" userId="0386d9854a31b128" providerId="LiveId" clId="{90D8C324-47B3-4FFD-B93A-801EB0C820EE}" dt="2021-11-15T21:49:48.559" v="1175" actId="26606"/>
          <ac:spMkLst>
            <pc:docMk/>
            <pc:sldMk cId="1698143743" sldId="269"/>
            <ac:spMk id="56" creationId="{2C88951B-9E91-4DC2-80E8-FAFF43C3B87A}"/>
          </ac:spMkLst>
        </pc:spChg>
        <pc:spChg chg="add del mod">
          <ac:chgData name="Jomian TC" userId="0386d9854a31b128" providerId="LiveId" clId="{90D8C324-47B3-4FFD-B93A-801EB0C820EE}" dt="2021-11-15T21:49:48.559" v="1175" actId="26606"/>
          <ac:spMkLst>
            <pc:docMk/>
            <pc:sldMk cId="1698143743" sldId="269"/>
            <ac:spMk id="57" creationId="{BA4EAFB5-1815-4C20-B880-CDC6AD8C9EEA}"/>
          </ac:spMkLst>
        </pc:spChg>
        <pc:spChg chg="add del mod">
          <ac:chgData name="Jomian TC" userId="0386d9854a31b128" providerId="LiveId" clId="{90D8C324-47B3-4FFD-B93A-801EB0C820EE}" dt="2021-11-15T21:49:48.559" v="1175" actId="26606"/>
          <ac:spMkLst>
            <pc:docMk/>
            <pc:sldMk cId="1698143743" sldId="269"/>
            <ac:spMk id="58" creationId="{FD3EF67B-1401-4C83-A442-1EA8EAB30C68}"/>
          </ac:spMkLst>
        </pc:spChg>
        <pc:spChg chg="add del mod">
          <ac:chgData name="Jomian TC" userId="0386d9854a31b128" providerId="LiveId" clId="{90D8C324-47B3-4FFD-B93A-801EB0C820EE}" dt="2021-11-15T21:50:16.388" v="1183" actId="26606"/>
          <ac:spMkLst>
            <pc:docMk/>
            <pc:sldMk cId="1698143743" sldId="269"/>
            <ac:spMk id="60" creationId="{26C6E33B-7DE4-4ED7-854D-54AEA0B78A73}"/>
          </ac:spMkLst>
        </pc:spChg>
        <pc:spChg chg="add del mod">
          <ac:chgData name="Jomian TC" userId="0386d9854a31b128" providerId="LiveId" clId="{90D8C324-47B3-4FFD-B93A-801EB0C820EE}" dt="2021-11-15T21:50:16.388" v="1183" actId="26606"/>
          <ac:spMkLst>
            <pc:docMk/>
            <pc:sldMk cId="1698143743" sldId="269"/>
            <ac:spMk id="61" creationId="{DBF279E7-BCBA-4666-9196-8DA3C0879A30}"/>
          </ac:spMkLst>
        </pc:spChg>
        <pc:spChg chg="add del mod">
          <ac:chgData name="Jomian TC" userId="0386d9854a31b128" providerId="LiveId" clId="{90D8C324-47B3-4FFD-B93A-801EB0C820EE}" dt="2021-11-15T21:50:16.388" v="1183" actId="26606"/>
          <ac:spMkLst>
            <pc:docMk/>
            <pc:sldMk cId="1698143743" sldId="269"/>
            <ac:spMk id="62" creationId="{94DF60FD-5737-48DE-9F60-9B680CDA242E}"/>
          </ac:spMkLst>
        </pc:spChg>
        <pc:picChg chg="add del mod ord">
          <ac:chgData name="Jomian TC" userId="0386d9854a31b128" providerId="LiveId" clId="{90D8C324-47B3-4FFD-B93A-801EB0C820EE}" dt="2021-11-15T21:50:17.224" v="1185" actId="931"/>
          <ac:picMkLst>
            <pc:docMk/>
            <pc:sldMk cId="1698143743" sldId="269"/>
            <ac:picMk id="14" creationId="{1D206156-2691-4AD9-A7C6-3B4B5473A0F1}"/>
          </ac:picMkLst>
        </pc:picChg>
        <pc:picChg chg="add del mod">
          <ac:chgData name="Jomian TC" userId="0386d9854a31b128" providerId="LiveId" clId="{90D8C324-47B3-4FFD-B93A-801EB0C820EE}" dt="2021-11-15T21:50:31.431" v="1190" actId="478"/>
          <ac:picMkLst>
            <pc:docMk/>
            <pc:sldMk cId="1698143743" sldId="269"/>
            <ac:picMk id="26" creationId="{07A5D0CC-E387-4077-892D-E7A1946A12B7}"/>
          </ac:picMkLst>
        </pc:picChg>
        <pc:picChg chg="add mod">
          <ac:chgData name="Jomian TC" userId="0386d9854a31b128" providerId="LiveId" clId="{90D8C324-47B3-4FFD-B93A-801EB0C820EE}" dt="2021-11-15T21:53:58.646" v="1215" actId="1076"/>
          <ac:picMkLst>
            <pc:docMk/>
            <pc:sldMk cId="1698143743" sldId="269"/>
            <ac:picMk id="44" creationId="{7A61E6B9-BCBA-42CC-B95F-9BEF5542C5A2}"/>
          </ac:picMkLst>
        </pc:picChg>
        <pc:picChg chg="add mod">
          <ac:chgData name="Jomian TC" userId="0386d9854a31b128" providerId="LiveId" clId="{90D8C324-47B3-4FFD-B93A-801EB0C820EE}" dt="2021-11-15T21:54:00.021" v="1216" actId="1076"/>
          <ac:picMkLst>
            <pc:docMk/>
            <pc:sldMk cId="1698143743" sldId="269"/>
            <ac:picMk id="63" creationId="{5384E074-7804-4C5A-87CF-B17C31A1DAEE}"/>
          </ac:picMkLst>
        </pc:picChg>
        <pc:picChg chg="add mod">
          <ac:chgData name="Jomian TC" userId="0386d9854a31b128" providerId="LiveId" clId="{90D8C324-47B3-4FFD-B93A-801EB0C820EE}" dt="2021-11-15T21:54:02.365" v="1217" actId="1076"/>
          <ac:picMkLst>
            <pc:docMk/>
            <pc:sldMk cId="1698143743" sldId="269"/>
            <ac:picMk id="65" creationId="{D0742ACF-BEBE-43C3-8119-7403BD7C45E0}"/>
          </ac:picMkLst>
        </pc:picChg>
        <pc:picChg chg="add mod">
          <ac:chgData name="Jomian TC" userId="0386d9854a31b128" providerId="LiveId" clId="{90D8C324-47B3-4FFD-B93A-801EB0C820EE}" dt="2021-11-15T21:54:03.959" v="1218" actId="1076"/>
          <ac:picMkLst>
            <pc:docMk/>
            <pc:sldMk cId="1698143743" sldId="269"/>
            <ac:picMk id="67" creationId="{ABBADE25-1876-4B6D-A844-052229549798}"/>
          </ac:picMkLst>
        </pc:picChg>
      </pc:sldChg>
      <pc:sldChg chg="addSp delSp modSp new mod ord">
        <pc:chgData name="Jomian TC" userId="0386d9854a31b128" providerId="LiveId" clId="{90D8C324-47B3-4FFD-B93A-801EB0C820EE}" dt="2021-11-15T22:40:00.291" v="1651" actId="1076"/>
        <pc:sldMkLst>
          <pc:docMk/>
          <pc:sldMk cId="1350965614" sldId="270"/>
        </pc:sldMkLst>
        <pc:spChg chg="del">
          <ac:chgData name="Jomian TC" userId="0386d9854a31b128" providerId="LiveId" clId="{90D8C324-47B3-4FFD-B93A-801EB0C820EE}" dt="2021-11-15T22:02:18.039" v="1305" actId="22"/>
          <ac:spMkLst>
            <pc:docMk/>
            <pc:sldMk cId="1350965614" sldId="270"/>
            <ac:spMk id="2" creationId="{C9A93545-F496-47FF-AB80-581A97F5CFC3}"/>
          </ac:spMkLst>
        </pc:spChg>
        <pc:spChg chg="del">
          <ac:chgData name="Jomian TC" userId="0386d9854a31b128" providerId="LiveId" clId="{90D8C324-47B3-4FFD-B93A-801EB0C820EE}" dt="2021-11-15T22:04:40.481" v="1380" actId="478"/>
          <ac:spMkLst>
            <pc:docMk/>
            <pc:sldMk cId="1350965614" sldId="270"/>
            <ac:spMk id="3" creationId="{3716A662-8909-4911-9E57-24D39E48A842}"/>
          </ac:spMkLst>
        </pc:spChg>
        <pc:spChg chg="del">
          <ac:chgData name="Jomian TC" userId="0386d9854a31b128" providerId="LiveId" clId="{90D8C324-47B3-4FFD-B93A-801EB0C820EE}" dt="2021-11-15T22:04:39.184" v="1379" actId="478"/>
          <ac:spMkLst>
            <pc:docMk/>
            <pc:sldMk cId="1350965614" sldId="270"/>
            <ac:spMk id="4" creationId="{48B14BC1-45A3-4925-8D08-D36503F5DFBC}"/>
          </ac:spMkLst>
        </pc:spChg>
        <pc:spChg chg="del">
          <ac:chgData name="Jomian TC" userId="0386d9854a31b128" providerId="LiveId" clId="{90D8C324-47B3-4FFD-B93A-801EB0C820EE}" dt="2021-11-15T22:04:37.373" v="1378" actId="478"/>
          <ac:spMkLst>
            <pc:docMk/>
            <pc:sldMk cId="1350965614" sldId="270"/>
            <ac:spMk id="5" creationId="{DCC7A0B0-D6A7-41AA-B6B5-83B0FBA4E173}"/>
          </ac:spMkLst>
        </pc:spChg>
        <pc:spChg chg="del">
          <ac:chgData name="Jomian TC" userId="0386d9854a31b128" providerId="LiveId" clId="{90D8C324-47B3-4FFD-B93A-801EB0C820EE}" dt="2021-11-15T22:04:35.279" v="1377" actId="478"/>
          <ac:spMkLst>
            <pc:docMk/>
            <pc:sldMk cId="1350965614" sldId="270"/>
            <ac:spMk id="6" creationId="{879B8CCF-D5A7-4446-8A50-A06B56778A93}"/>
          </ac:spMkLst>
        </pc:spChg>
        <pc:spChg chg="del">
          <ac:chgData name="Jomian TC" userId="0386d9854a31b128" providerId="LiveId" clId="{90D8C324-47B3-4FFD-B93A-801EB0C820EE}" dt="2021-11-15T22:28:21.638" v="1600" actId="478"/>
          <ac:spMkLst>
            <pc:docMk/>
            <pc:sldMk cId="1350965614" sldId="270"/>
            <ac:spMk id="8" creationId="{89C4EE0F-8DF2-4F9D-9854-AB3B7E260C21}"/>
          </ac:spMkLst>
        </pc:spChg>
        <pc:spChg chg="mod">
          <ac:chgData name="Jomian TC" userId="0386d9854a31b128" providerId="LiveId" clId="{90D8C324-47B3-4FFD-B93A-801EB0C820EE}" dt="2021-11-15T21:57:52.653" v="1304" actId="20577"/>
          <ac:spMkLst>
            <pc:docMk/>
            <pc:sldMk cId="1350965614" sldId="270"/>
            <ac:spMk id="10" creationId="{72CC2C5D-8283-4539-AEDA-3798BCC3DCED}"/>
          </ac:spMkLst>
        </pc:spChg>
        <pc:spChg chg="del">
          <ac:chgData name="Jomian TC" userId="0386d9854a31b128" providerId="LiveId" clId="{90D8C324-47B3-4FFD-B93A-801EB0C820EE}" dt="2021-11-15T22:03:06.599" v="1318" actId="478"/>
          <ac:spMkLst>
            <pc:docMk/>
            <pc:sldMk cId="1350965614" sldId="270"/>
            <ac:spMk id="11" creationId="{0F7E0E87-F6AE-4322-A6D9-5FD57DA67673}"/>
          </ac:spMkLst>
        </pc:spChg>
        <pc:spChg chg="mod">
          <ac:chgData name="Jomian TC" userId="0386d9854a31b128" providerId="LiveId" clId="{90D8C324-47B3-4FFD-B93A-801EB0C820EE}" dt="2021-11-15T22:28:27.619" v="1601" actId="1076"/>
          <ac:spMkLst>
            <pc:docMk/>
            <pc:sldMk cId="1350965614" sldId="270"/>
            <ac:spMk id="12" creationId="{FDBE64AE-A387-4840-946C-AF2B56668F73}"/>
          </ac:spMkLst>
        </pc:spChg>
        <pc:spChg chg="del">
          <ac:chgData name="Jomian TC" userId="0386d9854a31b128" providerId="LiveId" clId="{90D8C324-47B3-4FFD-B93A-801EB0C820EE}" dt="2021-11-15T22:04:33.455" v="1376" actId="478"/>
          <ac:spMkLst>
            <pc:docMk/>
            <pc:sldMk cId="1350965614" sldId="270"/>
            <ac:spMk id="13" creationId="{1E81BE21-70AC-4AB2-A862-8BD9B1192C94}"/>
          </ac:spMkLst>
        </pc:spChg>
        <pc:spChg chg="mod">
          <ac:chgData name="Jomian TC" userId="0386d9854a31b128" providerId="LiveId" clId="{90D8C324-47B3-4FFD-B93A-801EB0C820EE}" dt="2021-11-15T22:39:31.623" v="1648" actId="1076"/>
          <ac:spMkLst>
            <pc:docMk/>
            <pc:sldMk cId="1350965614" sldId="270"/>
            <ac:spMk id="14" creationId="{9D72125E-3D53-457E-9457-A3BDABB3706C}"/>
          </ac:spMkLst>
        </pc:spChg>
        <pc:spChg chg="del">
          <ac:chgData name="Jomian TC" userId="0386d9854a31b128" providerId="LiveId" clId="{90D8C324-47B3-4FFD-B93A-801EB0C820EE}" dt="2021-11-15T22:04:32.579" v="1375" actId="478"/>
          <ac:spMkLst>
            <pc:docMk/>
            <pc:sldMk cId="1350965614" sldId="270"/>
            <ac:spMk id="15" creationId="{D42F345E-29A5-4541-9FB4-1BE7D471856D}"/>
          </ac:spMkLst>
        </pc:spChg>
        <pc:spChg chg="mod">
          <ac:chgData name="Jomian TC" userId="0386d9854a31b128" providerId="LiveId" clId="{90D8C324-47B3-4FFD-B93A-801EB0C820EE}" dt="2021-11-15T22:38:42.881" v="1607" actId="1076"/>
          <ac:spMkLst>
            <pc:docMk/>
            <pc:sldMk cId="1350965614" sldId="270"/>
            <ac:spMk id="16" creationId="{9B781E33-32B9-48DE-8F57-86C40431E0E4}"/>
          </ac:spMkLst>
        </pc:spChg>
        <pc:spChg chg="del">
          <ac:chgData name="Jomian TC" userId="0386d9854a31b128" providerId="LiveId" clId="{90D8C324-47B3-4FFD-B93A-801EB0C820EE}" dt="2021-11-15T22:04:31.661" v="1374" actId="478"/>
          <ac:spMkLst>
            <pc:docMk/>
            <pc:sldMk cId="1350965614" sldId="270"/>
            <ac:spMk id="17" creationId="{6BD70A4E-DA2C-4F0F-BC1E-ACFB3DA44D6A}"/>
          </ac:spMkLst>
        </pc:spChg>
        <pc:spChg chg="del">
          <ac:chgData name="Jomian TC" userId="0386d9854a31b128" providerId="LiveId" clId="{90D8C324-47B3-4FFD-B93A-801EB0C820EE}" dt="2021-11-15T22:10:21.299" v="1531" actId="478"/>
          <ac:spMkLst>
            <pc:docMk/>
            <pc:sldMk cId="1350965614" sldId="270"/>
            <ac:spMk id="18" creationId="{0ED73E58-37D7-4AE5-ADC0-EF975019D62E}"/>
          </ac:spMkLst>
        </pc:spChg>
        <pc:spChg chg="del">
          <ac:chgData name="Jomian TC" userId="0386d9854a31b128" providerId="LiveId" clId="{90D8C324-47B3-4FFD-B93A-801EB0C820EE}" dt="2021-11-15T22:04:30.974" v="1373" actId="478"/>
          <ac:spMkLst>
            <pc:docMk/>
            <pc:sldMk cId="1350965614" sldId="270"/>
            <ac:spMk id="19" creationId="{122520A6-DCA8-480E-8517-5628D65F3CD6}"/>
          </ac:spMkLst>
        </pc:spChg>
        <pc:spChg chg="mod">
          <ac:chgData name="Jomian TC" userId="0386d9854a31b128" providerId="LiveId" clId="{90D8C324-47B3-4FFD-B93A-801EB0C820EE}" dt="2021-11-15T22:40:00.291" v="1651" actId="1076"/>
          <ac:spMkLst>
            <pc:docMk/>
            <pc:sldMk cId="1350965614" sldId="270"/>
            <ac:spMk id="20" creationId="{1C6C39D6-E9D5-47AB-8DD0-3DF36DE077ED}"/>
          </ac:spMkLst>
        </pc:spChg>
        <pc:spChg chg="add del mod">
          <ac:chgData name="Jomian TC" userId="0386d9854a31b128" providerId="LiveId" clId="{90D8C324-47B3-4FFD-B93A-801EB0C820EE}" dt="2021-11-15T22:02:27.966" v="1308" actId="478"/>
          <ac:spMkLst>
            <pc:docMk/>
            <pc:sldMk cId="1350965614" sldId="270"/>
            <ac:spMk id="24" creationId="{478A60A4-DC82-46BB-B4B5-C174512FAD21}"/>
          </ac:spMkLst>
        </pc:spChg>
        <pc:picChg chg="add del mod ord modCrop">
          <ac:chgData name="Jomian TC" userId="0386d9854a31b128" providerId="LiveId" clId="{90D8C324-47B3-4FFD-B93A-801EB0C820EE}" dt="2021-11-15T22:02:25.310" v="1307" actId="478"/>
          <ac:picMkLst>
            <pc:docMk/>
            <pc:sldMk cId="1350965614" sldId="270"/>
            <ac:picMk id="22" creationId="{0C21D020-D4A8-4C3B-A0DC-91DB27710B71}"/>
          </ac:picMkLst>
        </pc:picChg>
        <pc:picChg chg="add mod">
          <ac:chgData name="Jomian TC" userId="0386d9854a31b128" providerId="LiveId" clId="{90D8C324-47B3-4FFD-B93A-801EB0C820EE}" dt="2021-11-15T22:28:06.275" v="1595" actId="1076"/>
          <ac:picMkLst>
            <pc:docMk/>
            <pc:sldMk cId="1350965614" sldId="270"/>
            <ac:picMk id="26" creationId="{82EAEEC6-4432-45CD-95A1-67D576619B05}"/>
          </ac:picMkLst>
        </pc:picChg>
        <pc:picChg chg="add del">
          <ac:chgData name="Jomian TC" userId="0386d9854a31b128" providerId="LiveId" clId="{90D8C324-47B3-4FFD-B93A-801EB0C820EE}" dt="2021-11-15T22:02:52.168" v="1314" actId="22"/>
          <ac:picMkLst>
            <pc:docMk/>
            <pc:sldMk cId="1350965614" sldId="270"/>
            <ac:picMk id="28" creationId="{07500086-DA9B-46B2-B5A5-FCE7167782E4}"/>
          </ac:picMkLst>
        </pc:picChg>
        <pc:picChg chg="add mod">
          <ac:chgData name="Jomian TC" userId="0386d9854a31b128" providerId="LiveId" clId="{90D8C324-47B3-4FFD-B93A-801EB0C820EE}" dt="2021-11-15T22:28:01.754" v="1594" actId="1076"/>
          <ac:picMkLst>
            <pc:docMk/>
            <pc:sldMk cId="1350965614" sldId="270"/>
            <ac:picMk id="30" creationId="{1114FB46-BC0D-40F5-A98E-AB89AFE71FBB}"/>
          </ac:picMkLst>
        </pc:picChg>
        <pc:picChg chg="add mod">
          <ac:chgData name="Jomian TC" userId="0386d9854a31b128" providerId="LiveId" clId="{90D8C324-47B3-4FFD-B93A-801EB0C820EE}" dt="2021-11-15T22:38:40.027" v="1606" actId="1076"/>
          <ac:picMkLst>
            <pc:docMk/>
            <pc:sldMk cId="1350965614" sldId="270"/>
            <ac:picMk id="32" creationId="{7EE55F00-73DD-4C45-A409-3935F201F7F8}"/>
          </ac:picMkLst>
        </pc:picChg>
        <pc:picChg chg="add mod">
          <ac:chgData name="Jomian TC" userId="0386d9854a31b128" providerId="LiveId" clId="{90D8C324-47B3-4FFD-B93A-801EB0C820EE}" dt="2021-11-15T22:38:45.899" v="1608" actId="1076"/>
          <ac:picMkLst>
            <pc:docMk/>
            <pc:sldMk cId="1350965614" sldId="270"/>
            <ac:picMk id="34" creationId="{FEF3C272-86F6-46B5-82F4-3AF9FE014A4D}"/>
          </ac:picMkLst>
        </pc:picChg>
      </pc:sldChg>
      <pc:sldChg chg="delSp new del mod">
        <pc:chgData name="Jomian TC" userId="0386d9854a31b128" providerId="LiveId" clId="{90D8C324-47B3-4FFD-B93A-801EB0C820EE}" dt="2021-11-15T21:57:30.775" v="1233" actId="47"/>
        <pc:sldMkLst>
          <pc:docMk/>
          <pc:sldMk cId="3127959401" sldId="270"/>
        </pc:sldMkLst>
        <pc:spChg chg="del">
          <ac:chgData name="Jomian TC" userId="0386d9854a31b128" providerId="LiveId" clId="{90D8C324-47B3-4FFD-B93A-801EB0C820EE}" dt="2021-11-15T21:57:25.209" v="1232" actId="478"/>
          <ac:spMkLst>
            <pc:docMk/>
            <pc:sldMk cId="3127959401" sldId="270"/>
            <ac:spMk id="2" creationId="{21873CBC-B471-431F-98E5-69688A2D0AE0}"/>
          </ac:spMkLst>
        </pc:spChg>
        <pc:spChg chg="del">
          <ac:chgData name="Jomian TC" userId="0386d9854a31b128" providerId="LiveId" clId="{90D8C324-47B3-4FFD-B93A-801EB0C820EE}" dt="2021-11-15T21:57:20.740" v="1229" actId="478"/>
          <ac:spMkLst>
            <pc:docMk/>
            <pc:sldMk cId="3127959401" sldId="270"/>
            <ac:spMk id="3" creationId="{D790F7F0-22E2-491C-B534-FCC87AEB3A0B}"/>
          </ac:spMkLst>
        </pc:spChg>
        <pc:spChg chg="del">
          <ac:chgData name="Jomian TC" userId="0386d9854a31b128" providerId="LiveId" clId="{90D8C324-47B3-4FFD-B93A-801EB0C820EE}" dt="2021-11-15T21:57:18.771" v="1228" actId="478"/>
          <ac:spMkLst>
            <pc:docMk/>
            <pc:sldMk cId="3127959401" sldId="270"/>
            <ac:spMk id="4" creationId="{6A8FB606-1791-4091-AFF5-FACBF3DC42FD}"/>
          </ac:spMkLst>
        </pc:spChg>
        <pc:spChg chg="del">
          <ac:chgData name="Jomian TC" userId="0386d9854a31b128" providerId="LiveId" clId="{90D8C324-47B3-4FFD-B93A-801EB0C820EE}" dt="2021-11-15T21:57:16.564" v="1227" actId="478"/>
          <ac:spMkLst>
            <pc:docMk/>
            <pc:sldMk cId="3127959401" sldId="270"/>
            <ac:spMk id="5" creationId="{5DDD69F7-69BC-4751-9FE7-7DF4B9B65B05}"/>
          </ac:spMkLst>
        </pc:spChg>
        <pc:spChg chg="del">
          <ac:chgData name="Jomian TC" userId="0386d9854a31b128" providerId="LiveId" clId="{90D8C324-47B3-4FFD-B93A-801EB0C820EE}" dt="2021-11-15T21:57:13.820" v="1226" actId="478"/>
          <ac:spMkLst>
            <pc:docMk/>
            <pc:sldMk cId="3127959401" sldId="270"/>
            <ac:spMk id="6" creationId="{ED65B978-DE38-45B6-9DB3-FAEEA88679BC}"/>
          </ac:spMkLst>
        </pc:spChg>
        <pc:spChg chg="del">
          <ac:chgData name="Jomian TC" userId="0386d9854a31b128" providerId="LiveId" clId="{90D8C324-47B3-4FFD-B93A-801EB0C820EE}" dt="2021-11-15T21:57:22.428" v="1230" actId="478"/>
          <ac:spMkLst>
            <pc:docMk/>
            <pc:sldMk cId="3127959401" sldId="270"/>
            <ac:spMk id="7" creationId="{1D126F8A-6887-45F3-B18A-87F30D93C694}"/>
          </ac:spMkLst>
        </pc:spChg>
        <pc:spChg chg="del">
          <ac:chgData name="Jomian TC" userId="0386d9854a31b128" providerId="LiveId" clId="{90D8C324-47B3-4FFD-B93A-801EB0C820EE}" dt="2021-11-15T21:57:23.881" v="1231" actId="478"/>
          <ac:spMkLst>
            <pc:docMk/>
            <pc:sldMk cId="3127959401" sldId="270"/>
            <ac:spMk id="8" creationId="{A60078D4-857C-4EB1-89D2-2AD7B815D75E}"/>
          </ac:spMkLst>
        </pc:spChg>
      </pc:sldChg>
      <pc:sldChg chg="addSp delSp modSp new mod">
        <pc:chgData name="Jomian TC" userId="0386d9854a31b128" providerId="LiveId" clId="{90D8C324-47B3-4FFD-B93A-801EB0C820EE}" dt="2021-11-16T00:31:28.905" v="3014" actId="478"/>
        <pc:sldMkLst>
          <pc:docMk/>
          <pc:sldMk cId="543515620" sldId="271"/>
        </pc:sldMkLst>
        <pc:spChg chg="del">
          <ac:chgData name="Jomian TC" userId="0386d9854a31b128" providerId="LiveId" clId="{90D8C324-47B3-4FFD-B93A-801EB0C820EE}" dt="2021-11-16T00:10:39.232" v="2320" actId="478"/>
          <ac:spMkLst>
            <pc:docMk/>
            <pc:sldMk cId="543515620" sldId="271"/>
            <ac:spMk id="2" creationId="{477CB741-930F-47D1-8100-45830E2EADF4}"/>
          </ac:spMkLst>
        </pc:spChg>
        <pc:spChg chg="del">
          <ac:chgData name="Jomian TC" userId="0386d9854a31b128" providerId="LiveId" clId="{90D8C324-47B3-4FFD-B93A-801EB0C820EE}" dt="2021-11-16T00:10:54.339" v="2329" actId="478"/>
          <ac:spMkLst>
            <pc:docMk/>
            <pc:sldMk cId="543515620" sldId="271"/>
            <ac:spMk id="3" creationId="{0F1FD7C3-48DF-4D65-824F-A31F76A42D1E}"/>
          </ac:spMkLst>
        </pc:spChg>
        <pc:spChg chg="del">
          <ac:chgData name="Jomian TC" userId="0386d9854a31b128" providerId="LiveId" clId="{90D8C324-47B3-4FFD-B93A-801EB0C820EE}" dt="2021-11-16T00:10:52.796" v="2328" actId="478"/>
          <ac:spMkLst>
            <pc:docMk/>
            <pc:sldMk cId="543515620" sldId="271"/>
            <ac:spMk id="4" creationId="{C17ECA21-54C7-4705-8199-DACE6DDC06A0}"/>
          </ac:spMkLst>
        </pc:spChg>
        <pc:spChg chg="del">
          <ac:chgData name="Jomian TC" userId="0386d9854a31b128" providerId="LiveId" clId="{90D8C324-47B3-4FFD-B93A-801EB0C820EE}" dt="2021-11-16T00:10:55.564" v="2330" actId="478"/>
          <ac:spMkLst>
            <pc:docMk/>
            <pc:sldMk cId="543515620" sldId="271"/>
            <ac:spMk id="5" creationId="{4B21DAAF-FA93-4BF4-A91A-681297E3754A}"/>
          </ac:spMkLst>
        </pc:spChg>
        <pc:spChg chg="del">
          <ac:chgData name="Jomian TC" userId="0386d9854a31b128" providerId="LiveId" clId="{90D8C324-47B3-4FFD-B93A-801EB0C820EE}" dt="2021-11-16T00:10:57.083" v="2331" actId="478"/>
          <ac:spMkLst>
            <pc:docMk/>
            <pc:sldMk cId="543515620" sldId="271"/>
            <ac:spMk id="6" creationId="{5DE92D1E-8EFD-4847-82EE-82D001650406}"/>
          </ac:spMkLst>
        </pc:spChg>
        <pc:spChg chg="del">
          <ac:chgData name="Jomian TC" userId="0386d9854a31b128" providerId="LiveId" clId="{90D8C324-47B3-4FFD-B93A-801EB0C820EE}" dt="2021-11-16T00:31:28.905" v="3014" actId="478"/>
          <ac:spMkLst>
            <pc:docMk/>
            <pc:sldMk cId="543515620" sldId="271"/>
            <ac:spMk id="8" creationId="{9542F1F4-C06A-4A02-A879-92032A6752CA}"/>
          </ac:spMkLst>
        </pc:spChg>
        <pc:spChg chg="mod">
          <ac:chgData name="Jomian TC" userId="0386d9854a31b128" providerId="LiveId" clId="{90D8C324-47B3-4FFD-B93A-801EB0C820EE}" dt="2021-11-16T00:07:24.033" v="2319" actId="20577"/>
          <ac:spMkLst>
            <pc:docMk/>
            <pc:sldMk cId="543515620" sldId="271"/>
            <ac:spMk id="10" creationId="{DD1BBA13-E6E0-41C0-8EE5-7820E2FFEFD3}"/>
          </ac:spMkLst>
        </pc:spChg>
        <pc:spChg chg="del">
          <ac:chgData name="Jomian TC" userId="0386d9854a31b128" providerId="LiveId" clId="{90D8C324-47B3-4FFD-B93A-801EB0C820EE}" dt="2021-11-16T00:10:44.608" v="2323" actId="478"/>
          <ac:spMkLst>
            <pc:docMk/>
            <pc:sldMk cId="543515620" sldId="271"/>
            <ac:spMk id="11" creationId="{319C37FD-FE15-438F-8597-58B6A3C25AA9}"/>
          </ac:spMkLst>
        </pc:spChg>
        <pc:spChg chg="mod">
          <ac:chgData name="Jomian TC" userId="0386d9854a31b128" providerId="LiveId" clId="{90D8C324-47B3-4FFD-B93A-801EB0C820EE}" dt="2021-11-16T00:15:40.763" v="2427" actId="1076"/>
          <ac:spMkLst>
            <pc:docMk/>
            <pc:sldMk cId="543515620" sldId="271"/>
            <ac:spMk id="12" creationId="{9BC1D687-850F-49D0-A22A-C15EA63BE7FE}"/>
          </ac:spMkLst>
        </pc:spChg>
        <pc:spChg chg="del">
          <ac:chgData name="Jomian TC" userId="0386d9854a31b128" providerId="LiveId" clId="{90D8C324-47B3-4FFD-B93A-801EB0C820EE}" dt="2021-11-16T00:10:48.645" v="2327" actId="478"/>
          <ac:spMkLst>
            <pc:docMk/>
            <pc:sldMk cId="543515620" sldId="271"/>
            <ac:spMk id="13" creationId="{324E88F3-55D3-47E1-AB6E-F92CC65366D2}"/>
          </ac:spMkLst>
        </pc:spChg>
        <pc:spChg chg="add del mod">
          <ac:chgData name="Jomian TC" userId="0386d9854a31b128" providerId="LiveId" clId="{90D8C324-47B3-4FFD-B93A-801EB0C820EE}" dt="2021-11-16T00:15:10.394" v="2419" actId="1076"/>
          <ac:spMkLst>
            <pc:docMk/>
            <pc:sldMk cId="543515620" sldId="271"/>
            <ac:spMk id="14" creationId="{C4DDAADF-7AB6-4635-B72D-7C0E380C2318}"/>
          </ac:spMkLst>
        </pc:spChg>
        <pc:spChg chg="del">
          <ac:chgData name="Jomian TC" userId="0386d9854a31b128" providerId="LiveId" clId="{90D8C324-47B3-4FFD-B93A-801EB0C820EE}" dt="2021-11-16T00:10:47.473" v="2326" actId="478"/>
          <ac:spMkLst>
            <pc:docMk/>
            <pc:sldMk cId="543515620" sldId="271"/>
            <ac:spMk id="15" creationId="{8FBD9EF5-6D12-451D-B9C9-F705A562CA4C}"/>
          </ac:spMkLst>
        </pc:spChg>
        <pc:spChg chg="mod">
          <ac:chgData name="Jomian TC" userId="0386d9854a31b128" providerId="LiveId" clId="{90D8C324-47B3-4FFD-B93A-801EB0C820EE}" dt="2021-11-16T00:15:22.311" v="2423" actId="1076"/>
          <ac:spMkLst>
            <pc:docMk/>
            <pc:sldMk cId="543515620" sldId="271"/>
            <ac:spMk id="16" creationId="{DA1EE304-64E4-41E9-8D60-DAC9935AB893}"/>
          </ac:spMkLst>
        </pc:spChg>
        <pc:spChg chg="del">
          <ac:chgData name="Jomian TC" userId="0386d9854a31b128" providerId="LiveId" clId="{90D8C324-47B3-4FFD-B93A-801EB0C820EE}" dt="2021-11-16T00:10:46.656" v="2325" actId="478"/>
          <ac:spMkLst>
            <pc:docMk/>
            <pc:sldMk cId="543515620" sldId="271"/>
            <ac:spMk id="17" creationId="{5E4643C0-7B12-4DAE-AB6C-B2BF77105647}"/>
          </ac:spMkLst>
        </pc:spChg>
        <pc:spChg chg="del">
          <ac:chgData name="Jomian TC" userId="0386d9854a31b128" providerId="LiveId" clId="{90D8C324-47B3-4FFD-B93A-801EB0C820EE}" dt="2021-11-16T00:12:04.731" v="2367" actId="478"/>
          <ac:spMkLst>
            <pc:docMk/>
            <pc:sldMk cId="543515620" sldId="271"/>
            <ac:spMk id="18" creationId="{88D498E7-EE1B-46FA-896D-E05C158CC25A}"/>
          </ac:spMkLst>
        </pc:spChg>
        <pc:spChg chg="del">
          <ac:chgData name="Jomian TC" userId="0386d9854a31b128" providerId="LiveId" clId="{90D8C324-47B3-4FFD-B93A-801EB0C820EE}" dt="2021-11-16T00:10:45.669" v="2324" actId="478"/>
          <ac:spMkLst>
            <pc:docMk/>
            <pc:sldMk cId="543515620" sldId="271"/>
            <ac:spMk id="19" creationId="{2D904CD0-AFA0-47C1-9073-ABB70B32F60E}"/>
          </ac:spMkLst>
        </pc:spChg>
        <pc:spChg chg="del">
          <ac:chgData name="Jomian TC" userId="0386d9854a31b128" providerId="LiveId" clId="{90D8C324-47B3-4FFD-B93A-801EB0C820EE}" dt="2021-11-16T00:12:02.415" v="2366" actId="478"/>
          <ac:spMkLst>
            <pc:docMk/>
            <pc:sldMk cId="543515620" sldId="271"/>
            <ac:spMk id="20" creationId="{ACA07150-12EA-4DB4-A485-8234BAE2D420}"/>
          </ac:spMkLst>
        </pc:spChg>
        <pc:picChg chg="add mod">
          <ac:chgData name="Jomian TC" userId="0386d9854a31b128" providerId="LiveId" clId="{90D8C324-47B3-4FFD-B93A-801EB0C820EE}" dt="2021-11-16T00:15:28.443" v="2424" actId="1076"/>
          <ac:picMkLst>
            <pc:docMk/>
            <pc:sldMk cId="543515620" sldId="271"/>
            <ac:picMk id="22" creationId="{385ADCBD-AF9B-431D-B55B-E5C84FCA2379}"/>
          </ac:picMkLst>
        </pc:picChg>
        <pc:picChg chg="add mod">
          <ac:chgData name="Jomian TC" userId="0386d9854a31b128" providerId="LiveId" clId="{90D8C324-47B3-4FFD-B93A-801EB0C820EE}" dt="2021-11-16T00:15:16.327" v="2420" actId="1076"/>
          <ac:picMkLst>
            <pc:docMk/>
            <pc:sldMk cId="543515620" sldId="271"/>
            <ac:picMk id="24" creationId="{E73DE5F2-B6B4-4ED0-9710-9725AC4A7785}"/>
          </ac:picMkLst>
        </pc:picChg>
        <pc:picChg chg="add mod">
          <ac:chgData name="Jomian TC" userId="0386d9854a31b128" providerId="LiveId" clId="{90D8C324-47B3-4FFD-B93A-801EB0C820EE}" dt="2021-11-16T00:15:07.138" v="2418" actId="1076"/>
          <ac:picMkLst>
            <pc:docMk/>
            <pc:sldMk cId="543515620" sldId="271"/>
            <ac:picMk id="26" creationId="{31616CED-CDCA-4278-9EAB-1B798BB8B22C}"/>
          </ac:picMkLst>
        </pc:picChg>
      </pc:sldChg>
      <pc:sldChg chg="addSp delSp modSp add mod ord">
        <pc:chgData name="Jomian TC" userId="0386d9854a31b128" providerId="LiveId" clId="{90D8C324-47B3-4FFD-B93A-801EB0C820EE}" dt="2021-11-16T00:30:56.463" v="3007" actId="478"/>
        <pc:sldMkLst>
          <pc:docMk/>
          <pc:sldMk cId="1691466147" sldId="272"/>
        </pc:sldMkLst>
        <pc:spChg chg="mod">
          <ac:chgData name="Jomian TC" userId="0386d9854a31b128" providerId="LiveId" clId="{90D8C324-47B3-4FFD-B93A-801EB0C820EE}" dt="2021-11-16T00:30:49.844" v="3005"/>
          <ac:spMkLst>
            <pc:docMk/>
            <pc:sldMk cId="1691466147" sldId="272"/>
            <ac:spMk id="2" creationId="{0EC3CE7A-B131-41FC-A4B0-690ECD05941D}"/>
          </ac:spMkLst>
        </pc:spChg>
        <pc:spChg chg="del">
          <ac:chgData name="Jomian TC" userId="0386d9854a31b128" providerId="LiveId" clId="{90D8C324-47B3-4FFD-B93A-801EB0C820EE}" dt="2021-11-16T00:30:53.223" v="3006" actId="478"/>
          <ac:spMkLst>
            <pc:docMk/>
            <pc:sldMk cId="1691466147" sldId="272"/>
            <ac:spMk id="3" creationId="{1703FA22-9FB1-4221-9C49-E8A318C16115}"/>
          </ac:spMkLst>
        </pc:spChg>
        <pc:spChg chg="add del mod">
          <ac:chgData name="Jomian TC" userId="0386d9854a31b128" providerId="LiveId" clId="{90D8C324-47B3-4FFD-B93A-801EB0C820EE}" dt="2021-11-16T00:30:56.463" v="3007" actId="478"/>
          <ac:spMkLst>
            <pc:docMk/>
            <pc:sldMk cId="1691466147" sldId="272"/>
            <ac:spMk id="5" creationId="{1A54721F-8952-4320-9033-626517EBE97F}"/>
          </ac:spMkLst>
        </pc:spChg>
      </pc:sldChg>
      <pc:sldChg chg="addSp delSp modSp new mod">
        <pc:chgData name="Jomian TC" userId="0386d9854a31b128" providerId="LiveId" clId="{90D8C324-47B3-4FFD-B93A-801EB0C820EE}" dt="2021-11-16T00:44:12.130" v="3090" actId="478"/>
        <pc:sldMkLst>
          <pc:docMk/>
          <pc:sldMk cId="1400829631" sldId="273"/>
        </pc:sldMkLst>
        <pc:spChg chg="del">
          <ac:chgData name="Jomian TC" userId="0386d9854a31b128" providerId="LiveId" clId="{90D8C324-47B3-4FFD-B93A-801EB0C820EE}" dt="2021-11-16T00:32:17.778" v="3031" actId="478"/>
          <ac:spMkLst>
            <pc:docMk/>
            <pc:sldMk cId="1400829631" sldId="273"/>
            <ac:spMk id="2" creationId="{68D5CD74-3CC6-4F12-9CC9-38B63A2DCA7D}"/>
          </ac:spMkLst>
        </pc:spChg>
        <pc:spChg chg="del">
          <ac:chgData name="Jomian TC" userId="0386d9854a31b128" providerId="LiveId" clId="{90D8C324-47B3-4FFD-B93A-801EB0C820EE}" dt="2021-11-16T00:32:19.078" v="3032" actId="478"/>
          <ac:spMkLst>
            <pc:docMk/>
            <pc:sldMk cId="1400829631" sldId="273"/>
            <ac:spMk id="3" creationId="{63975482-E05C-47DD-82E4-B77C0C4FF51C}"/>
          </ac:spMkLst>
        </pc:spChg>
        <pc:spChg chg="del">
          <ac:chgData name="Jomian TC" userId="0386d9854a31b128" providerId="LiveId" clId="{90D8C324-47B3-4FFD-B93A-801EB0C820EE}" dt="2021-11-16T00:32:19.918" v="3033" actId="478"/>
          <ac:spMkLst>
            <pc:docMk/>
            <pc:sldMk cId="1400829631" sldId="273"/>
            <ac:spMk id="4" creationId="{1F211A51-3ADD-450B-BE4B-F96E9620F066}"/>
          </ac:spMkLst>
        </pc:spChg>
        <pc:spChg chg="del">
          <ac:chgData name="Jomian TC" userId="0386d9854a31b128" providerId="LiveId" clId="{90D8C324-47B3-4FFD-B93A-801EB0C820EE}" dt="2021-11-16T00:32:20.767" v="3034" actId="478"/>
          <ac:spMkLst>
            <pc:docMk/>
            <pc:sldMk cId="1400829631" sldId="273"/>
            <ac:spMk id="5" creationId="{5E493A2D-EADC-4A6C-838F-0A18CA80975E}"/>
          </ac:spMkLst>
        </pc:spChg>
        <pc:spChg chg="del">
          <ac:chgData name="Jomian TC" userId="0386d9854a31b128" providerId="LiveId" clId="{90D8C324-47B3-4FFD-B93A-801EB0C820EE}" dt="2021-11-16T00:32:21.538" v="3035" actId="478"/>
          <ac:spMkLst>
            <pc:docMk/>
            <pc:sldMk cId="1400829631" sldId="273"/>
            <ac:spMk id="6" creationId="{CD488431-C3EF-45A6-9A19-F43757DECBBC}"/>
          </ac:spMkLst>
        </pc:spChg>
        <pc:spChg chg="del">
          <ac:chgData name="Jomian TC" userId="0386d9854a31b128" providerId="LiveId" clId="{90D8C324-47B3-4FFD-B93A-801EB0C820EE}" dt="2021-11-16T00:44:12.130" v="3090" actId="478"/>
          <ac:spMkLst>
            <pc:docMk/>
            <pc:sldMk cId="1400829631" sldId="273"/>
            <ac:spMk id="8" creationId="{E66F3DD9-BE33-4002-934D-916870C4B716}"/>
          </ac:spMkLst>
        </pc:spChg>
        <pc:spChg chg="del">
          <ac:chgData name="Jomian TC" userId="0386d9854a31b128" providerId="LiveId" clId="{90D8C324-47B3-4FFD-B93A-801EB0C820EE}" dt="2021-11-16T00:32:22.842" v="3036" actId="478"/>
          <ac:spMkLst>
            <pc:docMk/>
            <pc:sldMk cId="1400829631" sldId="273"/>
            <ac:spMk id="10" creationId="{3BE81C2A-9B1E-4622-AB63-8FF94CB16F68}"/>
          </ac:spMkLst>
        </pc:spChg>
        <pc:spChg chg="del">
          <ac:chgData name="Jomian TC" userId="0386d9854a31b128" providerId="LiveId" clId="{90D8C324-47B3-4FFD-B93A-801EB0C820EE}" dt="2021-11-16T00:32:25.565" v="3038" actId="478"/>
          <ac:spMkLst>
            <pc:docMk/>
            <pc:sldMk cId="1400829631" sldId="273"/>
            <ac:spMk id="11" creationId="{D426ED7D-0814-45F3-9118-6F86B43BFEDB}"/>
          </ac:spMkLst>
        </pc:spChg>
        <pc:spChg chg="del">
          <ac:chgData name="Jomian TC" userId="0386d9854a31b128" providerId="LiveId" clId="{90D8C324-47B3-4FFD-B93A-801EB0C820EE}" dt="2021-11-16T00:41:45.228" v="3046" actId="478"/>
          <ac:spMkLst>
            <pc:docMk/>
            <pc:sldMk cId="1400829631" sldId="273"/>
            <ac:spMk id="12" creationId="{5CDF7605-9153-4D79-97F0-10B824707A16}"/>
          </ac:spMkLst>
        </pc:spChg>
        <pc:spChg chg="del">
          <ac:chgData name="Jomian TC" userId="0386d9854a31b128" providerId="LiveId" clId="{90D8C324-47B3-4FFD-B93A-801EB0C820EE}" dt="2021-11-16T00:32:37.553" v="3041" actId="478"/>
          <ac:spMkLst>
            <pc:docMk/>
            <pc:sldMk cId="1400829631" sldId="273"/>
            <ac:spMk id="13" creationId="{9C45832B-B65E-4207-BFFB-D8920739EBF2}"/>
          </ac:spMkLst>
        </pc:spChg>
        <pc:spChg chg="del">
          <ac:chgData name="Jomian TC" userId="0386d9854a31b128" providerId="LiveId" clId="{90D8C324-47B3-4FFD-B93A-801EB0C820EE}" dt="2021-11-16T00:41:47.097" v="3047" actId="478"/>
          <ac:spMkLst>
            <pc:docMk/>
            <pc:sldMk cId="1400829631" sldId="273"/>
            <ac:spMk id="14" creationId="{3DD06F9E-68E3-4EC9-9AF9-5BF6D6AA3F19}"/>
          </ac:spMkLst>
        </pc:spChg>
        <pc:spChg chg="del">
          <ac:chgData name="Jomian TC" userId="0386d9854a31b128" providerId="LiveId" clId="{90D8C324-47B3-4FFD-B93A-801EB0C820EE}" dt="2021-11-16T00:32:36.902" v="3040" actId="478"/>
          <ac:spMkLst>
            <pc:docMk/>
            <pc:sldMk cId="1400829631" sldId="273"/>
            <ac:spMk id="15" creationId="{2ADE1DED-B7D6-4C91-BB99-EFE7D36E1F7C}"/>
          </ac:spMkLst>
        </pc:spChg>
        <pc:spChg chg="del">
          <ac:chgData name="Jomian TC" userId="0386d9854a31b128" providerId="LiveId" clId="{90D8C324-47B3-4FFD-B93A-801EB0C820EE}" dt="2021-11-16T00:32:40.323" v="3043" actId="478"/>
          <ac:spMkLst>
            <pc:docMk/>
            <pc:sldMk cId="1400829631" sldId="273"/>
            <ac:spMk id="16" creationId="{CAA61926-672D-4501-A254-6CB90D8260ED}"/>
          </ac:spMkLst>
        </pc:spChg>
        <pc:spChg chg="del">
          <ac:chgData name="Jomian TC" userId="0386d9854a31b128" providerId="LiveId" clId="{90D8C324-47B3-4FFD-B93A-801EB0C820EE}" dt="2021-11-16T00:32:27.902" v="3039" actId="478"/>
          <ac:spMkLst>
            <pc:docMk/>
            <pc:sldMk cId="1400829631" sldId="273"/>
            <ac:spMk id="17" creationId="{38AD3809-4BA1-4A2B-B5A1-174FEA73B0C1}"/>
          </ac:spMkLst>
        </pc:spChg>
        <pc:spChg chg="del">
          <ac:chgData name="Jomian TC" userId="0386d9854a31b128" providerId="LiveId" clId="{90D8C324-47B3-4FFD-B93A-801EB0C820EE}" dt="2021-11-16T00:42:00.234" v="3048" actId="478"/>
          <ac:spMkLst>
            <pc:docMk/>
            <pc:sldMk cId="1400829631" sldId="273"/>
            <ac:spMk id="18" creationId="{6263B7D4-80B0-4DE2-8E69-943DB9ACD826}"/>
          </ac:spMkLst>
        </pc:spChg>
        <pc:spChg chg="del">
          <ac:chgData name="Jomian TC" userId="0386d9854a31b128" providerId="LiveId" clId="{90D8C324-47B3-4FFD-B93A-801EB0C820EE}" dt="2021-11-16T00:32:24.932" v="3037" actId="478"/>
          <ac:spMkLst>
            <pc:docMk/>
            <pc:sldMk cId="1400829631" sldId="273"/>
            <ac:spMk id="19" creationId="{D9698BBD-D71B-4145-8A4D-BCFF79A95210}"/>
          </ac:spMkLst>
        </pc:spChg>
        <pc:spChg chg="del">
          <ac:chgData name="Jomian TC" userId="0386d9854a31b128" providerId="LiveId" clId="{90D8C324-47B3-4FFD-B93A-801EB0C820EE}" dt="2021-11-16T00:32:39.536" v="3042" actId="478"/>
          <ac:spMkLst>
            <pc:docMk/>
            <pc:sldMk cId="1400829631" sldId="273"/>
            <ac:spMk id="20" creationId="{E7AF0AC7-AC61-4515-9A9C-6A5EBFBF6A62}"/>
          </ac:spMkLst>
        </pc:spChg>
        <pc:spChg chg="add mod">
          <ac:chgData name="Jomian TC" userId="0386d9854a31b128" providerId="LiveId" clId="{90D8C324-47B3-4FFD-B93A-801EB0C820EE}" dt="2021-11-16T00:44:10.411" v="3089" actId="1076"/>
          <ac:spMkLst>
            <pc:docMk/>
            <pc:sldMk cId="1400829631" sldId="273"/>
            <ac:spMk id="23" creationId="{56565E6D-58F6-4222-A124-BF0E24C82005}"/>
          </ac:spMkLst>
        </pc:spChg>
        <pc:picChg chg="add mod">
          <ac:chgData name="Jomian TC" userId="0386d9854a31b128" providerId="LiveId" clId="{90D8C324-47B3-4FFD-B93A-801EB0C820EE}" dt="2021-11-16T00:44:00.229" v="3085" actId="1076"/>
          <ac:picMkLst>
            <pc:docMk/>
            <pc:sldMk cId="1400829631" sldId="273"/>
            <ac:picMk id="22" creationId="{46CB4EFC-701A-4657-A3EB-98E6060BF62D}"/>
          </ac:picMkLst>
        </pc:picChg>
      </pc:sldChg>
      <pc:sldChg chg="new del">
        <pc:chgData name="Jomian TC" userId="0386d9854a31b128" providerId="LiveId" clId="{90D8C324-47B3-4FFD-B93A-801EB0C820EE}" dt="2021-11-16T00:32:12.884" v="3029" actId="680"/>
        <pc:sldMkLst>
          <pc:docMk/>
          <pc:sldMk cId="1425771880" sldId="273"/>
        </pc:sldMkLst>
      </pc:sldChg>
      <pc:sldChg chg="delSp modSp new del mod">
        <pc:chgData name="Jomian TC" userId="0386d9854a31b128" providerId="LiveId" clId="{90D8C324-47B3-4FFD-B93A-801EB0C820EE}" dt="2021-11-16T00:44:13.767" v="3091" actId="47"/>
        <pc:sldMkLst>
          <pc:docMk/>
          <pc:sldMk cId="3652974506" sldId="274"/>
        </pc:sldMkLst>
        <pc:spChg chg="del">
          <ac:chgData name="Jomian TC" userId="0386d9854a31b128" providerId="LiveId" clId="{90D8C324-47B3-4FFD-B93A-801EB0C820EE}" dt="2021-11-16T00:42:12.701" v="3052" actId="478"/>
          <ac:spMkLst>
            <pc:docMk/>
            <pc:sldMk cId="3652974506" sldId="274"/>
            <ac:spMk id="2" creationId="{E08909F1-DD5A-4812-935D-1E5D578AC393}"/>
          </ac:spMkLst>
        </pc:spChg>
        <pc:spChg chg="del">
          <ac:chgData name="Jomian TC" userId="0386d9854a31b128" providerId="LiveId" clId="{90D8C324-47B3-4FFD-B93A-801EB0C820EE}" dt="2021-11-16T00:42:15.650" v="3053" actId="478"/>
          <ac:spMkLst>
            <pc:docMk/>
            <pc:sldMk cId="3652974506" sldId="274"/>
            <ac:spMk id="3" creationId="{CF0964A0-149B-4063-9ED2-D23550A80211}"/>
          </ac:spMkLst>
        </pc:spChg>
        <pc:spChg chg="del">
          <ac:chgData name="Jomian TC" userId="0386d9854a31b128" providerId="LiveId" clId="{90D8C324-47B3-4FFD-B93A-801EB0C820EE}" dt="2021-11-16T00:42:16.241" v="3054" actId="478"/>
          <ac:spMkLst>
            <pc:docMk/>
            <pc:sldMk cId="3652974506" sldId="274"/>
            <ac:spMk id="4" creationId="{B893B55F-E9F7-43F0-BF63-6AEBCD75C3AB}"/>
          </ac:spMkLst>
        </pc:spChg>
        <pc:spChg chg="del">
          <ac:chgData name="Jomian TC" userId="0386d9854a31b128" providerId="LiveId" clId="{90D8C324-47B3-4FFD-B93A-801EB0C820EE}" dt="2021-11-16T00:42:16.727" v="3055" actId="478"/>
          <ac:spMkLst>
            <pc:docMk/>
            <pc:sldMk cId="3652974506" sldId="274"/>
            <ac:spMk id="5" creationId="{5F019BFE-51DE-4DA6-AE08-64185CF78B68}"/>
          </ac:spMkLst>
        </pc:spChg>
        <pc:spChg chg="del">
          <ac:chgData name="Jomian TC" userId="0386d9854a31b128" providerId="LiveId" clId="{90D8C324-47B3-4FFD-B93A-801EB0C820EE}" dt="2021-11-16T00:42:17.313" v="3056" actId="478"/>
          <ac:spMkLst>
            <pc:docMk/>
            <pc:sldMk cId="3652974506" sldId="274"/>
            <ac:spMk id="6" creationId="{CCA6BFFB-5C7A-4225-8BA0-4FA48407C9D4}"/>
          </ac:spMkLst>
        </pc:spChg>
        <pc:spChg chg="del">
          <ac:chgData name="Jomian TC" userId="0386d9854a31b128" providerId="LiveId" clId="{90D8C324-47B3-4FFD-B93A-801EB0C820EE}" dt="2021-11-16T00:42:11.737" v="3051" actId="478"/>
          <ac:spMkLst>
            <pc:docMk/>
            <pc:sldMk cId="3652974506" sldId="274"/>
            <ac:spMk id="10" creationId="{E1C45A59-601A-4CD3-9E7F-E1A7ACEE8EE0}"/>
          </ac:spMkLst>
        </pc:spChg>
        <pc:spChg chg="del">
          <ac:chgData name="Jomian TC" userId="0386d9854a31b128" providerId="LiveId" clId="{90D8C324-47B3-4FFD-B93A-801EB0C820EE}" dt="2021-11-16T00:42:23.060" v="3061" actId="478"/>
          <ac:spMkLst>
            <pc:docMk/>
            <pc:sldMk cId="3652974506" sldId="274"/>
            <ac:spMk id="11" creationId="{0E1BD291-7F2A-4D76-ACF3-48DEFA4463A0}"/>
          </ac:spMkLst>
        </pc:spChg>
        <pc:spChg chg="del">
          <ac:chgData name="Jomian TC" userId="0386d9854a31b128" providerId="LiveId" clId="{90D8C324-47B3-4FFD-B93A-801EB0C820EE}" dt="2021-11-16T00:42:23.692" v="3062" actId="478"/>
          <ac:spMkLst>
            <pc:docMk/>
            <pc:sldMk cId="3652974506" sldId="274"/>
            <ac:spMk id="12" creationId="{C52543CF-E00E-4CC6-B9B4-DA635A7C114F}"/>
          </ac:spMkLst>
        </pc:spChg>
        <pc:spChg chg="del">
          <ac:chgData name="Jomian TC" userId="0386d9854a31b128" providerId="LiveId" clId="{90D8C324-47B3-4FFD-B93A-801EB0C820EE}" dt="2021-11-16T00:42:17.962" v="3057" actId="478"/>
          <ac:spMkLst>
            <pc:docMk/>
            <pc:sldMk cId="3652974506" sldId="274"/>
            <ac:spMk id="13" creationId="{0C886155-095B-45A1-A801-7EB94B6F02B6}"/>
          </ac:spMkLst>
        </pc:spChg>
        <pc:spChg chg="mod">
          <ac:chgData name="Jomian TC" userId="0386d9854a31b128" providerId="LiveId" clId="{90D8C324-47B3-4FFD-B93A-801EB0C820EE}" dt="2021-11-16T00:43:53.974" v="3084" actId="20577"/>
          <ac:spMkLst>
            <pc:docMk/>
            <pc:sldMk cId="3652974506" sldId="274"/>
            <ac:spMk id="14" creationId="{8F8AEAB0-3A03-442A-B2D2-C5345D451C87}"/>
          </ac:spMkLst>
        </pc:spChg>
        <pc:spChg chg="del">
          <ac:chgData name="Jomian TC" userId="0386d9854a31b128" providerId="LiveId" clId="{90D8C324-47B3-4FFD-B93A-801EB0C820EE}" dt="2021-11-16T00:42:20.205" v="3058" actId="478"/>
          <ac:spMkLst>
            <pc:docMk/>
            <pc:sldMk cId="3652974506" sldId="274"/>
            <ac:spMk id="15" creationId="{54B45A07-3ADB-4376-8F44-B09C44BD9B19}"/>
          </ac:spMkLst>
        </pc:spChg>
        <pc:spChg chg="del">
          <ac:chgData name="Jomian TC" userId="0386d9854a31b128" providerId="LiveId" clId="{90D8C324-47B3-4FFD-B93A-801EB0C820EE}" dt="2021-11-16T00:42:27.539" v="3065" actId="478"/>
          <ac:spMkLst>
            <pc:docMk/>
            <pc:sldMk cId="3652974506" sldId="274"/>
            <ac:spMk id="16" creationId="{AFF8E05F-4954-45E2-937E-A7765E54B847}"/>
          </ac:spMkLst>
        </pc:spChg>
        <pc:spChg chg="del">
          <ac:chgData name="Jomian TC" userId="0386d9854a31b128" providerId="LiveId" clId="{90D8C324-47B3-4FFD-B93A-801EB0C820EE}" dt="2021-11-16T00:42:22.411" v="3060" actId="478"/>
          <ac:spMkLst>
            <pc:docMk/>
            <pc:sldMk cId="3652974506" sldId="274"/>
            <ac:spMk id="17" creationId="{968BCC98-6059-4DF4-B15A-401772051223}"/>
          </ac:spMkLst>
        </pc:spChg>
        <pc:spChg chg="del">
          <ac:chgData name="Jomian TC" userId="0386d9854a31b128" providerId="LiveId" clId="{90D8C324-47B3-4FFD-B93A-801EB0C820EE}" dt="2021-11-16T00:42:25.133" v="3064" actId="478"/>
          <ac:spMkLst>
            <pc:docMk/>
            <pc:sldMk cId="3652974506" sldId="274"/>
            <ac:spMk id="18" creationId="{7090BAA8-8655-4EBA-A4D2-8FE51BF4E673}"/>
          </ac:spMkLst>
        </pc:spChg>
        <pc:spChg chg="del">
          <ac:chgData name="Jomian TC" userId="0386d9854a31b128" providerId="LiveId" clId="{90D8C324-47B3-4FFD-B93A-801EB0C820EE}" dt="2021-11-16T00:42:21.571" v="3059" actId="478"/>
          <ac:spMkLst>
            <pc:docMk/>
            <pc:sldMk cId="3652974506" sldId="274"/>
            <ac:spMk id="19" creationId="{D3B5A79B-3B2D-4330-8FFF-46C933EBABBA}"/>
          </ac:spMkLst>
        </pc:spChg>
        <pc:spChg chg="del">
          <ac:chgData name="Jomian TC" userId="0386d9854a31b128" providerId="LiveId" clId="{90D8C324-47B3-4FFD-B93A-801EB0C820EE}" dt="2021-11-16T00:42:24.331" v="3063" actId="478"/>
          <ac:spMkLst>
            <pc:docMk/>
            <pc:sldMk cId="3652974506" sldId="274"/>
            <ac:spMk id="20" creationId="{43696B74-B021-420D-94DC-7715ECBE856D}"/>
          </ac:spMkLst>
        </pc:spChg>
      </pc:sldChg>
    </pc:docChg>
  </pc:docChgLst>
  <pc:docChgLst>
    <pc:chgData name="Jomian TC" userId="0386d9854a31b128" providerId="Windows Live" clId="Web-{D87184A9-616F-4B2F-8958-B12C94B1C39C}"/>
    <pc:docChg chg="modSld">
      <pc:chgData name="Jomian TC" userId="0386d9854a31b128" providerId="Windows Live" clId="Web-{D87184A9-616F-4B2F-8958-B12C94B1C39C}" dt="2021-11-12T15:59:48.980" v="46" actId="20577"/>
      <pc:docMkLst>
        <pc:docMk/>
      </pc:docMkLst>
      <pc:sldChg chg="modSp">
        <pc:chgData name="Jomian TC" userId="0386d9854a31b128" providerId="Windows Live" clId="Web-{D87184A9-616F-4B2F-8958-B12C94B1C39C}" dt="2021-11-12T15:58:18.913" v="15" actId="20577"/>
        <pc:sldMkLst>
          <pc:docMk/>
          <pc:sldMk cId="4100981227" sldId="256"/>
        </pc:sldMkLst>
        <pc:spChg chg="mod">
          <ac:chgData name="Jomian TC" userId="0386d9854a31b128" providerId="Windows Live" clId="Web-{D87184A9-616F-4B2F-8958-B12C94B1C39C}" dt="2021-11-12T15:58:18.913" v="15" actId="20577"/>
          <ac:spMkLst>
            <pc:docMk/>
            <pc:sldMk cId="4100981227" sldId="256"/>
            <ac:spMk id="3" creationId="{9087D441-88AE-4377-BFCA-92E480C96DB7}"/>
          </ac:spMkLst>
        </pc:spChg>
      </pc:sldChg>
      <pc:sldChg chg="modSp">
        <pc:chgData name="Jomian TC" userId="0386d9854a31b128" providerId="Windows Live" clId="Web-{D87184A9-616F-4B2F-8958-B12C94B1C39C}" dt="2021-11-12T15:59:48.980" v="46" actId="20577"/>
        <pc:sldMkLst>
          <pc:docMk/>
          <pc:sldMk cId="1263360617" sldId="258"/>
        </pc:sldMkLst>
        <pc:spChg chg="mod">
          <ac:chgData name="Jomian TC" userId="0386d9854a31b128" providerId="Windows Live" clId="Web-{D87184A9-616F-4B2F-8958-B12C94B1C39C}" dt="2021-11-12T15:59:48.980" v="46" actId="20577"/>
          <ac:spMkLst>
            <pc:docMk/>
            <pc:sldMk cId="1263360617" sldId="258"/>
            <ac:spMk id="3" creationId="{B6E6C671-5A8F-4630-9D25-DEBE8C89970F}"/>
          </ac:spMkLst>
        </pc:spChg>
      </pc:sldChg>
      <pc:sldChg chg="modSp">
        <pc:chgData name="Jomian TC" userId="0386d9854a31b128" providerId="Windows Live" clId="Web-{D87184A9-616F-4B2F-8958-B12C94B1C39C}" dt="2021-11-12T15:58:31.757" v="36" actId="20577"/>
        <pc:sldMkLst>
          <pc:docMk/>
          <pc:sldMk cId="1481745178" sldId="259"/>
        </pc:sldMkLst>
        <pc:spChg chg="mod">
          <ac:chgData name="Jomian TC" userId="0386d9854a31b128" providerId="Windows Live" clId="Web-{D87184A9-616F-4B2F-8958-B12C94B1C39C}" dt="2021-11-12T15:58:31.757" v="36" actId="20577"/>
          <ac:spMkLst>
            <pc:docMk/>
            <pc:sldMk cId="1481745178" sldId="259"/>
            <ac:spMk id="3" creationId="{1703FA22-9FB1-4221-9C49-E8A318C16115}"/>
          </ac:spMkLst>
        </pc:spChg>
      </pc:sldChg>
    </pc:docChg>
  </pc:docChgLst>
  <pc:docChgLst>
    <pc:chgData name="Jomian TC" userId="0386d9854a31b128" providerId="LiveId" clId="{780FD8B7-23C6-4876-A02A-B0E79BBDF222}"/>
    <pc:docChg chg="custSel modSld">
      <pc:chgData name="Jomian TC" userId="0386d9854a31b128" providerId="LiveId" clId="{780FD8B7-23C6-4876-A02A-B0E79BBDF222}" dt="2021-11-18T13:03:04.099" v="23" actId="1440"/>
      <pc:docMkLst>
        <pc:docMk/>
      </pc:docMkLst>
      <pc:sldChg chg="modTransition">
        <pc:chgData name="Jomian TC" userId="0386d9854a31b128" providerId="LiveId" clId="{780FD8B7-23C6-4876-A02A-B0E79BBDF222}" dt="2021-11-18T05:20:32.980" v="5"/>
        <pc:sldMkLst>
          <pc:docMk/>
          <pc:sldMk cId="244471798" sldId="257"/>
        </pc:sldMkLst>
      </pc:sldChg>
      <pc:sldChg chg="modTransition">
        <pc:chgData name="Jomian TC" userId="0386d9854a31b128" providerId="LiveId" clId="{780FD8B7-23C6-4876-A02A-B0E79BBDF222}" dt="2021-11-18T05:20:41.542" v="8"/>
        <pc:sldMkLst>
          <pc:docMk/>
          <pc:sldMk cId="1263360617" sldId="258"/>
        </pc:sldMkLst>
      </pc:sldChg>
      <pc:sldChg chg="modSp mod modTransition">
        <pc:chgData name="Jomian TC" userId="0386d9854a31b128" providerId="LiveId" clId="{780FD8B7-23C6-4876-A02A-B0E79BBDF222}" dt="2021-11-18T05:20:45.513" v="10"/>
        <pc:sldMkLst>
          <pc:docMk/>
          <pc:sldMk cId="1481745178" sldId="259"/>
        </pc:sldMkLst>
        <pc:spChg chg="mod">
          <ac:chgData name="Jomian TC" userId="0386d9854a31b128" providerId="LiveId" clId="{780FD8B7-23C6-4876-A02A-B0E79BBDF222}" dt="2021-11-18T05:19:36.725" v="0" actId="20577"/>
          <ac:spMkLst>
            <pc:docMk/>
            <pc:sldMk cId="1481745178" sldId="259"/>
            <ac:spMk id="3" creationId="{1703FA22-9FB1-4221-9C49-E8A318C16115}"/>
          </ac:spMkLst>
        </pc:spChg>
      </pc:sldChg>
      <pc:sldChg chg="addSp delSp modSp mod">
        <pc:chgData name="Jomian TC" userId="0386d9854a31b128" providerId="LiveId" clId="{780FD8B7-23C6-4876-A02A-B0E79BBDF222}" dt="2021-11-18T13:03:04.099" v="23" actId="1440"/>
        <pc:sldMkLst>
          <pc:docMk/>
          <pc:sldMk cId="2265678605" sldId="268"/>
        </pc:sldMkLst>
        <pc:spChg chg="del">
          <ac:chgData name="Jomian TC" userId="0386d9854a31b128" providerId="LiveId" clId="{780FD8B7-23C6-4876-A02A-B0E79BBDF222}" dt="2021-11-18T13:02:15.873" v="12" actId="931"/>
          <ac:spMkLst>
            <pc:docMk/>
            <pc:sldMk cId="2265678605" sldId="268"/>
            <ac:spMk id="3" creationId="{EE04459C-1639-4AEA-AE51-682E318C6B8E}"/>
          </ac:spMkLst>
        </pc:spChg>
        <pc:spChg chg="del mod">
          <ac:chgData name="Jomian TC" userId="0386d9854a31b128" providerId="LiveId" clId="{780FD8B7-23C6-4876-A02A-B0E79BBDF222}" dt="2021-11-18T13:02:42.570" v="18" actId="931"/>
          <ac:spMkLst>
            <pc:docMk/>
            <pc:sldMk cId="2265678605" sldId="268"/>
            <ac:spMk id="5" creationId="{735231A0-2362-4213-AC06-BED9168B0BB4}"/>
          </ac:spMkLst>
        </pc:spChg>
        <pc:picChg chg="add mod">
          <ac:chgData name="Jomian TC" userId="0386d9854a31b128" providerId="LiveId" clId="{780FD8B7-23C6-4876-A02A-B0E79BBDF222}" dt="2021-11-18T13:03:04.099" v="23" actId="1440"/>
          <ac:picMkLst>
            <pc:docMk/>
            <pc:sldMk cId="2265678605" sldId="268"/>
            <ac:picMk id="4" creationId="{C60AB702-5F88-4FDC-A526-F89D952C373D}"/>
          </ac:picMkLst>
        </pc:picChg>
        <pc:picChg chg="add mod">
          <ac:chgData name="Jomian TC" userId="0386d9854a31b128" providerId="LiveId" clId="{780FD8B7-23C6-4876-A02A-B0E79BBDF222}" dt="2021-11-18T13:03:02.079" v="22" actId="1440"/>
          <ac:picMkLst>
            <pc:docMk/>
            <pc:sldMk cId="2265678605" sldId="268"/>
            <ac:picMk id="8" creationId="{B3923A5B-5BB6-443F-A179-D135A017CDBC}"/>
          </ac:picMkLst>
        </pc:picChg>
      </pc:sldChg>
      <pc:sldChg chg="modTransition">
        <pc:chgData name="Jomian TC" userId="0386d9854a31b128" providerId="LiveId" clId="{780FD8B7-23C6-4876-A02A-B0E79BBDF222}" dt="2021-11-18T05:20:27.073" v="3"/>
        <pc:sldMkLst>
          <pc:docMk/>
          <pc:sldMk cId="1698143743" sldId="269"/>
        </pc:sldMkLst>
      </pc:sldChg>
      <pc:sldChg chg="modTransition">
        <pc:chgData name="Jomian TC" userId="0386d9854a31b128" providerId="LiveId" clId="{780FD8B7-23C6-4876-A02A-B0E79BBDF222}" dt="2021-11-18T05:20:30.211" v="4"/>
        <pc:sldMkLst>
          <pc:docMk/>
          <pc:sldMk cId="1350965614" sldId="270"/>
        </pc:sldMkLst>
      </pc:sldChg>
      <pc:sldChg chg="modTransition">
        <pc:chgData name="Jomian TC" userId="0386d9854a31b128" providerId="LiveId" clId="{780FD8B7-23C6-4876-A02A-B0E79BBDF222}" dt="2021-11-18T05:20:36.001" v="6"/>
        <pc:sldMkLst>
          <pc:docMk/>
          <pc:sldMk cId="543515620" sldId="271"/>
        </pc:sldMkLst>
      </pc:sldChg>
      <pc:sldChg chg="modTransition">
        <pc:chgData name="Jomian TC" userId="0386d9854a31b128" providerId="LiveId" clId="{780FD8B7-23C6-4876-A02A-B0E79BBDF222}" dt="2021-11-18T05:20:38.301" v="7"/>
        <pc:sldMkLst>
          <pc:docMk/>
          <pc:sldMk cId="1691466147" sldId="272"/>
        </pc:sldMkLst>
      </pc:sldChg>
      <pc:sldChg chg="modTransition">
        <pc:chgData name="Jomian TC" userId="0386d9854a31b128" providerId="LiveId" clId="{780FD8B7-23C6-4876-A02A-B0E79BBDF222}" dt="2021-11-18T05:20:43.535" v="9"/>
        <pc:sldMkLst>
          <pc:docMk/>
          <pc:sldMk cId="1400829631" sldId="273"/>
        </pc:sldMkLst>
      </pc:sldChg>
      <pc:sldChg chg="modSp mod modTransition">
        <pc:chgData name="Jomian TC" userId="0386d9854a31b128" providerId="LiveId" clId="{780FD8B7-23C6-4876-A02A-B0E79BBDF222}" dt="2021-11-18T13:02:16.223" v="13" actId="27636"/>
        <pc:sldMkLst>
          <pc:docMk/>
          <pc:sldMk cId="633674953" sldId="279"/>
        </pc:sldMkLst>
        <pc:spChg chg="mod">
          <ac:chgData name="Jomian TC" userId="0386d9854a31b128" providerId="LiveId" clId="{780FD8B7-23C6-4876-A02A-B0E79BBDF222}" dt="2021-11-18T13:02:16.223" v="13" actId="27636"/>
          <ac:spMkLst>
            <pc:docMk/>
            <pc:sldMk cId="633674953" sldId="279"/>
            <ac:spMk id="8" creationId="{BEE7062E-C93B-4307-B7E6-101FD2BF6DE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00D8A5-F722-4440-91FF-02DE03376F64}" type="datetime1">
              <a:rPr lang="es-ES" smtClean="0"/>
              <a:t>18/11/2021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FA9C9-71EC-4826-8D90-F6272B5CA7C6}" type="datetime1">
              <a:rPr lang="es-ES" smtClean="0"/>
              <a:pPr/>
              <a:t>18/11/2021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Etiqueta = Color de énfasis&#10;Tipo = Claro&#10;Objetivo = Relleno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1" name="Marcador de posición de tex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9" descr="Etiqueta = Color de énfasis&#10;Tipo = Claro&#10;Objetivo = Relleno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 descr="Etiqueta = Color de énfasis&#10;Tipo = Claro&#10;Objetivo = Relleno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áfico 1" descr="Etiqueta = Color de énfasis&#10;Tipo = Claro&#10;Objetivo = Relleno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s-ES" noProof="0"/>
              <a:t>Título de la presentación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Marcador de posición de imagen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5" name="Marcador de contenid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es-ES" noProof="0"/>
              <a:t>Escribir el título aquí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 descr="Etiqueta = Color de énfasis&#10;Tipo = Claro&#10;Objetivo = Relleno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áfico 1" descr="Etiqueta = Color de énfasis&#10;Tipo = Claro&#10;Objetivo = Relleno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2" name="Marcador de tex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3" name="Marcador de tex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5" name="Marcador de tex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7" name="Marcador de tex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9" name="Marcador de tex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70" name="Marcador de tex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 descr="Etiqueta = Color de énfasis&#10;Tipo = Claro&#10;Objetivo = Relleno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Etiqueta = Color de énfasis&#10;Tipo = Claro&#10;Objetivo = Relleno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 descr="La cara de un gato&#10;&#10;Descripción generada automáticamente con confianza media">
            <a:extLst>
              <a:ext uri="{FF2B5EF4-FFF2-40B4-BE49-F238E27FC236}">
                <a16:creationId xmlns:a16="http://schemas.microsoft.com/office/drawing/2014/main" id="{C60AB702-5F88-4FDC-A526-F89D952C373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9513" b="9513"/>
          <a:stretch>
            <a:fillRect/>
          </a:stretch>
        </p:blipFill>
        <p:spPr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Marcador de posición de imagen 21" descr="Gato con la boca abierta&#10;&#10;Descripción generada automáticamente">
            <a:extLst>
              <a:ext uri="{FF2B5EF4-FFF2-40B4-BE49-F238E27FC236}">
                <a16:creationId xmlns:a16="http://schemas.microsoft.com/office/drawing/2014/main" id="{4F547E87-5006-4AC1-909A-6F6C93B3330F}"/>
              </a:ext>
            </a:extLst>
          </p:cNvPr>
          <p:cNvPicPr preferRelativeResize="0">
            <a:picLocks noGrp="1"/>
          </p:cNvPicPr>
          <p:nvPr>
            <p:ph type="pic" sz="quarter" idx="15"/>
          </p:nvPr>
        </p:nvPicPr>
        <p:blipFill>
          <a:blip r:embed="rId3"/>
          <a:srcRect t="9544" b="9544"/>
          <a:stretch>
            <a:fillRect/>
          </a:stretch>
        </p:blipFill>
        <p:spPr>
          <a:xfrm>
            <a:off x="5068800" y="2139888"/>
            <a:ext cx="2053231" cy="16621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Marcador de posición de imagen 7" descr="Cara de un gato con ojos de color gris&#10;&#10;Descripción generada automáticamente">
            <a:extLst>
              <a:ext uri="{FF2B5EF4-FFF2-40B4-BE49-F238E27FC236}">
                <a16:creationId xmlns:a16="http://schemas.microsoft.com/office/drawing/2014/main" id="{B3923A5B-5BB6-443F-A179-D135A017CD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9513" b="9513"/>
          <a:stretch>
            <a:fillRect/>
          </a:stretch>
        </p:blipFill>
        <p:spPr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39A328-86DA-49E0-99DD-490E5309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2B066-0B1A-4FC5-82EA-75245B7B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</a:t>
            </a:fld>
            <a:endParaRPr lang="es-ES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578CE40E-92CB-4120-B375-2AC8415A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 Temas diversos en CSS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9F379C6-F29D-4504-9ADF-F5AA3B628D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s-MX"/>
              <a:t>Tovar Jacuinde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C0894DCE-817F-4C71-9FC8-1EFA8AF0C3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MX"/>
              <a:t>Rodrigo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ADE0FAD-C283-41A9-9779-EF046D8A9E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MX"/>
              <a:t>Torres Carrillo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73BA3E2-A081-4A9E-AF07-DB759EADBE8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s-MX"/>
              <a:t>Josehf Miguel Angel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2836F19C-8853-438F-AFA2-01547EEC31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MX"/>
              <a:t>Mora Ayala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003CFBB1-5DD0-40E8-AB93-95962449D12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s-MX" err="1"/>
              <a:t>Jose</a:t>
            </a:r>
            <a:r>
              <a:rPr lang="es-MX"/>
              <a:t> Antonio</a:t>
            </a:r>
          </a:p>
        </p:txBody>
      </p:sp>
    </p:spTree>
    <p:extLst>
      <p:ext uri="{BB962C8B-B14F-4D97-AF65-F5344CB8AC3E}">
        <p14:creationId xmlns:p14="http://schemas.microsoft.com/office/powerpoint/2010/main" val="22656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3CE7A-B131-41FC-A4B0-690ECD059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Sombras en la caja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03FA22-9FB1-4221-9C49-E8A318C16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4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Elegant Box Shadows In Pure CSS - Shadow.css | CSS Script">
            <a:extLst>
              <a:ext uri="{FF2B5EF4-FFF2-40B4-BE49-F238E27FC236}">
                <a16:creationId xmlns:a16="http://schemas.microsoft.com/office/drawing/2014/main" id="{B6AC2931-63EB-43E3-BF0B-7DC0B4AEC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52" y="779929"/>
            <a:ext cx="9137098" cy="529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EF6987-F04C-4F0D-ABAC-8190F577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¿Qué son?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A74B4-A270-4F1B-98FD-F11E20FDF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1680"/>
            <a:ext cx="4827494" cy="380641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" sz="1800"/>
              <a:t>La propiedad CSS box-</a:t>
            </a:r>
            <a:r>
              <a:rPr lang="es-ES" sz="1800" err="1"/>
              <a:t>shadow</a:t>
            </a:r>
            <a:r>
              <a:rPr lang="es-ES" sz="1800"/>
              <a:t>  añade efectos de sombra alrededor del marco de un elemento. Se pueden definir múltiples efectos separados por comas. La caja de la sombra se describe por los desplazamientos en X e Y, los radios de desenfoque y dispersión, y el color relativos al elemento.</a:t>
            </a:r>
          </a:p>
          <a:p>
            <a:pPr marL="0" indent="0">
              <a:lnSpc>
                <a:spcPct val="200000"/>
              </a:lnSpc>
              <a:buNone/>
            </a:pPr>
            <a:endParaRPr lang="es-ES" sz="180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F52AF-8B58-4C92-8B81-828F5EBB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75B9BE-C34B-47DE-AEF0-752E4473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3310F-22D1-4584-8CA0-BD87114F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EE7062E-C93B-4307-B7E6-101FD2BF6DEB}"/>
              </a:ext>
            </a:extLst>
          </p:cNvPr>
          <p:cNvSpPr txBox="1">
            <a:spLocks/>
          </p:cNvSpPr>
          <p:nvPr/>
        </p:nvSpPr>
        <p:spPr>
          <a:xfrm>
            <a:off x="6763871" y="1690688"/>
            <a:ext cx="4827494" cy="3806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sz="1800"/>
              <a:t>La propiedad box-</a:t>
            </a:r>
            <a:r>
              <a:rPr lang="es-ES" sz="1800" err="1"/>
              <a:t>shadow</a:t>
            </a:r>
            <a:r>
              <a:rPr lang="es-ES" sz="1800"/>
              <a:t> permite proyectar una sombra difuminada desde el marco de casi cualquier elemento. Si </a:t>
            </a:r>
            <a:r>
              <a:rPr lang="es-ES" sz="1800" b="1" err="1"/>
              <a:t>border-radius</a:t>
            </a:r>
            <a:r>
              <a:rPr lang="es-ES" sz="1800" b="1"/>
              <a:t> es especificado en un elemento con la propiedad box-</a:t>
            </a:r>
            <a:r>
              <a:rPr lang="es-ES" sz="1800" b="1" err="1"/>
              <a:t>shadow</a:t>
            </a:r>
            <a:r>
              <a:rPr lang="es-ES" sz="1800"/>
              <a:t>, la sombra </a:t>
            </a:r>
            <a:r>
              <a:rPr lang="es-ES" sz="1800" i="1"/>
              <a:t>adopta la misma curva </a:t>
            </a:r>
            <a:r>
              <a:rPr lang="es-ES" sz="1800"/>
              <a:t>en las esquinas. El z-orden de múltiples cajas de sombra es la misma que de múltiples sombras de texto (la primera sombra definida se ubica hasta arriba).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6336749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A9D49-955A-4DB2-AF77-A93940A6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9439F-8885-46D6-B76F-D1EB3EEF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0CB46-0880-4575-9D19-FCA07EE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4BA65C1-D6F4-480B-AD72-047E000B6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426" y="450799"/>
            <a:ext cx="9316197" cy="569381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12700">
            <a:solidFill>
              <a:schemeClr val="accent6"/>
            </a:solidFill>
          </a:ln>
          <a:effectLst/>
        </p:spPr>
        <p:txBody>
          <a:bodyPr vert="horz" wrap="square" lIns="0" tIns="0" rIns="0" bIns="152352" numCol="2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/*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6D6D6D"/>
                </a:solidFill>
                <a:effectLst/>
              </a:rPr>
              <a:t>Keyword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6D6D6D"/>
                </a:solidFill>
                <a:effectLst/>
              </a:rPr>
              <a:t>values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 */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A30008"/>
                </a:solidFill>
                <a:effectLst/>
              </a:rPr>
              <a:t>box-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A30008"/>
                </a:solidFill>
                <a:effectLst/>
              </a:rPr>
              <a:t>shadow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: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1B1B1B"/>
                </a:solidFill>
                <a:effectLst/>
              </a:rPr>
              <a:t>none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;</a:t>
            </a:r>
            <a:b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</a:b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/* offset-x | offset-y | color */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b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</a:b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A30008"/>
                </a:solidFill>
                <a:effectLst/>
              </a:rPr>
              <a:t>box-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A30008"/>
                </a:solidFill>
                <a:effectLst/>
              </a:rPr>
              <a:t>shadow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: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60px -16px teal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;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b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</a:b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/* offset-x | offset-y |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6D6D6D"/>
                </a:solidFill>
                <a:effectLst/>
              </a:rPr>
              <a:t>blur-radius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 | color */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b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</a:b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A30008"/>
                </a:solidFill>
                <a:effectLst/>
              </a:rPr>
              <a:t>box-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A30008"/>
                </a:solidFill>
                <a:effectLst/>
              </a:rPr>
              <a:t>shadow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: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10px 5px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1B1B1B"/>
                </a:solidFill>
                <a:effectLst/>
              </a:rPr>
              <a:t>5px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1B1B1B"/>
                </a:solidFill>
                <a:effectLst/>
              </a:rPr>
              <a:t>black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;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b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</a:b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/* offset-x | offset-y |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6D6D6D"/>
                </a:solidFill>
                <a:effectLst/>
              </a:rPr>
              <a:t>blur-radius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 | spread-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6D6D6D"/>
                </a:solidFill>
                <a:effectLst/>
              </a:rPr>
              <a:t>radius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 | color */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b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</a:b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A30008"/>
                </a:solidFill>
                <a:effectLst/>
              </a:rPr>
              <a:t>box-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A30008"/>
                </a:solidFill>
                <a:effectLst/>
              </a:rPr>
              <a:t>shadow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: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2px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1B1B1B"/>
                </a:solidFill>
                <a:effectLst/>
              </a:rPr>
              <a:t>2px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1B1B1B"/>
                </a:solidFill>
                <a:effectLst/>
              </a:rPr>
              <a:t>2px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1px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DB000E"/>
                </a:solidFill>
                <a:effectLst/>
              </a:rPr>
              <a:t>rgba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(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0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,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0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,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0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,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0.2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);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endParaRPr lang="es-MX" altLang="es-MX">
              <a:solidFill>
                <a:srgbClr val="1B1B1B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>
              <a:ln>
                <a:noFill/>
              </a:ln>
              <a:solidFill>
                <a:srgbClr val="6D6D6D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>
              <a:ln>
                <a:noFill/>
              </a:ln>
              <a:solidFill>
                <a:srgbClr val="6D6D6D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/*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6D6D6D"/>
                </a:solidFill>
                <a:effectLst/>
              </a:rPr>
              <a:t>inset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 | offset-x | offset-y | color */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b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</a:b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A30008"/>
                </a:solidFill>
                <a:effectLst/>
              </a:rPr>
              <a:t>box-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A30008"/>
                </a:solidFill>
                <a:effectLst/>
              </a:rPr>
              <a:t>shadow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: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1B1B1B"/>
                </a:solidFill>
                <a:effectLst/>
              </a:rPr>
              <a:t>inset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5em 1em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1B1B1B"/>
                </a:solidFill>
                <a:effectLst/>
              </a:rPr>
              <a:t>gold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;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/* </a:t>
            </a:r>
            <a:b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</a:b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6D6D6D"/>
                </a:solidFill>
                <a:effectLst/>
              </a:rPr>
              <a:t>Any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6D6D6D"/>
                </a:solidFill>
                <a:effectLst/>
              </a:rPr>
              <a:t>number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6D6D6D"/>
                </a:solidFill>
                <a:effectLst/>
              </a:rPr>
              <a:t>of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6D6D6D"/>
                </a:solidFill>
                <a:effectLst/>
              </a:rPr>
              <a:t>shadows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,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6D6D6D"/>
                </a:solidFill>
                <a:effectLst/>
              </a:rPr>
              <a:t>separated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6D6D6D"/>
                </a:solidFill>
                <a:effectLst/>
              </a:rPr>
              <a:t>by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6D6D6D"/>
                </a:solidFill>
                <a:effectLst/>
              </a:rPr>
              <a:t>commas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 */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b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</a:b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A30008"/>
                </a:solidFill>
                <a:effectLst/>
              </a:rPr>
              <a:t>box-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A30008"/>
                </a:solidFill>
                <a:effectLst/>
              </a:rPr>
              <a:t>shadow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: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3px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1B1B1B"/>
                </a:solidFill>
                <a:effectLst/>
              </a:rPr>
              <a:t>3px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red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,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-1em 0 0.4em olive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;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b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</a:b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/* Global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6D6D6D"/>
                </a:solidFill>
                <a:effectLst/>
              </a:rPr>
              <a:t>keywords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 */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A30008"/>
                </a:solidFill>
                <a:effectLst/>
              </a:rPr>
              <a:t>box-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A30008"/>
                </a:solidFill>
                <a:effectLst/>
              </a:rPr>
              <a:t>shadow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: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1B1B1B"/>
                </a:solidFill>
                <a:effectLst/>
              </a:rPr>
              <a:t>inherit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;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A30008"/>
                </a:solidFill>
                <a:effectLst/>
              </a:rPr>
              <a:t>box-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A30008"/>
                </a:solidFill>
                <a:effectLst/>
              </a:rPr>
              <a:t>shadow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: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1B1B1B"/>
                </a:solidFill>
                <a:effectLst/>
              </a:rPr>
              <a:t>initial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;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A30008"/>
                </a:solidFill>
                <a:effectLst/>
              </a:rPr>
              <a:t>box-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A30008"/>
                </a:solidFill>
                <a:effectLst/>
              </a:rPr>
              <a:t>shadow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: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</a:rPr>
              <a:t> </a:t>
            </a:r>
            <a:r>
              <a:rPr kumimoji="0" lang="es-MX" altLang="es-MX" b="0" i="0" u="none" strike="noStrike" cap="none" normalizeH="0" baseline="0" err="1">
                <a:ln>
                  <a:noFill/>
                </a:ln>
                <a:solidFill>
                  <a:srgbClr val="1B1B1B"/>
                </a:solidFill>
                <a:effectLst/>
              </a:rPr>
              <a:t>unset</a:t>
            </a:r>
            <a:r>
              <a:rPr kumimoji="0" lang="es-MX" altLang="es-MX" b="0" i="0" u="none" strike="noStrike" cap="none" normalizeH="0" baseline="0">
                <a:ln>
                  <a:noFill/>
                </a:ln>
                <a:solidFill>
                  <a:srgbClr val="6D6D6D"/>
                </a:solidFill>
                <a:effectLst/>
              </a:rPr>
              <a:t>;</a:t>
            </a:r>
            <a:r>
              <a:rPr kumimoji="0" lang="es-MX" altLang="es-MX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116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CF184-C09E-4B30-8F87-4FA2A861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FAA387-125B-4429-B59B-684A576A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690688"/>
            <a:ext cx="3617259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err="1">
                <a:solidFill>
                  <a:schemeClr val="accent6"/>
                </a:solidFill>
              </a:rPr>
              <a:t>inset</a:t>
            </a:r>
            <a:endParaRPr lang="es-ES" b="1">
              <a:solidFill>
                <a:schemeClr val="accent6"/>
              </a:solidFill>
            </a:endParaRPr>
          </a:p>
          <a:p>
            <a:r>
              <a:rPr lang="es-ES" sz="1400"/>
              <a:t>Si no se especifica (por defecto), la sombra asume una sombra difuminada (como si la caja fuera levantada por encima del contenido).</a:t>
            </a:r>
          </a:p>
          <a:p>
            <a:r>
              <a:rPr lang="es-ES" sz="1400"/>
              <a:t>La presencia de la palabra clave </a:t>
            </a:r>
            <a:r>
              <a:rPr lang="es-ES" sz="1400" err="1"/>
              <a:t>inset</a:t>
            </a:r>
            <a:r>
              <a:rPr lang="es-ES" sz="1400"/>
              <a:t>  cambia la sombra a una dentro del marco (como si el contenido estuviera deprimido dentro de la caja). </a:t>
            </a:r>
            <a:r>
              <a:rPr lang="es-ES" sz="1400" err="1"/>
              <a:t>Inset</a:t>
            </a:r>
            <a:r>
              <a:rPr lang="es-ES" sz="1400"/>
              <a:t> </a:t>
            </a:r>
            <a:r>
              <a:rPr lang="es-ES" sz="1400" err="1"/>
              <a:t>shadows</a:t>
            </a:r>
            <a:r>
              <a:rPr lang="es-ES" sz="1400"/>
              <a:t> dibuja dentro del borde (incluso de los transparentes), por encima del fondo, pero por debajo del contenido.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62E8B9-41FA-42B7-B1A5-BFCBDC4B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C446E-70F7-4F25-B960-BCE43207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22597D-A904-4F20-AFD2-C8E9970A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13</a:t>
            </a:fld>
            <a:endParaRPr lang="es-ES" noProof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DEA0004-EBDE-49C1-9850-595B07873550}"/>
              </a:ext>
            </a:extLst>
          </p:cNvPr>
          <p:cNvSpPr txBox="1">
            <a:spLocks/>
          </p:cNvSpPr>
          <p:nvPr/>
        </p:nvSpPr>
        <p:spPr>
          <a:xfrm>
            <a:off x="4208930" y="1690688"/>
            <a:ext cx="3617259" cy="416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>
                <a:solidFill>
                  <a:schemeClr val="accent6"/>
                </a:solidFill>
              </a:rPr>
              <a:t>&lt;offset-x&gt; &lt;offset-y&gt;</a:t>
            </a:r>
          </a:p>
          <a:p>
            <a:r>
              <a:rPr lang="es-ES" sz="1400"/>
              <a:t>Estos son dos valores &lt;</a:t>
            </a:r>
            <a:r>
              <a:rPr lang="es-ES" sz="1400" err="1"/>
              <a:t>length</a:t>
            </a:r>
            <a:r>
              <a:rPr lang="es-ES" sz="1400"/>
              <a:t>&gt; para definir el desplazamiento de la sombra. &lt;offset-x&gt; especifica la distancia horizontal. Los valores negativos colocan las </a:t>
            </a:r>
            <a:r>
              <a:rPr lang="es-ES" sz="1400" err="1"/>
              <a:t>combra</a:t>
            </a:r>
            <a:r>
              <a:rPr lang="es-ES" sz="1400"/>
              <a:t> a la izquierda de el elemento. &lt;offset-y&gt; Especifica la distancia vertical. Los valores negativos colocan la sombra por encima del elemento. Ver&lt;</a:t>
            </a:r>
            <a:r>
              <a:rPr lang="es-ES" sz="1400" err="1"/>
              <a:t>length</a:t>
            </a:r>
            <a:r>
              <a:rPr lang="es-ES" sz="1400"/>
              <a:t>&gt; para posibles unidades.</a:t>
            </a:r>
          </a:p>
          <a:p>
            <a:r>
              <a:rPr lang="es-ES" sz="1400"/>
              <a:t>Si ambos valores son 0, la sombra es ubicada </a:t>
            </a:r>
            <a:r>
              <a:rPr lang="es-ES" sz="1400" err="1"/>
              <a:t>detras</a:t>
            </a:r>
            <a:r>
              <a:rPr lang="es-ES" sz="1400"/>
              <a:t> del elemento (y puede generar un efecto de difuminación &lt;</a:t>
            </a:r>
            <a:r>
              <a:rPr lang="es-ES" sz="1400" err="1"/>
              <a:t>blur-radius</a:t>
            </a:r>
            <a:r>
              <a:rPr lang="es-ES" sz="1400"/>
              <a:t>&gt; y/o &lt;spread-</a:t>
            </a:r>
            <a:r>
              <a:rPr lang="es-ES" sz="1400" err="1"/>
              <a:t>radius</a:t>
            </a:r>
            <a:r>
              <a:rPr lang="es-ES" sz="1400"/>
              <a:t>&gt; está establecido).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BBA2556-ABD6-42A8-A045-CBBFCF565A11}"/>
              </a:ext>
            </a:extLst>
          </p:cNvPr>
          <p:cNvSpPr txBox="1">
            <a:spLocks/>
          </p:cNvSpPr>
          <p:nvPr/>
        </p:nvSpPr>
        <p:spPr>
          <a:xfrm>
            <a:off x="8054788" y="1690688"/>
            <a:ext cx="3617259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>
                <a:solidFill>
                  <a:schemeClr val="accent6"/>
                </a:solidFill>
              </a:rPr>
              <a:t>&lt;</a:t>
            </a:r>
            <a:r>
              <a:rPr lang="es-ES" b="1" err="1">
                <a:solidFill>
                  <a:schemeClr val="accent6"/>
                </a:solidFill>
              </a:rPr>
              <a:t>blur-radius</a:t>
            </a:r>
            <a:r>
              <a:rPr lang="es-ES" b="1">
                <a:solidFill>
                  <a:schemeClr val="accent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1600"/>
              <a:t>Este es el tercer valor &lt;</a:t>
            </a:r>
            <a:r>
              <a:rPr lang="es-ES" sz="1600" err="1"/>
              <a:t>length</a:t>
            </a:r>
            <a:r>
              <a:rPr lang="es-ES" sz="1600"/>
              <a:t>&gt;. Cuando mayor sea este valor, mayor </a:t>
            </a:r>
            <a:r>
              <a:rPr lang="es-ES" sz="1600" err="1"/>
              <a:t>sera</a:t>
            </a:r>
            <a:r>
              <a:rPr lang="es-ES" sz="1600"/>
              <a:t> la difuminación, por consecuencia la sombra se vuelve más grande y ligera. Los valores negativos no son permitidos. Si esto no es especificado, su valor será 0 (el borde de la sombra es fuerte). La especificación no incluye un algoritmo exacto para como el radio de desenfoque debe ser calculado, sin embargo, explica lo siguiente:</a:t>
            </a:r>
            <a:endParaRPr lang="es-MX" sz="1600"/>
          </a:p>
        </p:txBody>
      </p:sp>
    </p:spTree>
    <p:extLst>
      <p:ext uri="{BB962C8B-B14F-4D97-AF65-F5344CB8AC3E}">
        <p14:creationId xmlns:p14="http://schemas.microsoft.com/office/powerpoint/2010/main" val="135010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DCD521-B594-4F4B-908B-565165F8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418DD9-6085-497E-99F1-AE698A6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DC07EE-15CC-4FF5-863E-1800F621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14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A4561C-4769-41D3-AFAC-DF82AA844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" y="212974"/>
            <a:ext cx="5960233" cy="1947049"/>
          </a:xfrm>
          <a:prstGeom prst="rect">
            <a:avLst/>
          </a:prstGeom>
        </p:spPr>
      </p:pic>
      <p:pic>
        <p:nvPicPr>
          <p:cNvPr id="9218" name="Picture 2" descr="15 CSS box-shadow Examples">
            <a:extLst>
              <a:ext uri="{FF2B5EF4-FFF2-40B4-BE49-F238E27FC236}">
                <a16:creationId xmlns:a16="http://schemas.microsoft.com/office/drawing/2014/main" id="{4D6DFFAB-33D4-4DB8-BB0F-19B6132A6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50397"/>
            <a:ext cx="6427694" cy="361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1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3CE7A-B131-41FC-A4B0-690ECD05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MX"/>
              <a:t>Directiva @font-face en CSS</a:t>
            </a:r>
          </a:p>
        </p:txBody>
      </p:sp>
      <p:sp>
        <p:nvSpPr>
          <p:cNvPr id="43" name="Date Placeholder 4">
            <a:extLst>
              <a:ext uri="{FF2B5EF4-FFF2-40B4-BE49-F238E27FC236}">
                <a16:creationId xmlns:a16="http://schemas.microsoft.com/office/drawing/2014/main" id="{7B667779-31B1-4A36-81AB-305AB3AC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3/9/20XX</a:t>
            </a:r>
          </a:p>
        </p:txBody>
      </p:sp>
      <p:sp>
        <p:nvSpPr>
          <p:cNvPr id="44" name="Footer Placeholder 5">
            <a:extLst>
              <a:ext uri="{FF2B5EF4-FFF2-40B4-BE49-F238E27FC236}">
                <a16:creationId xmlns:a16="http://schemas.microsoft.com/office/drawing/2014/main" id="{23FB4DE7-CEE8-484C-86EE-8FB27F3A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Título de la presentación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DD21F328-C5AD-40EA-B400-A646CA8D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s-ES" noProof="0" smtClean="0"/>
              <a:pPr rtl="0">
                <a:spcAft>
                  <a:spcPts val="600"/>
                </a:spcAft>
              </a:pPr>
              <a:t>15</a:t>
            </a:fld>
            <a:endParaRPr lang="es-ES" noProof="0"/>
          </a:p>
        </p:txBody>
      </p:sp>
      <p:pic>
        <p:nvPicPr>
          <p:cNvPr id="5" name="Gráfico 4" descr="Diseño web con relleno sólido">
            <a:extLst>
              <a:ext uri="{FF2B5EF4-FFF2-40B4-BE49-F238E27FC236}">
                <a16:creationId xmlns:a16="http://schemas.microsoft.com/office/drawing/2014/main" id="{4492B159-074C-414A-877B-70868BC5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696" y="1005839"/>
            <a:ext cx="4837176" cy="48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79875CA-0B6D-4434-B08B-CAA0F0B0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38901" cy="844620"/>
          </a:xfrm>
        </p:spPr>
        <p:txBody>
          <a:bodyPr/>
          <a:lstStyle/>
          <a:p>
            <a:r>
              <a:rPr lang="en-US"/>
              <a:t>@font-face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8DF4A69-0845-473A-BD61-49BC0CBB5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429" y="1358221"/>
            <a:ext cx="4003941" cy="1500187"/>
          </a:xfrm>
        </p:spPr>
        <p:txBody>
          <a:bodyPr>
            <a:normAutofit/>
          </a:bodyPr>
          <a:lstStyle/>
          <a:p>
            <a:pPr algn="ctr"/>
            <a:r>
              <a:rPr lang="en-US" sz="1400"/>
              <a:t>@font-face permite al autor especificar  fuentes online para visualizer en sus paginas web. Esto permite no depender de las fuentes intaladas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9B8E86-913F-410F-86A7-F0C8FCFD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31EA3B-10FB-4331-B179-F0AA76A0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957243-7D8B-4C38-A671-EB5F7EB4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s-ES" noProof="0" smtClean="0"/>
              <a:pPr rtl="0">
                <a:spcAft>
                  <a:spcPts val="600"/>
                </a:spcAft>
              </a:pPr>
              <a:t>16</a:t>
            </a:fld>
            <a:endParaRPr lang="es-ES" noProof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DA8069-A7D4-45E5-B1C6-A6C1337FD4C1}"/>
              </a:ext>
            </a:extLst>
          </p:cNvPr>
          <p:cNvSpPr txBox="1"/>
          <p:nvPr/>
        </p:nvSpPr>
        <p:spPr>
          <a:xfrm>
            <a:off x="505429" y="3256767"/>
            <a:ext cx="5432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/>
              <a:t>Sintaxis</a:t>
            </a:r>
          </a:p>
          <a:p>
            <a:r>
              <a:rPr lang="es-MX" sz="2400" b="1"/>
              <a:t>@font-fase{</a:t>
            </a:r>
          </a:p>
          <a:p>
            <a:r>
              <a:rPr lang="es-MX" sz="2400" b="1"/>
              <a:t>     Font-</a:t>
            </a:r>
            <a:r>
              <a:rPr lang="es-MX" sz="2400" b="1" err="1"/>
              <a:t>family</a:t>
            </a:r>
            <a:r>
              <a:rPr lang="es-MX" sz="2400" b="1"/>
              <a:t>: &lt;nombre de fuente remota&gt;</a:t>
            </a:r>
          </a:p>
          <a:p>
            <a:r>
              <a:rPr lang="es-MX" sz="2400" b="1"/>
              <a:t>     </a:t>
            </a:r>
            <a:r>
              <a:rPr lang="es-MX" sz="2400" b="1" err="1"/>
              <a:t>src</a:t>
            </a:r>
            <a:r>
              <a:rPr lang="es-MX" sz="2400" b="1"/>
              <a:t>: &lt;origen&gt;</a:t>
            </a:r>
          </a:p>
          <a:p>
            <a:r>
              <a:rPr lang="es-MX" sz="2400" b="1"/>
              <a:t>}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33BBB7F-004D-4A2E-8D87-C506EC4AD8B2}"/>
              </a:ext>
            </a:extLst>
          </p:cNvPr>
          <p:cNvSpPr txBox="1"/>
          <p:nvPr/>
        </p:nvSpPr>
        <p:spPr>
          <a:xfrm>
            <a:off x="6254450" y="2858408"/>
            <a:ext cx="54321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>
                <a:solidFill>
                  <a:srgbClr val="952F57"/>
                </a:solidFill>
              </a:rPr>
              <a:t>Notas:</a:t>
            </a:r>
          </a:p>
          <a:p>
            <a:r>
              <a:rPr lang="es-MX" sz="2800" b="1">
                <a:solidFill>
                  <a:srgbClr val="952F57"/>
                </a:solidFill>
              </a:rPr>
              <a:t>&lt; nombre de fuente remota&gt;: Especifica el nombre de una fuente que será utilizada como el valor del Font fase.</a:t>
            </a:r>
          </a:p>
          <a:p>
            <a:r>
              <a:rPr lang="es-MX" sz="2800" b="1">
                <a:solidFill>
                  <a:srgbClr val="952F57"/>
                </a:solidFill>
              </a:rPr>
              <a:t>&lt;origen&gt;: Es la dirección URL para la ubicación remota del archivo de fuente.</a:t>
            </a:r>
          </a:p>
          <a:p>
            <a:endParaRPr lang="es-MX" sz="2400" b="1"/>
          </a:p>
        </p:txBody>
      </p:sp>
    </p:spTree>
    <p:extLst>
      <p:ext uri="{BB962C8B-B14F-4D97-AF65-F5344CB8AC3E}">
        <p14:creationId xmlns:p14="http://schemas.microsoft.com/office/powerpoint/2010/main" val="2674350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7F47DA47-F5EB-48A7-9142-0B0EDCBE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Compatibilidad del navegador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D87FC-5B1E-4CA8-B455-B3991BF1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C0A7F5-E69A-434F-A1A2-FA530A60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16593-41D8-488E-B55E-AFD59948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s-ES" noProof="0" smtClean="0"/>
              <a:pPr rtl="0">
                <a:spcAft>
                  <a:spcPts val="600"/>
                </a:spcAft>
              </a:pPr>
              <a:t>17</a:t>
            </a:fld>
            <a:endParaRPr lang="es-ES" noProof="0"/>
          </a:p>
        </p:txBody>
      </p:sp>
      <p:pic>
        <p:nvPicPr>
          <p:cNvPr id="8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049FFA6-A0E4-40F8-917F-47E1DE86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41" y="1503680"/>
            <a:ext cx="8720066" cy="4403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207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3CE7A-B131-41FC-A4B0-690ECD059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150" y="2224895"/>
            <a:ext cx="6379900" cy="2656719"/>
          </a:xfrm>
        </p:spPr>
        <p:txBody>
          <a:bodyPr/>
          <a:lstStyle/>
          <a:p>
            <a:r>
              <a:rPr lang="es-MX"/>
              <a:t>PROPIEDADES FONT  EN CSS</a:t>
            </a:r>
          </a:p>
        </p:txBody>
      </p:sp>
      <p:pic>
        <p:nvPicPr>
          <p:cNvPr id="5" name="Imagen 4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BA225603-4FDE-409B-AB16-97A80DDF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38" y="2224895"/>
            <a:ext cx="3985079" cy="2656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399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578D72C5-D623-43F8-80B9-53ED0C72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436914"/>
            <a:ext cx="3886200" cy="1039078"/>
          </a:xfrm>
        </p:spPr>
        <p:txBody>
          <a:bodyPr anchor="b">
            <a:noAutofit/>
          </a:bodyPr>
          <a:lstStyle/>
          <a:p>
            <a:r>
              <a:rPr lang="en-US" sz="4400"/>
              <a:t>Propiedades de las fuentes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0CD79FC-4337-42DB-90CB-E9E0F4D04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2475992"/>
            <a:ext cx="3886200" cy="2468880"/>
          </a:xfrm>
        </p:spPr>
        <p:txBody>
          <a:bodyPr>
            <a:normAutofit/>
          </a:bodyPr>
          <a:lstStyle/>
          <a:p>
            <a:r>
              <a:rPr lang="es-ES" sz="2800"/>
              <a:t>Las propiedades CSS de las fuentes son las que permiten controlar el tamaño, el tipo, el grosor o el estilo de las letras, entre otras cosas. </a:t>
            </a:r>
            <a:endParaRPr lang="en-US" sz="2800"/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AADB691-B8CC-47B0-8E97-D93511F5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40E2E4-D872-4D92-90A1-CBB88DBA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/>
              <a:t>Título de la presentación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36A0CFBB-888C-47FE-B644-D1F48412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s-ES" noProof="0" smtClean="0"/>
              <a:pPr rtl="0">
                <a:spcAft>
                  <a:spcPts val="600"/>
                </a:spcAft>
              </a:pPr>
              <a:t>19</a:t>
            </a:fld>
            <a:endParaRPr lang="es-ES" noProof="0"/>
          </a:p>
        </p:txBody>
      </p:sp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CD748672-97EF-44A0-8EF0-110A13A5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735" y="1474506"/>
            <a:ext cx="7187708" cy="4007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2678C98-C26E-4ACE-ADD0-EF85EA2E0370}"/>
              </a:ext>
            </a:extLst>
          </p:cNvPr>
          <p:cNvSpPr txBox="1">
            <a:spLocks/>
          </p:cNvSpPr>
          <p:nvPr/>
        </p:nvSpPr>
        <p:spPr>
          <a:xfrm>
            <a:off x="5180389" y="374862"/>
            <a:ext cx="6248400" cy="1039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Propiedades mas destacadas</a:t>
            </a:r>
          </a:p>
        </p:txBody>
      </p:sp>
    </p:spTree>
    <p:extLst>
      <p:ext uri="{BB962C8B-B14F-4D97-AF65-F5344CB8AC3E}">
        <p14:creationId xmlns:p14="http://schemas.microsoft.com/office/powerpoint/2010/main" val="241486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37C8A-C7B6-4F1C-AA57-6435973D7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Bordes redondeados con CSS</a:t>
            </a:r>
          </a:p>
        </p:txBody>
      </p:sp>
    </p:spTree>
    <p:extLst>
      <p:ext uri="{BB962C8B-B14F-4D97-AF65-F5344CB8AC3E}">
        <p14:creationId xmlns:p14="http://schemas.microsoft.com/office/powerpoint/2010/main" val="410098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ADDC03C-C82B-405C-A6A6-DC31675A6C81}"/>
              </a:ext>
            </a:extLst>
          </p:cNvPr>
          <p:cNvSpPr txBox="1">
            <a:spLocks/>
          </p:cNvSpPr>
          <p:nvPr/>
        </p:nvSpPr>
        <p:spPr>
          <a:xfrm>
            <a:off x="1768928" y="2242457"/>
            <a:ext cx="3731849" cy="2373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4000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Notas importantes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574A81-A56D-469E-BE32-ED0871B6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kern="1200">
                <a:latin typeface="+mn-lt"/>
                <a:ea typeface="+mn-ea"/>
                <a:cs typeface="+mn-cs"/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C8D41A-0FC6-4501-80CC-7D406166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kern="1200">
                <a:latin typeface="+mn-lt"/>
                <a:ea typeface="+mn-ea"/>
                <a:cs typeface="+mn-cs"/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D44483-1A56-4183-9095-DC2515E6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s-ES" smtClean="0"/>
              <a:pPr>
                <a:spcAft>
                  <a:spcPts val="600"/>
                </a:spcAft>
              </a:pPr>
              <a:t>20</a:t>
            </a:fld>
            <a:endParaRPr lang="es-E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96C04F-7CDE-4B29-8F96-57065252D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kern="1200">
                <a:latin typeface="+mn-lt"/>
                <a:ea typeface="+mn-ea"/>
                <a:cs typeface="+mn-cs"/>
              </a:rPr>
              <a:t>Las partes font-size y font-family de font son obligatorias. Omitirlas causa un error de sintaxis y la declaración CSS será completamente ignorada.</a:t>
            </a:r>
          </a:p>
          <a:p>
            <a:endParaRPr lang="es-ES" kern="1200">
              <a:latin typeface="+mn-lt"/>
              <a:ea typeface="+mn-ea"/>
              <a:cs typeface="+mn-cs"/>
            </a:endParaRPr>
          </a:p>
          <a:p>
            <a:r>
              <a:rPr lang="es-ES" kern="1200">
                <a:latin typeface="+mn-lt"/>
                <a:ea typeface="+mn-ea"/>
                <a:cs typeface="+mn-cs"/>
              </a:rPr>
              <a:t>Si no se establece un valor concreto, las propiedades tomarán el valor por defecto: normal. Las propiedades que se pueden omitir son: (font-style, font-variant, font-weight y line-height).</a:t>
            </a:r>
          </a:p>
          <a:p>
            <a:endParaRPr lang="es-ES" kern="1200">
              <a:latin typeface="+mn-lt"/>
              <a:ea typeface="+mn-ea"/>
              <a:cs typeface="+mn-cs"/>
            </a:endParaRPr>
          </a:p>
          <a:p>
            <a:r>
              <a:rPr lang="es-ES" kern="1200">
                <a:latin typeface="+mn-lt"/>
                <a:ea typeface="+mn-ea"/>
                <a:cs typeface="+mn-cs"/>
              </a:rPr>
              <a:t>La propiedad font-size-adjust también se establece a su valor inicial (none) cuando se usa la propiedad general font.</a:t>
            </a:r>
          </a:p>
        </p:txBody>
      </p:sp>
    </p:spTree>
    <p:extLst>
      <p:ext uri="{BB962C8B-B14F-4D97-AF65-F5344CB8AC3E}">
        <p14:creationId xmlns:p14="http://schemas.microsoft.com/office/powerpoint/2010/main" val="656486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3CE7A-B131-41FC-A4B0-690ECD059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Gradiente lineal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03FA22-9FB1-4221-9C49-E8A318C16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061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84D49-6E3F-4C38-88B6-5CAFD179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5736D5-4FD6-434B-B7FE-69AA54F2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7315200" cy="416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000"/>
              <a:t>Los gradientes nos permiten añadir efectos de colores degradados en nuestros diseños. Los gradientes están disponibles desde CSS3 y se configuran como fondos, por lo que tendremos que usar la propiedad “</a:t>
            </a:r>
            <a:r>
              <a:rPr lang="es-ES" sz="2000" err="1"/>
              <a:t>background</a:t>
            </a:r>
            <a:r>
              <a:rPr lang="es-ES" sz="2000"/>
              <a:t>“. Disponemos de dos tipos de gradientes: lineal y radial.</a:t>
            </a:r>
            <a:endParaRPr lang="es-MX" sz="200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324C1-178E-4249-B7C8-2FB9D857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B654-2519-43BB-B36C-C2E5DAE8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52B07-68A3-430B-9D98-1E46541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0807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randients Party, degradados en CSS listos para usar">
            <a:extLst>
              <a:ext uri="{FF2B5EF4-FFF2-40B4-BE49-F238E27FC236}">
                <a16:creationId xmlns:a16="http://schemas.microsoft.com/office/drawing/2014/main" id="{F1F12345-013B-405A-9103-564EF6C6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002"/>
            <a:ext cx="11598886" cy="645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A0047C2-0458-4FB5-BE83-6BBE6DCE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Gradiente lineal</a:t>
            </a:r>
            <a:br>
              <a:rPr lang="es-MX"/>
            </a:br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2E5487-8B59-4A5A-B100-4EFC5E65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21"/>
            <a:ext cx="3816096" cy="352901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ES"/>
              <a:t>El gradiente lineal se define mediante la función linear-</a:t>
            </a:r>
            <a:r>
              <a:rPr lang="es-ES" err="1"/>
              <a:t>gradient</a:t>
            </a:r>
            <a:r>
              <a:rPr lang="es-ES"/>
              <a:t>() y permite crear fondos degradados en una dirección específica. El formato es el siguiente:</a:t>
            </a:r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9ECC73-AE79-4F5B-AB5A-54EEF323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s-ES" noProof="0"/>
              <a:t>Título de la presentación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072BFB-F5C2-4109-A3DD-A715A625D225}"/>
              </a:ext>
            </a:extLst>
          </p:cNvPr>
          <p:cNvSpPr txBox="1"/>
          <p:nvPr/>
        </p:nvSpPr>
        <p:spPr>
          <a:xfrm>
            <a:off x="5319346" y="1942770"/>
            <a:ext cx="662060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MX" err="1"/>
              <a:t>background</a:t>
            </a:r>
            <a:r>
              <a:rPr lang="es-MX"/>
              <a:t>: linear-</a:t>
            </a:r>
            <a:r>
              <a:rPr lang="es-MX" err="1"/>
              <a:t>gradient</a:t>
            </a:r>
            <a:r>
              <a:rPr lang="es-MX"/>
              <a:t>(</a:t>
            </a:r>
            <a:r>
              <a:rPr lang="es-MX" err="1"/>
              <a:t>dirección|ángulo</a:t>
            </a:r>
            <a:r>
              <a:rPr lang="es-MX"/>
              <a:t>, color, color, color...);</a:t>
            </a:r>
          </a:p>
          <a:p>
            <a:pPr>
              <a:lnSpc>
                <a:spcPct val="200000"/>
              </a:lnSpc>
            </a:pPr>
            <a:r>
              <a:rPr lang="es-MX" err="1"/>
              <a:t>background</a:t>
            </a:r>
            <a:r>
              <a:rPr lang="es-MX"/>
              <a:t>: linear-</a:t>
            </a:r>
            <a:r>
              <a:rPr lang="es-MX" err="1"/>
              <a:t>gradient</a:t>
            </a:r>
            <a:r>
              <a:rPr lang="es-MX"/>
              <a:t>(</a:t>
            </a:r>
            <a:r>
              <a:rPr lang="es-MX" err="1"/>
              <a:t>dirección|ángulo</a:t>
            </a:r>
            <a:r>
              <a:rPr lang="es-MX"/>
              <a:t>, color tamaño, color tamaño, color tamaño...);</a:t>
            </a:r>
          </a:p>
          <a:p>
            <a:pPr>
              <a:lnSpc>
                <a:spcPct val="200000"/>
              </a:lnSpc>
            </a:pPr>
            <a:r>
              <a:rPr lang="es-MX" err="1"/>
              <a:t>background</a:t>
            </a:r>
            <a:r>
              <a:rPr lang="es-MX"/>
              <a:t>: linear-</a:t>
            </a:r>
            <a:r>
              <a:rPr lang="es-MX" err="1"/>
              <a:t>gradient</a:t>
            </a:r>
            <a:r>
              <a:rPr lang="es-MX"/>
              <a:t>(color, color, color…);</a:t>
            </a:r>
          </a:p>
        </p:txBody>
      </p:sp>
    </p:spTree>
    <p:extLst>
      <p:ext uri="{BB962C8B-B14F-4D97-AF65-F5344CB8AC3E}">
        <p14:creationId xmlns:p14="http://schemas.microsoft.com/office/powerpoint/2010/main" val="175117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60 modelos de degradados en CSS para usar gratis en tus diseños | Disenos  de unas, Paletas de colores, Paleta de color">
            <a:extLst>
              <a:ext uri="{FF2B5EF4-FFF2-40B4-BE49-F238E27FC236}">
                <a16:creationId xmlns:a16="http://schemas.microsoft.com/office/drawing/2014/main" id="{41CA5E26-8C60-4E1D-8F82-A9AF1DA47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44961"/>
            <a:ext cx="7620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AD112E-2773-4F50-A36B-A0EA6F0E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09FD1E-CB20-43BA-A898-50C12B5F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D27C94-1141-4C4E-893E-F45DDB1B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24</a:t>
            </a:fld>
            <a:endParaRPr lang="es-ES" noProof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2601C93-250A-44A9-B609-B8F326FD57D6}"/>
              </a:ext>
            </a:extLst>
          </p:cNvPr>
          <p:cNvSpPr txBox="1"/>
          <p:nvPr/>
        </p:nvSpPr>
        <p:spPr>
          <a:xfrm>
            <a:off x="419831" y="1107639"/>
            <a:ext cx="754013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1"/>
              <a:t>Dirección | ángulo:</a:t>
            </a:r>
            <a:r>
              <a:rPr lang="es-ES"/>
              <a:t> indica la dirección o ángulo del gradiente. Puede ser especificado usando las palabras clave </a:t>
            </a:r>
            <a:r>
              <a:rPr lang="es-ES" i="1" err="1"/>
              <a:t>to</a:t>
            </a:r>
            <a:r>
              <a:rPr lang="es-ES" i="1"/>
              <a:t> top, </a:t>
            </a:r>
            <a:r>
              <a:rPr lang="es-ES" i="1" err="1"/>
              <a:t>to</a:t>
            </a:r>
            <a:r>
              <a:rPr lang="es-ES" i="1"/>
              <a:t> bottom, </a:t>
            </a:r>
            <a:r>
              <a:rPr lang="es-ES" i="1" err="1"/>
              <a:t>to</a:t>
            </a:r>
            <a:r>
              <a:rPr lang="es-ES" i="1"/>
              <a:t> </a:t>
            </a:r>
            <a:r>
              <a:rPr lang="es-ES" i="1" err="1"/>
              <a:t>left</a:t>
            </a:r>
            <a:r>
              <a:rPr lang="es-ES" i="1"/>
              <a:t> y </a:t>
            </a:r>
            <a:r>
              <a:rPr lang="es-ES" i="1" err="1"/>
              <a:t>to</a:t>
            </a:r>
            <a:r>
              <a:rPr lang="es-ES" i="1"/>
              <a:t> </a:t>
            </a:r>
            <a:r>
              <a:rPr lang="es-ES" i="1" err="1"/>
              <a:t>right</a:t>
            </a:r>
            <a:r>
              <a:rPr lang="es-ES" i="1"/>
              <a:t>. </a:t>
            </a:r>
            <a:r>
              <a:rPr lang="es-ES"/>
              <a:t>También puede ser indicado por un ángulo para declarar una dirección específica del gradiente.</a:t>
            </a:r>
          </a:p>
          <a:p>
            <a:pPr>
              <a:lnSpc>
                <a:spcPct val="200000"/>
              </a:lnSpc>
            </a:pPr>
            <a:r>
              <a:rPr lang="es-ES" b="1"/>
              <a:t>Color</a:t>
            </a:r>
            <a:r>
              <a:rPr lang="es-ES"/>
              <a:t>: permite crear una lista con varias paradas para ir cambiando el color del gradiente. Se</a:t>
            </a:r>
          </a:p>
          <a:p>
            <a:pPr>
              <a:lnSpc>
                <a:spcPct val="200000"/>
              </a:lnSpc>
            </a:pPr>
            <a:r>
              <a:rPr lang="es-ES"/>
              <a:t>pueden definir tantos colores como se necesiten. Se puede utilizar el nombre de color (en inglés), valor hexadecimal, color en RGB o HSL.</a:t>
            </a:r>
          </a:p>
          <a:p>
            <a:pPr>
              <a:lnSpc>
                <a:spcPct val="200000"/>
              </a:lnSpc>
            </a:pPr>
            <a:endParaRPr lang="es-ES"/>
          </a:p>
          <a:p>
            <a:pPr>
              <a:lnSpc>
                <a:spcPct val="200000"/>
              </a:lnSpc>
            </a:pPr>
            <a:r>
              <a:rPr lang="es-ES" b="1"/>
              <a:t>Tamaño</a:t>
            </a:r>
            <a:r>
              <a:rPr lang="es-ES"/>
              <a:t>: altura a la que comienza a cambiar el color del gradiente.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153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3CE7A-B131-41FC-A4B0-690ECD059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Gradiente radial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7D69F2E-7F7A-488F-8AFC-E10A1FB2F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367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randients Party, degradados en CSS listos para usar">
            <a:extLst>
              <a:ext uri="{FF2B5EF4-FFF2-40B4-BE49-F238E27FC236}">
                <a16:creationId xmlns:a16="http://schemas.microsoft.com/office/drawing/2014/main" id="{F1F12345-013B-405A-9103-564EF6C6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002"/>
            <a:ext cx="11598886" cy="645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A0047C2-0458-4FB5-BE83-6BBE6DCE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Gradiente Radial</a:t>
            </a:r>
            <a:br>
              <a:rPr lang="es-MX"/>
            </a:br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2E5487-8B59-4A5A-B100-4EFC5E65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21"/>
            <a:ext cx="3816096" cy="352901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ES"/>
              <a:t>Permite crear degradados con formas circulares. Para ello, sólo tenemos que utilizar la expresión radial-</a:t>
            </a:r>
            <a:r>
              <a:rPr lang="es-ES" err="1"/>
              <a:t>gradient</a:t>
            </a:r>
            <a:r>
              <a:rPr lang="es-ES"/>
              <a:t> en lugar de linear-</a:t>
            </a:r>
            <a:r>
              <a:rPr lang="es-ES" err="1"/>
              <a:t>gradient</a:t>
            </a:r>
            <a:r>
              <a:rPr lang="es-ES"/>
              <a:t>:</a:t>
            </a:r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9ECC73-AE79-4F5B-AB5A-54EEF323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s-ES" noProof="0"/>
              <a:t>Título de la presentación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996177-4BA8-48BA-97E9-65D86C13372D}"/>
              </a:ext>
            </a:extLst>
          </p:cNvPr>
          <p:cNvSpPr txBox="1"/>
          <p:nvPr/>
        </p:nvSpPr>
        <p:spPr>
          <a:xfrm>
            <a:off x="4953000" y="1583212"/>
            <a:ext cx="7844118" cy="273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s-MX" b="1" err="1"/>
              <a:t>background</a:t>
            </a:r>
            <a:r>
              <a:rPr lang="es-MX" b="1"/>
              <a:t>: radial-</a:t>
            </a:r>
            <a:r>
              <a:rPr lang="es-MX" b="1" err="1"/>
              <a:t>gradient</a:t>
            </a:r>
            <a:r>
              <a:rPr lang="es-MX"/>
              <a:t>(forma, color, color, color...);</a:t>
            </a:r>
          </a:p>
          <a:p>
            <a:pPr>
              <a:lnSpc>
                <a:spcPct val="250000"/>
              </a:lnSpc>
            </a:pPr>
            <a:r>
              <a:rPr lang="es-MX" b="1" err="1"/>
              <a:t>background</a:t>
            </a:r>
            <a:r>
              <a:rPr lang="es-MX" b="1"/>
              <a:t>: radial-</a:t>
            </a:r>
            <a:r>
              <a:rPr lang="es-MX" b="1" err="1"/>
              <a:t>gradient</a:t>
            </a:r>
            <a:r>
              <a:rPr lang="es-MX"/>
              <a:t>(forma tamaño, color, color, color...);</a:t>
            </a:r>
          </a:p>
          <a:p>
            <a:pPr>
              <a:lnSpc>
                <a:spcPct val="250000"/>
              </a:lnSpc>
            </a:pPr>
            <a:r>
              <a:rPr lang="es-MX" b="1" err="1"/>
              <a:t>background</a:t>
            </a:r>
            <a:r>
              <a:rPr lang="es-MX" b="1"/>
              <a:t>: radial-</a:t>
            </a:r>
            <a:r>
              <a:rPr lang="es-MX" b="1" err="1"/>
              <a:t>gradient</a:t>
            </a:r>
            <a:r>
              <a:rPr lang="es-MX"/>
              <a:t>(forma, color tamaño, color tamaño, color tamaño...);</a:t>
            </a:r>
          </a:p>
          <a:p>
            <a:pPr>
              <a:lnSpc>
                <a:spcPct val="250000"/>
              </a:lnSpc>
            </a:pPr>
            <a:r>
              <a:rPr lang="es-MX" b="1" err="1"/>
              <a:t>background</a:t>
            </a:r>
            <a:r>
              <a:rPr lang="es-MX" b="1"/>
              <a:t>: radial-</a:t>
            </a:r>
            <a:r>
              <a:rPr lang="es-MX" b="1" err="1"/>
              <a:t>gradient</a:t>
            </a:r>
            <a:r>
              <a:rPr lang="es-MX"/>
              <a:t>(color, color, color...);</a:t>
            </a:r>
          </a:p>
        </p:txBody>
      </p:sp>
    </p:spTree>
    <p:extLst>
      <p:ext uri="{BB962C8B-B14F-4D97-AF65-F5344CB8AC3E}">
        <p14:creationId xmlns:p14="http://schemas.microsoft.com/office/powerpoint/2010/main" val="25540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60 modelos de degradados en CSS para usar gratis en tus diseños | Disenos  de unas, Paletas de colores, Paleta de color">
            <a:extLst>
              <a:ext uri="{FF2B5EF4-FFF2-40B4-BE49-F238E27FC236}">
                <a16:creationId xmlns:a16="http://schemas.microsoft.com/office/drawing/2014/main" id="{41CA5E26-8C60-4E1D-8F82-A9AF1DA47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44961"/>
            <a:ext cx="7620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AD112E-2773-4F50-A36B-A0EA6F0E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09FD1E-CB20-43BA-A898-50C12B5F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D27C94-1141-4C4E-893E-F45DDB1B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27</a:t>
            </a:fld>
            <a:endParaRPr lang="es-ES" noProof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2601C93-250A-44A9-B609-B8F326FD57D6}"/>
              </a:ext>
            </a:extLst>
          </p:cNvPr>
          <p:cNvSpPr txBox="1"/>
          <p:nvPr/>
        </p:nvSpPr>
        <p:spPr>
          <a:xfrm>
            <a:off x="419831" y="1107639"/>
            <a:ext cx="7540137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1"/>
              <a:t>Forma: </a:t>
            </a:r>
            <a:r>
              <a:rPr lang="es-ES"/>
              <a:t>existen dos tipos de forma: </a:t>
            </a:r>
            <a:r>
              <a:rPr lang="es-ES" err="1"/>
              <a:t>circle</a:t>
            </a:r>
            <a:r>
              <a:rPr lang="es-ES"/>
              <a:t> y </a:t>
            </a:r>
            <a:r>
              <a:rPr lang="es-ES" err="1"/>
              <a:t>ellipse</a:t>
            </a:r>
            <a:r>
              <a:rPr lang="es-ES"/>
              <a:t> (el valor por defecto será </a:t>
            </a:r>
            <a:r>
              <a:rPr lang="es-ES" err="1"/>
              <a:t>ellipse</a:t>
            </a:r>
            <a:r>
              <a:rPr lang="es-ES"/>
              <a:t>). De forma optativa se puede indicar el tamaño de la forma.</a:t>
            </a:r>
          </a:p>
          <a:p>
            <a:pPr>
              <a:lnSpc>
                <a:spcPct val="200000"/>
              </a:lnSpc>
            </a:pPr>
            <a:r>
              <a:rPr lang="es-ES" b="1"/>
              <a:t>Color</a:t>
            </a:r>
            <a:r>
              <a:rPr lang="es-ES"/>
              <a:t>: permite crear una lista con varias paradas para ir cambiando el color del gradiente. Se pueden definir tantos colores como se necesiten.</a:t>
            </a:r>
          </a:p>
          <a:p>
            <a:pPr>
              <a:lnSpc>
                <a:spcPct val="250000"/>
              </a:lnSpc>
            </a:pPr>
            <a:r>
              <a:rPr lang="es-ES" b="1"/>
              <a:t>Tamaño</a:t>
            </a:r>
            <a:r>
              <a:rPr lang="es-ES"/>
              <a:t>: para cada color se puede indicar la posición en la que comienzan las transiciones.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De forma opcional, se puede indicar a que altura comienza a cambiar el</a:t>
            </a:r>
            <a:br>
              <a:rPr lang="es-ES"/>
            </a:br>
            <a:r>
              <a:rPr lang="es-ES"/>
              <a:t>gradiente.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err="1"/>
              <a:t>farthest-corner</a:t>
            </a:r>
            <a:r>
              <a:rPr lang="es-MX"/>
              <a:t> | </a:t>
            </a:r>
            <a:r>
              <a:rPr lang="es-MX" err="1"/>
              <a:t>closest-corner</a:t>
            </a:r>
            <a:r>
              <a:rPr lang="es-MX"/>
              <a:t> | </a:t>
            </a:r>
            <a:r>
              <a:rPr lang="es-MX" err="1"/>
              <a:t>farthest-side</a:t>
            </a:r>
            <a:r>
              <a:rPr lang="es-MX"/>
              <a:t> | </a:t>
            </a:r>
            <a:r>
              <a:rPr lang="es-MX" err="1"/>
              <a:t>closest-side</a:t>
            </a:r>
            <a:endParaRPr lang="es-MX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/>
          </a:p>
          <a:p>
            <a:r>
              <a:rPr lang="es-MX" b="1"/>
              <a:t>Ubicación: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center | top | left | right | bottom | top left | top right | bottom left | bottom right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956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4FEC48-D68F-47BF-9C04-DEA29A35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FE95E8-E084-4E9A-BD92-03081024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A54B92-D2C1-4CF4-80A7-2825E1A7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28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3E3B9A-A70E-4067-A5E7-16EB19C1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84" y="802668"/>
            <a:ext cx="11317279" cy="33342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41D8BE-3EAF-4E56-B57D-B217F216585A}"/>
              </a:ext>
            </a:extLst>
          </p:cNvPr>
          <p:cNvSpPr txBox="1"/>
          <p:nvPr/>
        </p:nvSpPr>
        <p:spPr>
          <a:xfrm>
            <a:off x="2272553" y="4549153"/>
            <a:ext cx="130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spc="-75">
                <a:solidFill>
                  <a:srgbClr val="111111"/>
                </a:solidFill>
                <a:effectLst/>
                <a:latin typeface="var(--header-font)"/>
              </a:rPr>
              <a:t>LINEAL</a:t>
            </a:r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37AB39-E329-4C72-AA70-16225858A421}"/>
              </a:ext>
            </a:extLst>
          </p:cNvPr>
          <p:cNvSpPr txBox="1"/>
          <p:nvPr/>
        </p:nvSpPr>
        <p:spPr>
          <a:xfrm>
            <a:off x="5912224" y="4549153"/>
            <a:ext cx="130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-75">
                <a:solidFill>
                  <a:srgbClr val="111111"/>
                </a:solidFill>
                <a:latin typeface="var(--header-font)"/>
              </a:rPr>
              <a:t>RADIAL</a:t>
            </a:r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16DE75-ACDE-44A7-A83D-7932F2F9763A}"/>
              </a:ext>
            </a:extLst>
          </p:cNvPr>
          <p:cNvSpPr txBox="1"/>
          <p:nvPr/>
        </p:nvSpPr>
        <p:spPr>
          <a:xfrm>
            <a:off x="9883588" y="4549153"/>
            <a:ext cx="130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-75">
                <a:solidFill>
                  <a:srgbClr val="111111"/>
                </a:solidFill>
                <a:latin typeface="var(--header-font)"/>
              </a:rPr>
              <a:t>CONIC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1740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2C9B4-7BAD-426B-959F-2786DDEB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Soporte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EAC8BD43-C4B5-455B-9144-4467365B4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582386"/>
              </p:ext>
            </p:extLst>
          </p:nvPr>
        </p:nvGraphicFramePr>
        <p:xfrm>
          <a:off x="838200" y="2371871"/>
          <a:ext cx="10515600" cy="2256479"/>
        </p:xfrm>
        <a:graphic>
          <a:graphicData uri="http://schemas.openxmlformats.org/drawingml/2006/table">
            <a:tbl>
              <a:tblPr/>
              <a:tblGrid>
                <a:gridCol w="2628919">
                  <a:extLst>
                    <a:ext uri="{9D8B030D-6E8A-4147-A177-3AD203B41FA5}">
                      <a16:colId xmlns:a16="http://schemas.microsoft.com/office/drawing/2014/main" val="750856367"/>
                    </a:ext>
                  </a:extLst>
                </a:gridCol>
                <a:gridCol w="1261825">
                  <a:extLst>
                    <a:ext uri="{9D8B030D-6E8A-4147-A177-3AD203B41FA5}">
                      <a16:colId xmlns:a16="http://schemas.microsoft.com/office/drawing/2014/main" val="3428771275"/>
                    </a:ext>
                  </a:extLst>
                </a:gridCol>
                <a:gridCol w="1682453">
                  <a:extLst>
                    <a:ext uri="{9D8B030D-6E8A-4147-A177-3AD203B41FA5}">
                      <a16:colId xmlns:a16="http://schemas.microsoft.com/office/drawing/2014/main" val="1263784652"/>
                    </a:ext>
                  </a:extLst>
                </a:gridCol>
                <a:gridCol w="1682453">
                  <a:extLst>
                    <a:ext uri="{9D8B030D-6E8A-4147-A177-3AD203B41FA5}">
                      <a16:colId xmlns:a16="http://schemas.microsoft.com/office/drawing/2014/main" val="3261074003"/>
                    </a:ext>
                  </a:extLst>
                </a:gridCol>
                <a:gridCol w="1682453">
                  <a:extLst>
                    <a:ext uri="{9D8B030D-6E8A-4147-A177-3AD203B41FA5}">
                      <a16:colId xmlns:a16="http://schemas.microsoft.com/office/drawing/2014/main" val="3367170644"/>
                    </a:ext>
                  </a:extLst>
                </a:gridCol>
                <a:gridCol w="1577497">
                  <a:extLst>
                    <a:ext uri="{9D8B030D-6E8A-4147-A177-3AD203B41FA5}">
                      <a16:colId xmlns:a16="http://schemas.microsoft.com/office/drawing/2014/main" val="3796148098"/>
                    </a:ext>
                  </a:extLst>
                </a:gridCol>
              </a:tblGrid>
              <a:tr h="26922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s-MX" sz="1300" b="0">
                          <a:solidFill>
                            <a:srgbClr val="555555"/>
                          </a:solidFill>
                          <a:effectLst/>
                        </a:rPr>
                        <a:t>属性</a:t>
                      </a:r>
                    </a:p>
                  </a:txBody>
                  <a:tcPr marL="34694" marR="34694" marT="34694" marB="34694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>
                          <a:solidFill>
                            <a:srgbClr val="555555"/>
                          </a:solidFill>
                          <a:effectLst/>
                        </a:rPr>
                        <a:t>Explorer</a:t>
                      </a:r>
                    </a:p>
                  </a:txBody>
                  <a:tcPr marL="34694" marR="34694" marT="34694" marB="34694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>
                          <a:solidFill>
                            <a:srgbClr val="555555"/>
                          </a:solidFill>
                          <a:effectLst/>
                        </a:rPr>
                        <a:t>Chrome</a:t>
                      </a:r>
                    </a:p>
                  </a:txBody>
                  <a:tcPr marL="34694" marR="34694" marT="34694" marB="34694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err="1">
                          <a:solidFill>
                            <a:srgbClr val="555555"/>
                          </a:solidFill>
                          <a:effectLst/>
                        </a:rPr>
                        <a:t>Mozila</a:t>
                      </a:r>
                      <a:endParaRPr lang="es-MX" sz="1300" b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34694" marR="34694" marT="34694" marB="34694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>
                          <a:solidFill>
                            <a:srgbClr val="555555"/>
                          </a:solidFill>
                          <a:effectLst/>
                        </a:rPr>
                        <a:t>Safari</a:t>
                      </a:r>
                    </a:p>
                  </a:txBody>
                  <a:tcPr marL="34694" marR="34694" marT="34694" marB="34694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>
                          <a:solidFill>
                            <a:srgbClr val="555555"/>
                          </a:solidFill>
                          <a:effectLst/>
                        </a:rPr>
                        <a:t>Opera</a:t>
                      </a:r>
                    </a:p>
                  </a:txBody>
                  <a:tcPr marL="34694" marR="34694" marT="34694" marB="34694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42089"/>
                  </a:ext>
                </a:extLst>
              </a:tr>
              <a:tr h="496814"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linear-gradient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10.0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26.0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10.0 -webkit-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16.0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3.6 -moz-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6.1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5.1 -webkit-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12.1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11.1 -o-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00465"/>
                  </a:ext>
                </a:extLst>
              </a:tr>
              <a:tr h="496814"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radial-gradient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10.0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26.0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10.0 -webkit-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16.0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3.6 -moz-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6.1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5.1 -webkit-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12.1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11.6 -o-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69138"/>
                  </a:ext>
                </a:extLst>
              </a:tr>
              <a:tr h="496814"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repeating-linear-gradient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10.0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26.0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10.0 -webkit-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16.0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3.6 -moz-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6.1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5.1 -webkit-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12.1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11.1 -o-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2209"/>
                  </a:ext>
                </a:extLst>
              </a:tr>
              <a:tr h="496814"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repeating-radial-gradient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10.0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26.0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10.0 -webkit-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16.0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3.6 -moz-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6.1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5.1 -webkit-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300">
                          <a:effectLst/>
                        </a:rPr>
                        <a:t>12.1</a:t>
                      </a:r>
                      <a:br>
                        <a:rPr lang="es-MX" sz="1300">
                          <a:effectLst/>
                        </a:rPr>
                      </a:br>
                      <a:r>
                        <a:rPr lang="es-MX" sz="1300">
                          <a:effectLst/>
                        </a:rPr>
                        <a:t>11.6 -o-</a:t>
                      </a:r>
                    </a:p>
                  </a:txBody>
                  <a:tcPr marL="34694" marR="34694" marT="48571" marB="485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366160"/>
                  </a:ext>
                </a:extLst>
              </a:tr>
            </a:tbl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22F8E-4A11-4321-99D8-86C04D0D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59090F-D5C9-407A-A630-A30D3C19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4244A8-446B-45CE-B494-85C1ADE5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533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FC4C46-2F9A-431F-A1FB-A883BED3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650875"/>
          </a:xfrm>
        </p:spPr>
        <p:txBody>
          <a:bodyPr/>
          <a:lstStyle/>
          <a:p>
            <a:r>
              <a:rPr lang="es-MX"/>
              <a:t>Border</a:t>
            </a:r>
            <a:r>
              <a:rPr lang="en-US"/>
              <a:t>-radius</a:t>
            </a:r>
            <a:endParaRPr lang="es-MX"/>
          </a:p>
        </p:txBody>
      </p:sp>
      <p:sp>
        <p:nvSpPr>
          <p:cNvPr id="9" name="Marcador de contenido 4">
            <a:extLst>
              <a:ext uri="{FF2B5EF4-FFF2-40B4-BE49-F238E27FC236}">
                <a16:creationId xmlns:a16="http://schemas.microsoft.com/office/drawing/2014/main" id="{0389D56D-EAC9-464F-B786-88CC181EF4F9}"/>
              </a:ext>
            </a:extLst>
          </p:cNvPr>
          <p:cNvSpPr txBox="1">
            <a:spLocks/>
          </p:cNvSpPr>
          <p:nvPr/>
        </p:nvSpPr>
        <p:spPr>
          <a:xfrm>
            <a:off x="847094" y="1108365"/>
            <a:ext cx="4061790" cy="2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/>
              <a:t>Esta propiedad nos permite dar un formato redondeado a todos los elementos de un código HTML,</a:t>
            </a:r>
          </a:p>
          <a:p>
            <a:pPr algn="just"/>
            <a:r>
              <a:rPr lang="es-MX"/>
              <a:t>Para que un borde sea visible este tendrá que tener un estilo previamente declarado o visible</a:t>
            </a:r>
          </a:p>
          <a:p>
            <a:pPr algn="just"/>
            <a:r>
              <a:rPr lang="es-MX"/>
              <a:t>Posteriormente procedemos a darle un radios de la siguiente manera</a:t>
            </a:r>
            <a:r>
              <a:rPr lang="en-US"/>
              <a:t>:</a:t>
            </a:r>
            <a:endParaRPr lang="es-MX"/>
          </a:p>
        </p:txBody>
      </p:sp>
      <p:sp>
        <p:nvSpPr>
          <p:cNvPr id="12" name="Marcador de contenido 4">
            <a:extLst>
              <a:ext uri="{FF2B5EF4-FFF2-40B4-BE49-F238E27FC236}">
                <a16:creationId xmlns:a16="http://schemas.microsoft.com/office/drawing/2014/main" id="{3ECA7352-7A1D-46B4-983A-F8D72007359E}"/>
              </a:ext>
            </a:extLst>
          </p:cNvPr>
          <p:cNvSpPr txBox="1">
            <a:spLocks/>
          </p:cNvSpPr>
          <p:nvPr/>
        </p:nvSpPr>
        <p:spPr>
          <a:xfrm>
            <a:off x="838199" y="4045529"/>
            <a:ext cx="4061789" cy="2406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Sintaxis</a:t>
            </a:r>
          </a:p>
          <a:p>
            <a:r>
              <a:rPr lang="es-MX" err="1"/>
              <a:t>border-radius</a:t>
            </a:r>
            <a:r>
              <a:rPr lang="en-US"/>
              <a:t>:</a:t>
            </a:r>
            <a:r>
              <a:rPr lang="es-MX"/>
              <a:t> </a:t>
            </a:r>
            <a:r>
              <a:rPr lang="en-US"/>
              <a:t>”</a:t>
            </a:r>
            <a:r>
              <a:rPr lang="en-US" err="1"/>
              <a:t>tamano</a:t>
            </a:r>
            <a:r>
              <a:rPr lang="en-US"/>
              <a:t>”;</a:t>
            </a:r>
          </a:p>
          <a:p>
            <a:r>
              <a:rPr lang="es-MX"/>
              <a:t> </a:t>
            </a:r>
          </a:p>
          <a:p>
            <a:pPr algn="just"/>
            <a:r>
              <a:rPr lang="es-MX"/>
              <a:t>Esta tamaño puede ser en pixeles, porcentajes, em, en cualquier medida soportado por HTML</a:t>
            </a:r>
            <a:endParaRPr lang="en-US"/>
          </a:p>
          <a:p>
            <a:endParaRPr lang="es-MX"/>
          </a:p>
        </p:txBody>
      </p:sp>
      <p:pic>
        <p:nvPicPr>
          <p:cNvPr id="44" name="Imagen 4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A61E6B9-BCBA-42CC-B95F-9BEF5542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973" y="930354"/>
            <a:ext cx="3611491" cy="1267190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384E074-7804-4C5A-87CF-B17C31A1D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264" y="2265950"/>
            <a:ext cx="3122642" cy="117699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D0742ACF-BEBE-43C3-8119-7403BD7C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321" y="3672275"/>
            <a:ext cx="3302794" cy="1176995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ABBADE25-1876-4B6D-A844-052229549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130" y="5078599"/>
            <a:ext cx="3055776" cy="11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4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D2A49F-5B6C-42BE-A892-97D67F99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119F4C-CF81-4390-9663-33C1970C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2CC2C5D-8283-4539-AEDA-3798BCC3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Ejemplos de Bordes Redondeados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DBE64AE-A387-4840-946C-AF2B56668F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1672" y="4242816"/>
            <a:ext cx="2057400" cy="1184021"/>
          </a:xfrm>
        </p:spPr>
        <p:txBody>
          <a:bodyPr>
            <a:normAutofit lnSpcReduction="10000"/>
          </a:bodyPr>
          <a:lstStyle/>
          <a:p>
            <a:pPr algn="l"/>
            <a:r>
              <a:rPr lang="en-US" err="1"/>
              <a:t>img</a:t>
            </a:r>
            <a:r>
              <a:rPr lang="en-US"/>
              <a:t>{</a:t>
            </a:r>
          </a:p>
          <a:p>
            <a:pPr algn="l"/>
            <a:r>
              <a:rPr lang="en-US" sz="1800"/>
              <a:t>Border-radius: 200px;</a:t>
            </a:r>
          </a:p>
          <a:p>
            <a:pPr algn="l"/>
            <a:r>
              <a:rPr lang="en-US"/>
              <a:t>}</a:t>
            </a:r>
            <a:endParaRPr lang="es-MX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D72125E-3D53-457E-9457-A3BDABB370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23781" y="3729458"/>
            <a:ext cx="2553028" cy="2598352"/>
          </a:xfrm>
        </p:spPr>
        <p:txBody>
          <a:bodyPr>
            <a:normAutofit/>
          </a:bodyPr>
          <a:lstStyle/>
          <a:p>
            <a:pPr algn="l"/>
            <a:r>
              <a:rPr lang="sv-SE"/>
              <a:t>p{</a:t>
            </a:r>
          </a:p>
          <a:p>
            <a:pPr algn="l"/>
            <a:r>
              <a:rPr lang="sv-SE"/>
              <a:t>border: inset;</a:t>
            </a:r>
          </a:p>
          <a:p>
            <a:pPr algn="l"/>
            <a:r>
              <a:rPr lang="sv-SE"/>
              <a:t>border-radius: 20px 200px;</a:t>
            </a:r>
          </a:p>
          <a:p>
            <a:pPr algn="l"/>
            <a:r>
              <a:rPr lang="sv-SE"/>
              <a:t>border-color: cyan;</a:t>
            </a:r>
          </a:p>
          <a:p>
            <a:pPr algn="l"/>
            <a:r>
              <a:rPr lang="sv-SE"/>
              <a:t>border-width: 10px;</a:t>
            </a:r>
          </a:p>
          <a:p>
            <a:pPr algn="l"/>
            <a:r>
              <a:rPr lang="sv-SE"/>
              <a:t>}</a:t>
            </a:r>
            <a:endParaRPr lang="es-MX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B781E33-32B9-48DE-8F57-86C40431E0E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91544" y="3743360"/>
            <a:ext cx="2319056" cy="259835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/>
              <a:t>p{</a:t>
            </a:r>
          </a:p>
          <a:p>
            <a:pPr algn="l"/>
            <a:r>
              <a:rPr lang="en-US"/>
              <a:t>border: double;</a:t>
            </a:r>
          </a:p>
          <a:p>
            <a:pPr algn="l"/>
            <a:r>
              <a:rPr lang="en-US"/>
              <a:t>border-color: red;</a:t>
            </a:r>
          </a:p>
          <a:p>
            <a:pPr algn="l"/>
            <a:r>
              <a:rPr lang="en-US"/>
              <a:t>border-width: 10px;</a:t>
            </a:r>
          </a:p>
          <a:p>
            <a:pPr algn="l"/>
            <a:r>
              <a:rPr lang="en-US"/>
              <a:t>border-top-left-radius: 20px;</a:t>
            </a:r>
          </a:p>
          <a:p>
            <a:pPr algn="l"/>
            <a:r>
              <a:rPr lang="en-US"/>
              <a:t>border-top-right-radius: 50%;</a:t>
            </a:r>
          </a:p>
          <a:p>
            <a:pPr algn="l"/>
            <a:r>
              <a:rPr lang="en-US"/>
              <a:t>border-bottom-left-radius: 20px;</a:t>
            </a:r>
          </a:p>
          <a:p>
            <a:pPr algn="l"/>
            <a:r>
              <a:rPr lang="en-US"/>
              <a:t>border-bottom-right-radius: 50%;</a:t>
            </a:r>
          </a:p>
          <a:p>
            <a:pPr algn="l"/>
            <a:r>
              <a:rPr lang="en-US"/>
              <a:t>}</a:t>
            </a:r>
            <a:endParaRPr lang="es-MX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1C6C39D6-E9D5-47AB-8DD0-3DF36DE077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57582" y="3869845"/>
            <a:ext cx="2938418" cy="175089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err="1"/>
              <a:t>Img</a:t>
            </a:r>
            <a:r>
              <a:rPr lang="en-US"/>
              <a:t>{</a:t>
            </a:r>
          </a:p>
          <a:p>
            <a:pPr algn="l"/>
            <a:r>
              <a:rPr lang="en-US"/>
              <a:t>border: dotted;</a:t>
            </a:r>
          </a:p>
          <a:p>
            <a:pPr algn="l"/>
            <a:r>
              <a:rPr lang="en-US"/>
              <a:t>border-color: pink;</a:t>
            </a:r>
          </a:p>
          <a:p>
            <a:pPr algn="l"/>
            <a:r>
              <a:rPr lang="en-US"/>
              <a:t>border-width: 20px;</a:t>
            </a:r>
          </a:p>
          <a:p>
            <a:pPr algn="l"/>
            <a:r>
              <a:rPr lang="en-US" sz="2300"/>
              <a:t>border-radius: 200px 200px 50px </a:t>
            </a:r>
            <a:r>
              <a:rPr lang="en-US" sz="2300" err="1"/>
              <a:t>50px</a:t>
            </a:r>
            <a:r>
              <a:rPr lang="en-US" sz="2300"/>
              <a:t>;</a:t>
            </a:r>
          </a:p>
          <a:p>
            <a:pPr algn="l"/>
            <a:r>
              <a:rPr lang="en-US"/>
              <a:t>}</a:t>
            </a:r>
            <a:endParaRPr lang="es-MX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2EAEEC6-4432-45CD-95A1-67D57661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736"/>
            <a:ext cx="2072860" cy="206842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114FB46-BC0D-40F5-A98E-AB89AFE71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440" y="1565736"/>
            <a:ext cx="2138250" cy="209889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EE55F00-73DD-4C45-A409-3935F201F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79" y="1914050"/>
            <a:ext cx="3286584" cy="1371791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F3C272-86F6-46B5-82F4-3AF9FE014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626" y="1957474"/>
            <a:ext cx="310558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56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729D7-FE37-43CC-8087-E6EF5D4A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Imágenes en los bordes con CSS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D8C6E-81B3-4B62-A2EA-0CFA0144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29000"/>
            <a:ext cx="10663989" cy="2711116"/>
          </a:xfrm>
        </p:spPr>
        <p:txBody>
          <a:bodyPr>
            <a:normAutofit lnSpcReduction="10000"/>
          </a:bodyPr>
          <a:lstStyle/>
          <a:p>
            <a:r>
              <a:rPr lang="es-MX" err="1"/>
              <a:t>Source</a:t>
            </a:r>
            <a:r>
              <a:rPr lang="en-US"/>
              <a:t>: La Fuente de </a:t>
            </a:r>
            <a:r>
              <a:rPr lang="en-US" err="1"/>
              <a:t>donde</a:t>
            </a:r>
            <a:r>
              <a:rPr lang="en-US"/>
              <a:t> </a:t>
            </a:r>
            <a:r>
              <a:rPr lang="en-US" err="1"/>
              <a:t>obtendremos</a:t>
            </a:r>
            <a:r>
              <a:rPr lang="en-US"/>
              <a:t> la imagen</a:t>
            </a:r>
            <a:endParaRPr lang="es-MX"/>
          </a:p>
          <a:p>
            <a:r>
              <a:rPr lang="es-MX" err="1"/>
              <a:t>Slice</a:t>
            </a:r>
            <a:r>
              <a:rPr lang="es-MX"/>
              <a:t>: especifica como vamos a cortar la imagen, ya sea en las esquinas, bordes </a:t>
            </a:r>
            <a:r>
              <a:rPr lang="es-MX" err="1"/>
              <a:t>etc</a:t>
            </a:r>
            <a:endParaRPr lang="es-MX"/>
          </a:p>
          <a:p>
            <a:r>
              <a:rPr lang="es-MX" err="1"/>
              <a:t>Width</a:t>
            </a:r>
            <a:r>
              <a:rPr lang="es-MX"/>
              <a:t>: el ancho del borde</a:t>
            </a:r>
          </a:p>
          <a:p>
            <a:r>
              <a:rPr lang="es-MX" err="1"/>
              <a:t>Outset</a:t>
            </a:r>
            <a:r>
              <a:rPr lang="es-MX"/>
              <a:t>: Especifica que tanto la imagen se extiendes mas allá de la caja o borde</a:t>
            </a:r>
          </a:p>
          <a:p>
            <a:r>
              <a:rPr lang="es-MX" err="1"/>
              <a:t>Repeat</a:t>
            </a:r>
            <a:r>
              <a:rPr lang="es-MX"/>
              <a:t>: define si vamos a repetir la imagen o no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D8FA6-FADF-4DA4-8358-0DDDC3DF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C8D4C-C725-4332-A609-EBD31376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AFA9346-B471-457D-99E6-BB2F3E11E80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48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Para poner imágenes en los bordes lo que tenemos que usar es la propiedad en </a:t>
            </a:r>
            <a:r>
              <a:rPr lang="es-MX" err="1"/>
              <a:t>css</a:t>
            </a:r>
            <a:r>
              <a:rPr lang="es-MX"/>
              <a:t> de </a:t>
            </a:r>
            <a:r>
              <a:rPr lang="es-MX" err="1"/>
              <a:t>border</a:t>
            </a:r>
            <a:r>
              <a:rPr lang="es-MX"/>
              <a:t> </a:t>
            </a:r>
            <a:r>
              <a:rPr lang="es-MX" err="1"/>
              <a:t>image</a:t>
            </a:r>
            <a:r>
              <a:rPr lang="es-MX"/>
              <a:t>, donde en dicha propiedad tenemos las siguientes propiedades</a:t>
            </a:r>
          </a:p>
        </p:txBody>
      </p:sp>
    </p:spTree>
    <p:extLst>
      <p:ext uri="{BB962C8B-B14F-4D97-AF65-F5344CB8AC3E}">
        <p14:creationId xmlns:p14="http://schemas.microsoft.com/office/powerpoint/2010/main" val="24447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202F24-8D0F-44BA-8564-6F995F22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0A7C26-4222-406B-A015-7B867552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DD1BBA13-E6E0-41C0-8EE5-7820E2F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Border-image:source</a:t>
            </a:r>
            <a:r>
              <a:rPr lang="en-US"/>
              <a:t> slice width outset repeat;</a:t>
            </a:r>
            <a:endParaRPr lang="es-MX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BC1D687-850F-49D0-A22A-C15EA63BE7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9066" y="2569639"/>
            <a:ext cx="3669632" cy="1718721"/>
          </a:xfrm>
        </p:spPr>
        <p:txBody>
          <a:bodyPr>
            <a:normAutofit/>
          </a:bodyPr>
          <a:lstStyle/>
          <a:p>
            <a:pPr algn="l"/>
            <a:r>
              <a:rPr lang="en-US"/>
              <a:t>p{</a:t>
            </a:r>
          </a:p>
          <a:p>
            <a:pPr algn="l"/>
            <a:r>
              <a:rPr lang="en-US"/>
              <a:t>border: 15px solid transparent;</a:t>
            </a:r>
          </a:p>
          <a:p>
            <a:pPr algn="l"/>
            <a:r>
              <a:rPr lang="en-US"/>
              <a:t>border-image: </a:t>
            </a:r>
            <a:r>
              <a:rPr lang="en-US" err="1"/>
              <a:t>url</a:t>
            </a:r>
            <a:r>
              <a:rPr lang="en-US"/>
              <a:t>(border.png) 50 round;</a:t>
            </a:r>
          </a:p>
          <a:p>
            <a:pPr algn="l"/>
            <a:r>
              <a:rPr lang="en-US"/>
              <a:t>}</a:t>
            </a:r>
            <a:endParaRPr lang="es-MX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C4DDAADF-7AB6-4635-B72D-7C0E380C23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11590" y="2504647"/>
            <a:ext cx="3997154" cy="1778597"/>
          </a:xfrm>
        </p:spPr>
        <p:txBody>
          <a:bodyPr>
            <a:normAutofit/>
          </a:bodyPr>
          <a:lstStyle/>
          <a:p>
            <a:pPr algn="l"/>
            <a:r>
              <a:rPr lang="en-US"/>
              <a:t>p{</a:t>
            </a:r>
          </a:p>
          <a:p>
            <a:pPr algn="l"/>
            <a:r>
              <a:rPr lang="en-US"/>
              <a:t>border: 15px solid transparent;</a:t>
            </a:r>
          </a:p>
          <a:p>
            <a:pPr algn="l"/>
            <a:r>
              <a:rPr lang="en-US" err="1"/>
              <a:t>border-image:url</a:t>
            </a:r>
            <a:r>
              <a:rPr lang="en-US"/>
              <a:t>(border.png) 40% stretch;</a:t>
            </a:r>
          </a:p>
          <a:p>
            <a:pPr algn="l"/>
            <a:r>
              <a:rPr lang="en-US"/>
              <a:t>}</a:t>
            </a:r>
            <a:endParaRPr lang="es-MX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A1EE304-64E4-41E9-8D60-DAC9935AB8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12859" y="4966198"/>
            <a:ext cx="3366281" cy="131545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/>
              <a:t>p{</a:t>
            </a:r>
          </a:p>
          <a:p>
            <a:pPr algn="l"/>
            <a:r>
              <a:rPr lang="en-US"/>
              <a:t>border: 15px solid transparent;</a:t>
            </a:r>
          </a:p>
          <a:p>
            <a:pPr algn="l"/>
            <a:r>
              <a:rPr lang="en-US" err="1"/>
              <a:t>border-image:url</a:t>
            </a:r>
            <a:r>
              <a:rPr lang="en-US"/>
              <a:t>(border.png) 20% round;</a:t>
            </a:r>
          </a:p>
          <a:p>
            <a:pPr algn="l"/>
            <a:r>
              <a:rPr lang="en-US"/>
              <a:t>}</a:t>
            </a:r>
            <a:endParaRPr lang="es-MX"/>
          </a:p>
          <a:p>
            <a:endParaRPr lang="es-MX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85ADCBD-AF9B-431D-B55B-E5C84FCA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0" y="1404547"/>
            <a:ext cx="4001058" cy="118126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73DE5F2-B6B4-4ED0-9710-9725AC4A7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3961163"/>
            <a:ext cx="3629532" cy="86689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1616CED-CDCA-4278-9EAB-1B798BB8B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673" y="1523627"/>
            <a:ext cx="376290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1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3CE7A-B131-41FC-A4B0-690ECD059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err="1"/>
              <a:t>Background</a:t>
            </a:r>
            <a:r>
              <a:rPr lang="es-ES"/>
              <a:t> con 1 o varias imágenes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46614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E6C671-5A8F-4630-9D25-DEBE8C89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3731849" cy="23730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MX" sz="2200" i="0">
                <a:latin typeface="+mn-lt"/>
              </a:rPr>
              <a:t>Para conseguir estos acabados es muy sencillo, únicamente usaremos las propiedades ya vistas, en especial usaremos </a:t>
            </a:r>
            <a:r>
              <a:rPr lang="es-MX" sz="2200" i="0" err="1">
                <a:latin typeface="+mn-lt"/>
              </a:rPr>
              <a:t>background</a:t>
            </a:r>
            <a:r>
              <a:rPr lang="es-MX" sz="2200" i="0">
                <a:latin typeface="+mn-lt"/>
              </a:rPr>
              <a:t> con sus distintas propiedades como lo son </a:t>
            </a:r>
            <a:r>
              <a:rPr lang="es-MX" sz="2200" i="0" err="1">
                <a:latin typeface="+mn-lt"/>
              </a:rPr>
              <a:t>size</a:t>
            </a:r>
            <a:r>
              <a:rPr lang="es-MX" sz="2200" i="0">
                <a:latin typeface="+mn-lt"/>
              </a:rPr>
              <a:t>, position, </a:t>
            </a:r>
            <a:r>
              <a:rPr lang="es-MX" sz="2200" i="0" err="1">
                <a:latin typeface="+mn-lt"/>
              </a:rPr>
              <a:t>repeat</a:t>
            </a:r>
            <a:r>
              <a:rPr lang="es-MX" sz="2200" i="0">
                <a:latin typeface="+mn-lt"/>
              </a:rPr>
              <a:t> </a:t>
            </a:r>
            <a:r>
              <a:rPr lang="es-MX" sz="2200" i="0" err="1">
                <a:latin typeface="+mn-lt"/>
              </a:rPr>
              <a:t>etc</a:t>
            </a:r>
            <a:endParaRPr lang="es-MX" sz="2200" i="0">
              <a:latin typeface="+mn-lt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17334E-D0D5-442E-9309-F060CE9F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/>
              <a:t>3/9/20XX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E536A5-341F-410A-851A-1DD10A9F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s-ES" noProof="0" smtClean="0"/>
              <a:pPr rtl="0">
                <a:spcAft>
                  <a:spcPts val="600"/>
                </a:spcAft>
              </a:pPr>
              <a:t>8</a:t>
            </a:fld>
            <a:endParaRPr lang="es-ES" noProof="0"/>
          </a:p>
        </p:txBody>
      </p:sp>
      <p:pic>
        <p:nvPicPr>
          <p:cNvPr id="12" name="Imagen 11" descr="Patrón de fondo&#10;&#10;Descripción generada automáticamente">
            <a:extLst>
              <a:ext uri="{FF2B5EF4-FFF2-40B4-BE49-F238E27FC236}">
                <a16:creationId xmlns:a16="http://schemas.microsoft.com/office/drawing/2014/main" id="{4E5DFA89-7C07-47A2-8297-442922931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2" r="4972"/>
          <a:stretch/>
        </p:blipFill>
        <p:spPr>
          <a:xfrm>
            <a:off x="6735763" y="712788"/>
            <a:ext cx="4618037" cy="543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336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510E2C-E9CE-4DD0-BA84-592A9E92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F4B0F6-AD6F-41D9-8CD1-9A06808C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9</a:t>
            </a:fld>
            <a:endParaRPr lang="es-ES" noProof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46CB4EFC-701A-4657-A3EB-98E6060BF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278203"/>
            <a:ext cx="9154803" cy="3991532"/>
          </a:xfrm>
          <a:prstGeom prst="rect">
            <a:avLst/>
          </a:prstGeom>
        </p:spPr>
      </p:pic>
      <p:sp>
        <p:nvSpPr>
          <p:cNvPr id="23" name="Marcador de texto 13">
            <a:extLst>
              <a:ext uri="{FF2B5EF4-FFF2-40B4-BE49-F238E27FC236}">
                <a16:creationId xmlns:a16="http://schemas.microsoft.com/office/drawing/2014/main" id="{56565E6D-58F6-4222-A124-BF0E24C82005}"/>
              </a:ext>
            </a:extLst>
          </p:cNvPr>
          <p:cNvSpPr txBox="1">
            <a:spLocks/>
          </p:cNvSpPr>
          <p:nvPr/>
        </p:nvSpPr>
        <p:spPr>
          <a:xfrm>
            <a:off x="838200" y="4386586"/>
            <a:ext cx="11029569" cy="1997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/>
              <a:t>width: 100%;</a:t>
            </a:r>
          </a:p>
          <a:p>
            <a:pPr algn="l"/>
            <a:r>
              <a:rPr lang="es-MX"/>
              <a:t>height: 400px;</a:t>
            </a:r>
          </a:p>
          <a:p>
            <a:pPr algn="l"/>
            <a:r>
              <a:rPr lang="es-MX"/>
              <a:t>background-image: url(firefox.png), url(bubbles.png), linear-gradient(to right, rgba(30, 75, 115, 1), rgba(255, 255, 255, 0));</a:t>
            </a:r>
          </a:p>
          <a:p>
            <a:pPr algn="l"/>
            <a:r>
              <a:rPr lang="es-MX"/>
              <a:t>background-repeat: no-repeat, no-repeat, no-repeat;</a:t>
            </a:r>
          </a:p>
          <a:p>
            <a:pPr algn="l"/>
            <a:r>
              <a:rPr lang="es-MX"/>
              <a:t>background-position: bottom right, bottom right, right;</a:t>
            </a:r>
          </a:p>
        </p:txBody>
      </p:sp>
    </p:spTree>
    <p:extLst>
      <p:ext uri="{BB962C8B-B14F-4D97-AF65-F5344CB8AC3E}">
        <p14:creationId xmlns:p14="http://schemas.microsoft.com/office/powerpoint/2010/main" val="140082963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incel">
  <a:themeElements>
    <a:clrScheme name="MarcaA">
      <a:dk1>
        <a:srgbClr val="000000"/>
      </a:dk1>
      <a:lt1>
        <a:srgbClr val="FFFFFF"/>
      </a:lt1>
      <a:dk2>
        <a:srgbClr val="3B021B"/>
      </a:dk2>
      <a:lt2>
        <a:srgbClr val="FFE7BF"/>
      </a:lt2>
      <a:accent1>
        <a:srgbClr val="430A23"/>
      </a:accent1>
      <a:accent2>
        <a:srgbClr val="603B00"/>
      </a:accent2>
      <a:accent3>
        <a:srgbClr val="804F00"/>
      </a:accent3>
      <a:accent4>
        <a:srgbClr val="DF8A00"/>
      </a:accent4>
      <a:accent5>
        <a:srgbClr val="AB004B"/>
      </a:accent5>
      <a:accent6>
        <a:srgbClr val="8E003E"/>
      </a:accent6>
      <a:hlink>
        <a:srgbClr val="FF66FF"/>
      </a:hlink>
      <a:folHlink>
        <a:srgbClr val="FFB640"/>
      </a:folHlink>
    </a:clrScheme>
    <a:fontScheme name="Default">
      <a:majorFont>
        <a:latin typeface="Barlow Condensed ExtraBold"/>
        <a:ea typeface=""/>
        <a:cs typeface=""/>
      </a:majorFont>
      <a:minorFont>
        <a:latin typeface="Barlow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93_TF89080264_Win32.potx" id="{DFF681A2-D3DC-4057-9FE7-6F4D0BCBA5BD}" vid="{A2236765-0CC6-492F-ACE6-5A7195E83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CC198-DBFA-46B2-A241-8E3888E63670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Pincel</vt:lpstr>
      <vt:lpstr> Temas diversos en CSS</vt:lpstr>
      <vt:lpstr>Bordes redondeados con CSS</vt:lpstr>
      <vt:lpstr>Border-radius</vt:lpstr>
      <vt:lpstr>Ejemplos de Bordes Redondeados</vt:lpstr>
      <vt:lpstr>Imágenes en los bordes con CSS</vt:lpstr>
      <vt:lpstr>Border-image:source slice width outset repeat;</vt:lpstr>
      <vt:lpstr>Background con 1 o varias imágenes</vt:lpstr>
      <vt:lpstr>Para conseguir estos acabados es muy sencillo, únicamente usaremos las propiedades ya vistas, en especial usaremos background con sus distintas propiedades como lo son size, position, repeat etc</vt:lpstr>
      <vt:lpstr>PowerPoint Presentation</vt:lpstr>
      <vt:lpstr>Sombras en la caja </vt:lpstr>
      <vt:lpstr>¿Qué son?</vt:lpstr>
      <vt:lpstr>PowerPoint Presentation</vt:lpstr>
      <vt:lpstr>Valores</vt:lpstr>
      <vt:lpstr>PowerPoint Presentation</vt:lpstr>
      <vt:lpstr>Directiva @font-face en CSS</vt:lpstr>
      <vt:lpstr>@font-face</vt:lpstr>
      <vt:lpstr>Compatibilidad del navegador</vt:lpstr>
      <vt:lpstr>PROPIEDADES FONT  EN CSS</vt:lpstr>
      <vt:lpstr>Propiedades de las fuentes</vt:lpstr>
      <vt:lpstr>PowerPoint Presentation</vt:lpstr>
      <vt:lpstr>Gradiente lineal</vt:lpstr>
      <vt:lpstr>¿Qué es?</vt:lpstr>
      <vt:lpstr>Gradiente lineal </vt:lpstr>
      <vt:lpstr>PowerPoint Presentation</vt:lpstr>
      <vt:lpstr>Gradiente radial</vt:lpstr>
      <vt:lpstr>Gradiente Radial </vt:lpstr>
      <vt:lpstr>PowerPoint Presentation</vt:lpstr>
      <vt:lpstr>PowerPoint Presentation</vt:lpstr>
      <vt:lpstr>Soporte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Pincel</dc:title>
  <dc:creator>Tony Ayala</dc:creator>
  <cp:revision>1</cp:revision>
  <dcterms:created xsi:type="dcterms:W3CDTF">2021-11-12T15:21:34Z</dcterms:created>
  <dcterms:modified xsi:type="dcterms:W3CDTF">2021-11-18T13:03:26Z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