
<file path=[Content_Types].xml><?xml version="1.0" encoding="utf-8"?>
<Types xmlns="http://schemas.openxmlformats.org/package/2006/content-types">
  <Default Extension="docx" ContentType="application/vnd.openxmlformats-officedocument.wordprocessingml.documen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92" r:id="rId3"/>
    <p:sldId id="268" r:id="rId4"/>
    <p:sldId id="260" r:id="rId5"/>
    <p:sldId id="262" r:id="rId6"/>
    <p:sldId id="263" r:id="rId7"/>
    <p:sldId id="264" r:id="rId8"/>
    <p:sldId id="265" r:id="rId9"/>
    <p:sldId id="259" r:id="rId10"/>
    <p:sldId id="261" r:id="rId11"/>
    <p:sldId id="258" r:id="rId12"/>
    <p:sldId id="266" r:id="rId13"/>
    <p:sldId id="267" r:id="rId14"/>
    <p:sldId id="277" r:id="rId15"/>
    <p:sldId id="269" r:id="rId16"/>
    <p:sldId id="278" r:id="rId17"/>
    <p:sldId id="279" r:id="rId18"/>
    <p:sldId id="280" r:id="rId19"/>
    <p:sldId id="281" r:id="rId20"/>
    <p:sldId id="282" r:id="rId21"/>
    <p:sldId id="283" r:id="rId22"/>
    <p:sldId id="284" r:id="rId23"/>
    <p:sldId id="285" r:id="rId24"/>
    <p:sldId id="289" r:id="rId25"/>
    <p:sldId id="286" r:id="rId26"/>
    <p:sldId id="287" r:id="rId27"/>
    <p:sldId id="290" r:id="rId28"/>
    <p:sldId id="291" r:id="rId29"/>
    <p:sldId id="288" r:id="rId30"/>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D6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712" autoAdjust="0"/>
  </p:normalViewPr>
  <p:slideViewPr>
    <p:cSldViewPr snapToGrid="0" showGuides="1">
      <p:cViewPr varScale="1">
        <p:scale>
          <a:sx n="104" d="100"/>
          <a:sy n="104" d="100"/>
        </p:scale>
        <p:origin x="732" y="108"/>
      </p:cViewPr>
      <p:guideLst>
        <p:guide orient="horz" pos="2137"/>
        <p:guide pos="381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8A1037-24D3-4367-94CE-9E44C5528BDC}"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en-US"/>
        </a:p>
      </dgm:t>
    </dgm:pt>
    <dgm:pt modelId="{300D3679-AD3A-46B9-B170-61AD77753DC4}">
      <dgm:prSet phldrT="[Text]"/>
      <dgm:spPr/>
      <dgm:t>
        <a:bodyPr/>
        <a:lstStyle/>
        <a:p>
          <a:r>
            <a:rPr lang="en-US" dirty="0"/>
            <a:t>Population</a:t>
          </a:r>
        </a:p>
      </dgm:t>
    </dgm:pt>
    <dgm:pt modelId="{D6996172-0A64-4D4F-9CDA-F4F90851B2CD}" type="parTrans" cxnId="{FA3F554F-19A7-40C0-BF77-4ECB324C3CDC}">
      <dgm:prSet/>
      <dgm:spPr/>
      <dgm:t>
        <a:bodyPr/>
        <a:lstStyle/>
        <a:p>
          <a:endParaRPr lang="en-US"/>
        </a:p>
      </dgm:t>
    </dgm:pt>
    <dgm:pt modelId="{0E598DB2-AE70-46C5-9E29-AF2343FA3172}" type="sibTrans" cxnId="{FA3F554F-19A7-40C0-BF77-4ECB324C3CDC}">
      <dgm:prSet/>
      <dgm:spPr>
        <a:ln>
          <a:headEnd type="triangle"/>
        </a:ln>
      </dgm:spPr>
      <dgm:t>
        <a:bodyPr/>
        <a:lstStyle/>
        <a:p>
          <a:endParaRPr lang="en-US"/>
        </a:p>
      </dgm:t>
    </dgm:pt>
    <dgm:pt modelId="{6E9E1B48-7343-4DA3-99FC-1E68A0F6DDD0}">
      <dgm:prSet phldrT="[Text]"/>
      <dgm:spPr>
        <a:solidFill>
          <a:srgbClr val="FF0000"/>
        </a:solidFill>
      </dgm:spPr>
      <dgm:t>
        <a:bodyPr/>
        <a:lstStyle/>
        <a:p>
          <a:r>
            <a:rPr lang="en-US" dirty="0"/>
            <a:t>Statistics</a:t>
          </a:r>
        </a:p>
      </dgm:t>
    </dgm:pt>
    <dgm:pt modelId="{E80470FD-0B83-47C9-B3A4-96A056C8580D}" type="parTrans" cxnId="{13321EED-D13C-4925-B1E7-891CD4632F65}">
      <dgm:prSet/>
      <dgm:spPr/>
      <dgm:t>
        <a:bodyPr/>
        <a:lstStyle/>
        <a:p>
          <a:endParaRPr lang="en-US"/>
        </a:p>
      </dgm:t>
    </dgm:pt>
    <dgm:pt modelId="{F563989F-AD7E-4720-9DE7-FA7E51B3798C}" type="sibTrans" cxnId="{13321EED-D13C-4925-B1E7-891CD4632F65}">
      <dgm:prSet/>
      <dgm:spPr/>
      <dgm:t>
        <a:bodyPr/>
        <a:lstStyle/>
        <a:p>
          <a:endParaRPr lang="en-US"/>
        </a:p>
      </dgm:t>
    </dgm:pt>
    <dgm:pt modelId="{6BE191B5-018C-46B0-BC2F-FCEA6A9CA09A}">
      <dgm:prSet phldrT="[Text]"/>
      <dgm:spPr>
        <a:solidFill>
          <a:schemeClr val="accent2">
            <a:lumMod val="60000"/>
            <a:lumOff val="40000"/>
          </a:schemeClr>
        </a:solidFill>
        <a:ln>
          <a:solidFill>
            <a:schemeClr val="accent2">
              <a:lumMod val="60000"/>
              <a:lumOff val="40000"/>
            </a:schemeClr>
          </a:solidFill>
        </a:ln>
      </dgm:spPr>
      <dgm:t>
        <a:bodyPr/>
        <a:lstStyle/>
        <a:p>
          <a:r>
            <a:rPr lang="en-US" dirty="0"/>
            <a:t>Sample</a:t>
          </a:r>
        </a:p>
      </dgm:t>
    </dgm:pt>
    <dgm:pt modelId="{42715695-3DFC-4D92-B0B8-5320DFF1D1D1}" type="parTrans" cxnId="{D9A0B56C-FEC1-463C-820E-C091B9C10EE5}">
      <dgm:prSet/>
      <dgm:spPr/>
      <dgm:t>
        <a:bodyPr/>
        <a:lstStyle/>
        <a:p>
          <a:endParaRPr lang="en-US"/>
        </a:p>
      </dgm:t>
    </dgm:pt>
    <dgm:pt modelId="{81ADCE9C-C446-4AE9-BE73-411F434815E5}" type="sibTrans" cxnId="{D9A0B56C-FEC1-463C-820E-C091B9C10EE5}">
      <dgm:prSet/>
      <dgm:spPr>
        <a:ln>
          <a:headEnd type="triangle"/>
          <a:tailEnd type="none" w="lg" len="lg"/>
        </a:ln>
      </dgm:spPr>
      <dgm:t>
        <a:bodyPr/>
        <a:lstStyle/>
        <a:p>
          <a:endParaRPr lang="en-US"/>
        </a:p>
      </dgm:t>
    </dgm:pt>
    <dgm:pt modelId="{04779D67-144A-4DC3-B7F9-B728718A42ED}" type="pres">
      <dgm:prSet presAssocID="{D98A1037-24D3-4367-94CE-9E44C5528BDC}" presName="cycle" presStyleCnt="0">
        <dgm:presLayoutVars>
          <dgm:dir/>
          <dgm:resizeHandles val="exact"/>
        </dgm:presLayoutVars>
      </dgm:prSet>
      <dgm:spPr/>
    </dgm:pt>
    <dgm:pt modelId="{2920405D-EEAD-43DF-95A4-DEC799D553D6}" type="pres">
      <dgm:prSet presAssocID="{300D3679-AD3A-46B9-B170-61AD77753DC4}" presName="node" presStyleLbl="node1" presStyleIdx="0" presStyleCnt="3">
        <dgm:presLayoutVars>
          <dgm:bulletEnabled val="1"/>
        </dgm:presLayoutVars>
      </dgm:prSet>
      <dgm:spPr/>
    </dgm:pt>
    <dgm:pt modelId="{57062233-5C20-4708-A85E-BA51BA86102D}" type="pres">
      <dgm:prSet presAssocID="{300D3679-AD3A-46B9-B170-61AD77753DC4}" presName="spNode" presStyleCnt="0"/>
      <dgm:spPr/>
    </dgm:pt>
    <dgm:pt modelId="{A0993E6F-ABD9-4043-8095-C96C15249A75}" type="pres">
      <dgm:prSet presAssocID="{0E598DB2-AE70-46C5-9E29-AF2343FA3172}" presName="sibTrans" presStyleLbl="sibTrans1D1" presStyleIdx="0" presStyleCnt="3"/>
      <dgm:spPr/>
    </dgm:pt>
    <dgm:pt modelId="{866F433B-B156-4BB1-9C8E-0248CB9375B7}" type="pres">
      <dgm:prSet presAssocID="{6E9E1B48-7343-4DA3-99FC-1E68A0F6DDD0}" presName="node" presStyleLbl="node1" presStyleIdx="1" presStyleCnt="3">
        <dgm:presLayoutVars>
          <dgm:bulletEnabled val="1"/>
        </dgm:presLayoutVars>
      </dgm:prSet>
      <dgm:spPr/>
    </dgm:pt>
    <dgm:pt modelId="{614FD450-020F-4E6B-A118-6522F5271323}" type="pres">
      <dgm:prSet presAssocID="{6E9E1B48-7343-4DA3-99FC-1E68A0F6DDD0}" presName="spNode" presStyleCnt="0"/>
      <dgm:spPr/>
    </dgm:pt>
    <dgm:pt modelId="{0A98BBB9-0CF2-4D01-ADF3-73279944F8C8}" type="pres">
      <dgm:prSet presAssocID="{F563989F-AD7E-4720-9DE7-FA7E51B3798C}" presName="sibTrans" presStyleLbl="sibTrans1D1" presStyleIdx="1" presStyleCnt="3"/>
      <dgm:spPr/>
    </dgm:pt>
    <dgm:pt modelId="{E1D52F69-24EF-4A11-8ECA-EE5A0A365C49}" type="pres">
      <dgm:prSet presAssocID="{6BE191B5-018C-46B0-BC2F-FCEA6A9CA09A}" presName="node" presStyleLbl="node1" presStyleIdx="2" presStyleCnt="3">
        <dgm:presLayoutVars>
          <dgm:bulletEnabled val="1"/>
        </dgm:presLayoutVars>
      </dgm:prSet>
      <dgm:spPr/>
    </dgm:pt>
    <dgm:pt modelId="{D871A3C7-7B9C-4C6C-A68E-62BEFC4A621A}" type="pres">
      <dgm:prSet presAssocID="{6BE191B5-018C-46B0-BC2F-FCEA6A9CA09A}" presName="spNode" presStyleCnt="0"/>
      <dgm:spPr/>
    </dgm:pt>
    <dgm:pt modelId="{1E2728FE-6367-4403-8611-E2873327CAB3}" type="pres">
      <dgm:prSet presAssocID="{81ADCE9C-C446-4AE9-BE73-411F434815E5}" presName="sibTrans" presStyleLbl="sibTrans1D1" presStyleIdx="2" presStyleCnt="3"/>
      <dgm:spPr/>
    </dgm:pt>
  </dgm:ptLst>
  <dgm:cxnLst>
    <dgm:cxn modelId="{50B4EB33-A120-4431-8D70-2862D4231D86}" type="presOf" srcId="{6BE191B5-018C-46B0-BC2F-FCEA6A9CA09A}" destId="{E1D52F69-24EF-4A11-8ECA-EE5A0A365C49}" srcOrd="0" destOrd="0" presId="urn:microsoft.com/office/officeart/2005/8/layout/cycle6"/>
    <dgm:cxn modelId="{60AFA562-75C2-431C-8452-A3BC0C13617F}" type="presOf" srcId="{F563989F-AD7E-4720-9DE7-FA7E51B3798C}" destId="{0A98BBB9-0CF2-4D01-ADF3-73279944F8C8}" srcOrd="0" destOrd="0" presId="urn:microsoft.com/office/officeart/2005/8/layout/cycle6"/>
    <dgm:cxn modelId="{D9A0B56C-FEC1-463C-820E-C091B9C10EE5}" srcId="{D98A1037-24D3-4367-94CE-9E44C5528BDC}" destId="{6BE191B5-018C-46B0-BC2F-FCEA6A9CA09A}" srcOrd="2" destOrd="0" parTransId="{42715695-3DFC-4D92-B0B8-5320DFF1D1D1}" sibTransId="{81ADCE9C-C446-4AE9-BE73-411F434815E5}"/>
    <dgm:cxn modelId="{FA3F554F-19A7-40C0-BF77-4ECB324C3CDC}" srcId="{D98A1037-24D3-4367-94CE-9E44C5528BDC}" destId="{300D3679-AD3A-46B9-B170-61AD77753DC4}" srcOrd="0" destOrd="0" parTransId="{D6996172-0A64-4D4F-9CDA-F4F90851B2CD}" sibTransId="{0E598DB2-AE70-46C5-9E29-AF2343FA3172}"/>
    <dgm:cxn modelId="{4B2D367F-F883-4D1F-8B71-38DF7C3DD4F2}" type="presOf" srcId="{6E9E1B48-7343-4DA3-99FC-1E68A0F6DDD0}" destId="{866F433B-B156-4BB1-9C8E-0248CB9375B7}" srcOrd="0" destOrd="0" presId="urn:microsoft.com/office/officeart/2005/8/layout/cycle6"/>
    <dgm:cxn modelId="{3FA4268C-DB15-4EDD-B027-E3FE641712E5}" type="presOf" srcId="{300D3679-AD3A-46B9-B170-61AD77753DC4}" destId="{2920405D-EEAD-43DF-95A4-DEC799D553D6}" srcOrd="0" destOrd="0" presId="urn:microsoft.com/office/officeart/2005/8/layout/cycle6"/>
    <dgm:cxn modelId="{3DC607B7-9B4E-4130-81AC-E8FBC0501A25}" type="presOf" srcId="{D98A1037-24D3-4367-94CE-9E44C5528BDC}" destId="{04779D67-144A-4DC3-B7F9-B728718A42ED}" srcOrd="0" destOrd="0" presId="urn:microsoft.com/office/officeart/2005/8/layout/cycle6"/>
    <dgm:cxn modelId="{8EEB89C4-0AF7-49BC-8426-9E9A7F8A793B}" type="presOf" srcId="{0E598DB2-AE70-46C5-9E29-AF2343FA3172}" destId="{A0993E6F-ABD9-4043-8095-C96C15249A75}" srcOrd="0" destOrd="0" presId="urn:microsoft.com/office/officeart/2005/8/layout/cycle6"/>
    <dgm:cxn modelId="{13321EED-D13C-4925-B1E7-891CD4632F65}" srcId="{D98A1037-24D3-4367-94CE-9E44C5528BDC}" destId="{6E9E1B48-7343-4DA3-99FC-1E68A0F6DDD0}" srcOrd="1" destOrd="0" parTransId="{E80470FD-0B83-47C9-B3A4-96A056C8580D}" sibTransId="{F563989F-AD7E-4720-9DE7-FA7E51B3798C}"/>
    <dgm:cxn modelId="{3B9774F4-5394-4D93-AA08-E5806790D2AC}" type="presOf" srcId="{81ADCE9C-C446-4AE9-BE73-411F434815E5}" destId="{1E2728FE-6367-4403-8611-E2873327CAB3}" srcOrd="0" destOrd="0" presId="urn:microsoft.com/office/officeart/2005/8/layout/cycle6"/>
    <dgm:cxn modelId="{FC873A83-212A-4905-8E31-56A59059E995}" type="presParOf" srcId="{04779D67-144A-4DC3-B7F9-B728718A42ED}" destId="{2920405D-EEAD-43DF-95A4-DEC799D553D6}" srcOrd="0" destOrd="0" presId="urn:microsoft.com/office/officeart/2005/8/layout/cycle6"/>
    <dgm:cxn modelId="{629787E8-8A64-43BB-8202-433A70E688B6}" type="presParOf" srcId="{04779D67-144A-4DC3-B7F9-B728718A42ED}" destId="{57062233-5C20-4708-A85E-BA51BA86102D}" srcOrd="1" destOrd="0" presId="urn:microsoft.com/office/officeart/2005/8/layout/cycle6"/>
    <dgm:cxn modelId="{CBC1EBDD-87DB-4DA2-8A74-349D4BAE9ED0}" type="presParOf" srcId="{04779D67-144A-4DC3-B7F9-B728718A42ED}" destId="{A0993E6F-ABD9-4043-8095-C96C15249A75}" srcOrd="2" destOrd="0" presId="urn:microsoft.com/office/officeart/2005/8/layout/cycle6"/>
    <dgm:cxn modelId="{8EAA3132-52FB-4404-B64C-89732FDB81F1}" type="presParOf" srcId="{04779D67-144A-4DC3-B7F9-B728718A42ED}" destId="{866F433B-B156-4BB1-9C8E-0248CB9375B7}" srcOrd="3" destOrd="0" presId="urn:microsoft.com/office/officeart/2005/8/layout/cycle6"/>
    <dgm:cxn modelId="{95C2F6CB-DC01-4BEA-98B6-48C5E29524ED}" type="presParOf" srcId="{04779D67-144A-4DC3-B7F9-B728718A42ED}" destId="{614FD450-020F-4E6B-A118-6522F5271323}" srcOrd="4" destOrd="0" presId="urn:microsoft.com/office/officeart/2005/8/layout/cycle6"/>
    <dgm:cxn modelId="{17491D0A-CEEA-44A2-ABD8-DFDDA3326873}" type="presParOf" srcId="{04779D67-144A-4DC3-B7F9-B728718A42ED}" destId="{0A98BBB9-0CF2-4D01-ADF3-73279944F8C8}" srcOrd="5" destOrd="0" presId="urn:microsoft.com/office/officeart/2005/8/layout/cycle6"/>
    <dgm:cxn modelId="{85A6C6FC-8DBF-4DAE-AAA7-72EE5AECDA29}" type="presParOf" srcId="{04779D67-144A-4DC3-B7F9-B728718A42ED}" destId="{E1D52F69-24EF-4A11-8ECA-EE5A0A365C49}" srcOrd="6" destOrd="0" presId="urn:microsoft.com/office/officeart/2005/8/layout/cycle6"/>
    <dgm:cxn modelId="{0F474947-F119-4E78-A880-6736111F7F0B}" type="presParOf" srcId="{04779D67-144A-4DC3-B7F9-B728718A42ED}" destId="{D871A3C7-7B9C-4C6C-A68E-62BEFC4A621A}" srcOrd="7" destOrd="0" presId="urn:microsoft.com/office/officeart/2005/8/layout/cycle6"/>
    <dgm:cxn modelId="{7945F3A1-6CE9-4DC4-A7DC-B5181E2EB434}" type="presParOf" srcId="{04779D67-144A-4DC3-B7F9-B728718A42ED}" destId="{1E2728FE-6367-4403-8611-E2873327CAB3}" srcOrd="8"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AF8BAB8-3F03-4A7E-80F2-DD388768E20D}" type="doc">
      <dgm:prSet loTypeId="urn:microsoft.com/office/officeart/2005/8/layout/hierarchy6" loCatId="hierarchy" qsTypeId="urn:microsoft.com/office/officeart/2005/8/quickstyle/simple1" qsCatId="simple" csTypeId="urn:microsoft.com/office/officeart/2005/8/colors/colorful3" csCatId="colorful" phldr="1"/>
      <dgm:spPr/>
      <dgm:t>
        <a:bodyPr/>
        <a:lstStyle/>
        <a:p>
          <a:endParaRPr lang="en-US"/>
        </a:p>
      </dgm:t>
    </dgm:pt>
    <dgm:pt modelId="{894AFEFA-3DB2-43DB-9C22-1D0A10D27C04}">
      <dgm:prSet phldrT="[Text]"/>
      <dgm:spPr/>
      <dgm:t>
        <a:bodyPr/>
        <a:lstStyle/>
        <a:p>
          <a:r>
            <a:rPr lang="en-US" dirty="0"/>
            <a:t>Group or relationship?</a:t>
          </a:r>
        </a:p>
      </dgm:t>
    </dgm:pt>
    <dgm:pt modelId="{024189E6-C6FA-477C-A9C7-164DD32AD7BF}" type="parTrans" cxnId="{C31E42BD-4602-41E7-8D4B-079E83C39C1B}">
      <dgm:prSet/>
      <dgm:spPr/>
      <dgm:t>
        <a:bodyPr/>
        <a:lstStyle/>
        <a:p>
          <a:endParaRPr lang="en-US"/>
        </a:p>
      </dgm:t>
    </dgm:pt>
    <dgm:pt modelId="{B657108B-E30A-492E-A78F-83FC0657C4DF}" type="sibTrans" cxnId="{C31E42BD-4602-41E7-8D4B-079E83C39C1B}">
      <dgm:prSet/>
      <dgm:spPr/>
      <dgm:t>
        <a:bodyPr/>
        <a:lstStyle/>
        <a:p>
          <a:endParaRPr lang="en-US"/>
        </a:p>
      </dgm:t>
    </dgm:pt>
    <dgm:pt modelId="{6D52C120-3B56-4435-8A94-496BD424D26F}">
      <dgm:prSet phldrT="[Text]"/>
      <dgm:spPr/>
      <dgm:t>
        <a:bodyPr/>
        <a:lstStyle/>
        <a:p>
          <a:r>
            <a:rPr lang="en-US" dirty="0"/>
            <a:t>Group</a:t>
          </a:r>
        </a:p>
      </dgm:t>
    </dgm:pt>
    <dgm:pt modelId="{AF6350E7-567D-4D67-AAB6-638FDF2849CD}" type="parTrans" cxnId="{82E853B7-28F2-4361-BA92-9FA6FD6BAB31}">
      <dgm:prSet/>
      <dgm:spPr/>
      <dgm:t>
        <a:bodyPr/>
        <a:lstStyle/>
        <a:p>
          <a:endParaRPr lang="en-US"/>
        </a:p>
      </dgm:t>
    </dgm:pt>
    <dgm:pt modelId="{4471843B-1F1D-44EB-8920-E1AB959A10FF}" type="sibTrans" cxnId="{82E853B7-28F2-4361-BA92-9FA6FD6BAB31}">
      <dgm:prSet/>
      <dgm:spPr/>
      <dgm:t>
        <a:bodyPr/>
        <a:lstStyle/>
        <a:p>
          <a:endParaRPr lang="en-US"/>
        </a:p>
      </dgm:t>
    </dgm:pt>
    <dgm:pt modelId="{4E05FD1A-1489-4FA8-BAD0-6FBA668DAAD2}">
      <dgm:prSet phldrT="[Text]"/>
      <dgm:spPr/>
      <dgm:t>
        <a:bodyPr/>
        <a:lstStyle/>
        <a:p>
          <a:r>
            <a:rPr lang="en-US" dirty="0"/>
            <a:t>One group</a:t>
          </a:r>
        </a:p>
      </dgm:t>
    </dgm:pt>
    <dgm:pt modelId="{0B01056B-4DC0-42D0-9478-5AF4B27330FB}" type="parTrans" cxnId="{105C544C-27B4-4962-B7C9-A4D10B968A0E}">
      <dgm:prSet/>
      <dgm:spPr/>
      <dgm:t>
        <a:bodyPr/>
        <a:lstStyle/>
        <a:p>
          <a:endParaRPr lang="en-US"/>
        </a:p>
      </dgm:t>
    </dgm:pt>
    <dgm:pt modelId="{BA60A780-86F2-4777-A5B9-F27055D88541}" type="sibTrans" cxnId="{105C544C-27B4-4962-B7C9-A4D10B968A0E}">
      <dgm:prSet/>
      <dgm:spPr/>
      <dgm:t>
        <a:bodyPr/>
        <a:lstStyle/>
        <a:p>
          <a:endParaRPr lang="en-US"/>
        </a:p>
      </dgm:t>
    </dgm:pt>
    <dgm:pt modelId="{B1C48828-F1BE-450B-9062-D3D55C9ACC43}">
      <dgm:prSet phldrT="[Text]"/>
      <dgm:spPr/>
      <dgm:t>
        <a:bodyPr/>
        <a:lstStyle/>
        <a:p>
          <a:r>
            <a:rPr lang="en-US" dirty="0"/>
            <a:t>Two groups</a:t>
          </a:r>
        </a:p>
      </dgm:t>
    </dgm:pt>
    <dgm:pt modelId="{BA1D54CD-6280-4C0E-9BA5-BB5ED18CC40A}" type="parTrans" cxnId="{4E755AB1-3EE6-4DB7-9910-9ECD89C21F40}">
      <dgm:prSet/>
      <dgm:spPr/>
      <dgm:t>
        <a:bodyPr/>
        <a:lstStyle/>
        <a:p>
          <a:endParaRPr lang="en-US"/>
        </a:p>
      </dgm:t>
    </dgm:pt>
    <dgm:pt modelId="{88B3AD8D-0564-4C83-BA0E-7B86F3C6598A}" type="sibTrans" cxnId="{4E755AB1-3EE6-4DB7-9910-9ECD89C21F40}">
      <dgm:prSet/>
      <dgm:spPr/>
      <dgm:t>
        <a:bodyPr/>
        <a:lstStyle/>
        <a:p>
          <a:endParaRPr lang="en-US"/>
        </a:p>
      </dgm:t>
    </dgm:pt>
    <dgm:pt modelId="{8DFF9D05-E275-4A52-8077-575530DB575F}">
      <dgm:prSet phldrT="[Text]"/>
      <dgm:spPr/>
      <dgm:t>
        <a:bodyPr/>
        <a:lstStyle/>
        <a:p>
          <a:r>
            <a:rPr lang="en-US" dirty="0"/>
            <a:t>Relationship</a:t>
          </a:r>
        </a:p>
      </dgm:t>
    </dgm:pt>
    <dgm:pt modelId="{137F0371-69AF-41EB-ADC9-BD29508F0841}" type="parTrans" cxnId="{EB4A7119-08FB-498B-BE46-20D97B27199D}">
      <dgm:prSet/>
      <dgm:spPr/>
      <dgm:t>
        <a:bodyPr/>
        <a:lstStyle/>
        <a:p>
          <a:endParaRPr lang="en-US"/>
        </a:p>
      </dgm:t>
    </dgm:pt>
    <dgm:pt modelId="{8DF7B06F-FC1E-498B-86B7-9FF9C460FDAE}" type="sibTrans" cxnId="{EB4A7119-08FB-498B-BE46-20D97B27199D}">
      <dgm:prSet/>
      <dgm:spPr/>
      <dgm:t>
        <a:bodyPr/>
        <a:lstStyle/>
        <a:p>
          <a:endParaRPr lang="en-US"/>
        </a:p>
      </dgm:t>
    </dgm:pt>
    <dgm:pt modelId="{17135393-D8D2-4606-8FBF-2E7DE3E1B5A9}">
      <dgm:prSet phldrT="[Text]"/>
      <dgm:spPr/>
      <dgm:t>
        <a:bodyPr/>
        <a:lstStyle/>
        <a:p>
          <a:r>
            <a:rPr lang="en-US" dirty="0"/>
            <a:t>Causal relationships?</a:t>
          </a:r>
        </a:p>
      </dgm:t>
    </dgm:pt>
    <dgm:pt modelId="{BAD30522-F6E9-4DDA-84CC-4DD38E6CC8BF}" type="parTrans" cxnId="{9ECA202D-FE26-4CE5-8A2D-72A519403A4B}">
      <dgm:prSet/>
      <dgm:spPr/>
      <dgm:t>
        <a:bodyPr/>
        <a:lstStyle/>
        <a:p>
          <a:endParaRPr lang="en-US"/>
        </a:p>
      </dgm:t>
    </dgm:pt>
    <dgm:pt modelId="{AA86136C-60B8-4071-A1F3-C3C1B25683DB}" type="sibTrans" cxnId="{9ECA202D-FE26-4CE5-8A2D-72A519403A4B}">
      <dgm:prSet/>
      <dgm:spPr/>
      <dgm:t>
        <a:bodyPr/>
        <a:lstStyle/>
        <a:p>
          <a:endParaRPr lang="en-US"/>
        </a:p>
      </dgm:t>
    </dgm:pt>
    <dgm:pt modelId="{BF17C133-1419-42D3-8A5C-F6018D838ADE}">
      <dgm:prSet phldrT="[Text]"/>
      <dgm:spPr/>
      <dgm:t>
        <a:bodyPr/>
        <a:lstStyle/>
        <a:p>
          <a:r>
            <a:rPr lang="en-US" dirty="0"/>
            <a:t>More groups</a:t>
          </a:r>
        </a:p>
      </dgm:t>
    </dgm:pt>
    <dgm:pt modelId="{7BB483B3-60E0-4C6A-B489-541AD860B1FD}" type="parTrans" cxnId="{4EFD505B-4F59-4527-8B49-947C71A2EBF9}">
      <dgm:prSet/>
      <dgm:spPr/>
      <dgm:t>
        <a:bodyPr/>
        <a:lstStyle/>
        <a:p>
          <a:endParaRPr lang="en-US"/>
        </a:p>
      </dgm:t>
    </dgm:pt>
    <dgm:pt modelId="{EA61F02A-464D-41BD-8C70-71A4E5E34330}" type="sibTrans" cxnId="{4EFD505B-4F59-4527-8B49-947C71A2EBF9}">
      <dgm:prSet/>
      <dgm:spPr/>
      <dgm:t>
        <a:bodyPr/>
        <a:lstStyle/>
        <a:p>
          <a:endParaRPr lang="en-US"/>
        </a:p>
      </dgm:t>
    </dgm:pt>
    <dgm:pt modelId="{9151D473-F1F5-432D-B9D8-3DB76D5A9D2D}">
      <dgm:prSet custT="1"/>
      <dgm:spPr/>
      <dgm:t>
        <a:bodyPr/>
        <a:lstStyle/>
        <a:p>
          <a:r>
            <a:rPr lang="en-US" sz="1100" b="1" dirty="0">
              <a:solidFill>
                <a:srgbClr val="C00000"/>
              </a:solidFill>
            </a:rPr>
            <a:t>One-Sample</a:t>
          </a:r>
          <a:br>
            <a:rPr lang="en-US" sz="1100" b="1" dirty="0">
              <a:solidFill>
                <a:srgbClr val="C00000"/>
              </a:solidFill>
            </a:rPr>
          </a:br>
          <a:r>
            <a:rPr lang="en-US" sz="1100" b="1" dirty="0">
              <a:solidFill>
                <a:srgbClr val="C00000"/>
              </a:solidFill>
            </a:rPr>
            <a:t>t-Test</a:t>
          </a:r>
        </a:p>
      </dgm:t>
    </dgm:pt>
    <dgm:pt modelId="{A2A4D235-5D68-492E-8D2F-BA95D83C9427}" type="parTrans" cxnId="{CA9A2304-38ED-4D0B-B6D0-182CE465C34D}">
      <dgm:prSet/>
      <dgm:spPr/>
      <dgm:t>
        <a:bodyPr/>
        <a:lstStyle/>
        <a:p>
          <a:endParaRPr lang="en-US"/>
        </a:p>
      </dgm:t>
    </dgm:pt>
    <dgm:pt modelId="{0CB469D1-E62C-47B4-9747-B72815F0DC9C}" type="sibTrans" cxnId="{CA9A2304-38ED-4D0B-B6D0-182CE465C34D}">
      <dgm:prSet/>
      <dgm:spPr/>
      <dgm:t>
        <a:bodyPr/>
        <a:lstStyle/>
        <a:p>
          <a:endParaRPr lang="en-US"/>
        </a:p>
      </dgm:t>
    </dgm:pt>
    <dgm:pt modelId="{20684C2F-B872-4864-BB26-9B9BD937E111}">
      <dgm:prSet custT="1"/>
      <dgm:spPr/>
      <dgm:t>
        <a:bodyPr/>
        <a:lstStyle/>
        <a:p>
          <a:r>
            <a:rPr lang="en-US" sz="1100" dirty="0">
              <a:solidFill>
                <a:srgbClr val="FFFF00"/>
              </a:solidFill>
            </a:rPr>
            <a:t>One-Sample Wilcoxon Test</a:t>
          </a:r>
        </a:p>
      </dgm:t>
    </dgm:pt>
    <dgm:pt modelId="{D646EF22-26E9-4A4D-9513-0B82907274A1}" type="parTrans" cxnId="{1D1E83AC-4752-41CB-9FA4-63CD8BCB6CC5}">
      <dgm:prSet/>
      <dgm:spPr/>
      <dgm:t>
        <a:bodyPr/>
        <a:lstStyle/>
        <a:p>
          <a:endParaRPr lang="en-US"/>
        </a:p>
      </dgm:t>
    </dgm:pt>
    <dgm:pt modelId="{64A9EBD9-4815-47E2-8DA0-464ACC95F8AC}" type="sibTrans" cxnId="{1D1E83AC-4752-41CB-9FA4-63CD8BCB6CC5}">
      <dgm:prSet/>
      <dgm:spPr/>
      <dgm:t>
        <a:bodyPr/>
        <a:lstStyle/>
        <a:p>
          <a:endParaRPr lang="en-US"/>
        </a:p>
      </dgm:t>
    </dgm:pt>
    <dgm:pt modelId="{DEE578C1-738D-4484-8959-A4788D982FD0}">
      <dgm:prSet/>
      <dgm:spPr/>
      <dgm:t>
        <a:bodyPr/>
        <a:lstStyle/>
        <a:p>
          <a:r>
            <a:rPr lang="en-US" b="1" dirty="0">
              <a:solidFill>
                <a:srgbClr val="002060"/>
              </a:solidFill>
              <a:sym typeface="Symbol" panose="05050102010706020507" pitchFamily="18" charset="2"/>
            </a:rPr>
            <a:t>2</a:t>
          </a:r>
          <a:r>
            <a:rPr lang="en-US" b="1" dirty="0">
              <a:solidFill>
                <a:srgbClr val="002060"/>
              </a:solidFill>
            </a:rPr>
            <a:t>-test</a:t>
          </a:r>
        </a:p>
      </dgm:t>
    </dgm:pt>
    <dgm:pt modelId="{94C7C34C-893B-48E9-BC17-3C2C58DD400B}" type="parTrans" cxnId="{D7F4B05A-0BEE-4DD5-AA48-06609D14B119}">
      <dgm:prSet/>
      <dgm:spPr/>
      <dgm:t>
        <a:bodyPr/>
        <a:lstStyle/>
        <a:p>
          <a:endParaRPr lang="en-US"/>
        </a:p>
      </dgm:t>
    </dgm:pt>
    <dgm:pt modelId="{D6D124A8-E3DB-44E0-98C0-C3C323CBDB01}" type="sibTrans" cxnId="{D7F4B05A-0BEE-4DD5-AA48-06609D14B119}">
      <dgm:prSet/>
      <dgm:spPr/>
      <dgm:t>
        <a:bodyPr/>
        <a:lstStyle/>
        <a:p>
          <a:endParaRPr lang="en-US"/>
        </a:p>
      </dgm:t>
    </dgm:pt>
    <dgm:pt modelId="{2EF8D901-C20A-4B1D-9395-6970FA19A0D1}">
      <dgm:prSet/>
      <dgm:spPr/>
      <dgm:t>
        <a:bodyPr/>
        <a:lstStyle/>
        <a:p>
          <a:r>
            <a:rPr lang="en-US" dirty="0"/>
            <a:t>Independent</a:t>
          </a:r>
          <a:br>
            <a:rPr lang="en-US" dirty="0"/>
          </a:br>
          <a:r>
            <a:rPr lang="en-US" dirty="0"/>
            <a:t>samples</a:t>
          </a:r>
        </a:p>
      </dgm:t>
    </dgm:pt>
    <dgm:pt modelId="{0E5C66C2-B1BC-428B-A900-FFD6526801AE}" type="parTrans" cxnId="{51CAD286-8731-465C-B4EF-E708243F9EA1}">
      <dgm:prSet/>
      <dgm:spPr/>
      <dgm:t>
        <a:bodyPr/>
        <a:lstStyle/>
        <a:p>
          <a:endParaRPr lang="en-US"/>
        </a:p>
      </dgm:t>
    </dgm:pt>
    <dgm:pt modelId="{7277EFA9-2B7F-4EFB-BDF1-5870815473C6}" type="sibTrans" cxnId="{51CAD286-8731-465C-B4EF-E708243F9EA1}">
      <dgm:prSet/>
      <dgm:spPr/>
      <dgm:t>
        <a:bodyPr/>
        <a:lstStyle/>
        <a:p>
          <a:endParaRPr lang="en-US"/>
        </a:p>
      </dgm:t>
    </dgm:pt>
    <dgm:pt modelId="{E77D47DD-7EFB-4DDA-8879-A996FAE76C54}">
      <dgm:prSet/>
      <dgm:spPr/>
      <dgm:t>
        <a:bodyPr/>
        <a:lstStyle/>
        <a:p>
          <a:r>
            <a:rPr lang="en-US" dirty="0"/>
            <a:t>Dependent samples</a:t>
          </a:r>
        </a:p>
      </dgm:t>
    </dgm:pt>
    <dgm:pt modelId="{DDAE0302-D63D-4C6F-A505-B0E735AC5453}" type="parTrans" cxnId="{841D7E2B-B89A-432E-B59F-92A657207F8F}">
      <dgm:prSet/>
      <dgm:spPr/>
      <dgm:t>
        <a:bodyPr/>
        <a:lstStyle/>
        <a:p>
          <a:endParaRPr lang="en-US"/>
        </a:p>
      </dgm:t>
    </dgm:pt>
    <dgm:pt modelId="{216C6309-1AE1-429A-BB02-5653EF7EF00D}" type="sibTrans" cxnId="{841D7E2B-B89A-432E-B59F-92A657207F8F}">
      <dgm:prSet/>
      <dgm:spPr/>
      <dgm:t>
        <a:bodyPr/>
        <a:lstStyle/>
        <a:p>
          <a:endParaRPr lang="en-US"/>
        </a:p>
      </dgm:t>
    </dgm:pt>
    <dgm:pt modelId="{AE9733F4-D603-4958-89A6-AD7B7263F991}">
      <dgm:prSet custT="1"/>
      <dgm:spPr/>
      <dgm:t>
        <a:bodyPr/>
        <a:lstStyle/>
        <a:p>
          <a:pPr marL="0" lvl="0" indent="0" algn="ctr" defTabSz="355600">
            <a:lnSpc>
              <a:spcPct val="90000"/>
            </a:lnSpc>
            <a:spcBef>
              <a:spcPct val="0"/>
            </a:spcBef>
            <a:spcAft>
              <a:spcPct val="35000"/>
            </a:spcAft>
            <a:buNone/>
          </a:pPr>
          <a:r>
            <a:rPr lang="en-US" sz="1050" b="1" kern="1200" dirty="0">
              <a:solidFill>
                <a:srgbClr val="C00000"/>
              </a:solidFill>
              <a:latin typeface="Calibri" panose="020F0502020204030204"/>
              <a:ea typeface="+mn-ea"/>
              <a:cs typeface="+mn-cs"/>
            </a:rPr>
            <a:t>Two-Sample-</a:t>
          </a:r>
          <a:br>
            <a:rPr lang="en-US" sz="1050" b="1" kern="1200" dirty="0">
              <a:solidFill>
                <a:srgbClr val="C00000"/>
              </a:solidFill>
              <a:latin typeface="Calibri" panose="020F0502020204030204"/>
              <a:ea typeface="+mn-ea"/>
              <a:cs typeface="+mn-cs"/>
            </a:rPr>
          </a:br>
          <a:r>
            <a:rPr lang="en-US" sz="1050" b="1" kern="1200" dirty="0">
              <a:solidFill>
                <a:srgbClr val="C00000"/>
              </a:solidFill>
              <a:latin typeface="Calibri" panose="020F0502020204030204"/>
              <a:ea typeface="+mn-ea"/>
              <a:cs typeface="+mn-cs"/>
            </a:rPr>
            <a:t>t-Test independent samples</a:t>
          </a:r>
        </a:p>
      </dgm:t>
    </dgm:pt>
    <dgm:pt modelId="{92A4B54F-69AA-4DAE-A7A9-E87DDD3AA18B}" type="parTrans" cxnId="{A2D0D376-F70B-46C1-AFE6-398470067700}">
      <dgm:prSet/>
      <dgm:spPr/>
      <dgm:t>
        <a:bodyPr/>
        <a:lstStyle/>
        <a:p>
          <a:endParaRPr lang="en-US"/>
        </a:p>
      </dgm:t>
    </dgm:pt>
    <dgm:pt modelId="{B3D0E1CE-0939-4A5C-97D8-3B80D7FD356D}" type="sibTrans" cxnId="{A2D0D376-F70B-46C1-AFE6-398470067700}">
      <dgm:prSet/>
      <dgm:spPr/>
      <dgm:t>
        <a:bodyPr/>
        <a:lstStyle/>
        <a:p>
          <a:endParaRPr lang="en-US"/>
        </a:p>
      </dgm:t>
    </dgm:pt>
    <dgm:pt modelId="{0F368A4D-9537-4831-B152-DAE80E989105}">
      <dgm:prSet custT="1"/>
      <dgm:spPr/>
      <dgm:t>
        <a:bodyPr/>
        <a:lstStyle/>
        <a:p>
          <a:pPr marL="0" lvl="0" indent="0" algn="ctr" defTabSz="355600">
            <a:lnSpc>
              <a:spcPct val="90000"/>
            </a:lnSpc>
            <a:spcBef>
              <a:spcPct val="0"/>
            </a:spcBef>
            <a:spcAft>
              <a:spcPct val="35000"/>
            </a:spcAft>
            <a:buNone/>
          </a:pPr>
          <a:r>
            <a:rPr lang="en-US" sz="1100" b="1" kern="1200" dirty="0">
              <a:solidFill>
                <a:srgbClr val="C00000"/>
              </a:solidFill>
              <a:latin typeface="Calibri" panose="020F0502020204030204"/>
              <a:ea typeface="+mn-ea"/>
              <a:cs typeface="+mn-cs"/>
            </a:rPr>
            <a:t>Two-sample-t-Test dependent samples</a:t>
          </a:r>
        </a:p>
      </dgm:t>
    </dgm:pt>
    <dgm:pt modelId="{0EFF6D63-5D88-4DF9-B5DB-276851C341F6}" type="parTrans" cxnId="{06C1248D-4D53-4BA1-BD8C-09BBDC07BF8C}">
      <dgm:prSet/>
      <dgm:spPr/>
      <dgm:t>
        <a:bodyPr/>
        <a:lstStyle/>
        <a:p>
          <a:endParaRPr lang="en-US"/>
        </a:p>
      </dgm:t>
    </dgm:pt>
    <dgm:pt modelId="{4FB993DF-13D6-4413-898A-1B2DC9689351}" type="sibTrans" cxnId="{06C1248D-4D53-4BA1-BD8C-09BBDC07BF8C}">
      <dgm:prSet/>
      <dgm:spPr/>
      <dgm:t>
        <a:bodyPr/>
        <a:lstStyle/>
        <a:p>
          <a:endParaRPr lang="en-US"/>
        </a:p>
      </dgm:t>
    </dgm:pt>
    <dgm:pt modelId="{962DC5E2-4225-4E94-BC98-1E59ECA5BF92}">
      <dgm:prSet custT="1"/>
      <dgm:spPr/>
      <dgm:t>
        <a:bodyPr/>
        <a:lstStyle/>
        <a:p>
          <a:pPr marL="0" lvl="0" indent="0" algn="ctr" defTabSz="488950">
            <a:lnSpc>
              <a:spcPct val="90000"/>
            </a:lnSpc>
            <a:spcBef>
              <a:spcPct val="0"/>
            </a:spcBef>
            <a:spcAft>
              <a:spcPct val="35000"/>
            </a:spcAft>
            <a:buNone/>
          </a:pPr>
          <a:r>
            <a:rPr lang="en-US" sz="1100" kern="1200" dirty="0">
              <a:solidFill>
                <a:srgbClr val="FFFF00"/>
              </a:solidFill>
              <a:latin typeface="Calibri" panose="020F0502020204030204"/>
              <a:ea typeface="+mn-ea"/>
              <a:cs typeface="+mn-cs"/>
            </a:rPr>
            <a:t>Wilcoxon Rank-sum Test</a:t>
          </a:r>
        </a:p>
      </dgm:t>
    </dgm:pt>
    <dgm:pt modelId="{B04CA2B2-E1BB-44CA-A9E9-2757166E6AF2}" type="parTrans" cxnId="{42B4D187-955F-4EF1-BB3D-386D0B51FC22}">
      <dgm:prSet/>
      <dgm:spPr/>
      <dgm:t>
        <a:bodyPr/>
        <a:lstStyle/>
        <a:p>
          <a:endParaRPr lang="en-US"/>
        </a:p>
      </dgm:t>
    </dgm:pt>
    <dgm:pt modelId="{5397E914-B1DA-47A0-A8B9-3835E53F1CB5}" type="sibTrans" cxnId="{42B4D187-955F-4EF1-BB3D-386D0B51FC22}">
      <dgm:prSet/>
      <dgm:spPr/>
      <dgm:t>
        <a:bodyPr/>
        <a:lstStyle/>
        <a:p>
          <a:endParaRPr lang="en-US"/>
        </a:p>
      </dgm:t>
    </dgm:pt>
    <dgm:pt modelId="{8E256D7B-673B-4A1B-B9BB-5AD10DB0B82B}">
      <dgm:prSet custT="1"/>
      <dgm:spPr/>
      <dgm:t>
        <a:bodyPr/>
        <a:lstStyle/>
        <a:p>
          <a:pPr marL="0" lvl="0" indent="0" algn="ctr" defTabSz="400050">
            <a:lnSpc>
              <a:spcPct val="90000"/>
            </a:lnSpc>
            <a:spcBef>
              <a:spcPct val="0"/>
            </a:spcBef>
            <a:spcAft>
              <a:spcPct val="35000"/>
            </a:spcAft>
            <a:buNone/>
          </a:pPr>
          <a:r>
            <a:rPr lang="en-US" sz="900" b="1" kern="1200" dirty="0">
              <a:solidFill>
                <a:srgbClr val="002060"/>
              </a:solidFill>
              <a:sym typeface="Symbol" panose="05050102010706020507" pitchFamily="18" charset="2"/>
            </a:rPr>
            <a:t>2</a:t>
          </a:r>
          <a:r>
            <a:rPr lang="en-US" sz="900" b="1" kern="1200" dirty="0">
              <a:solidFill>
                <a:srgbClr val="002060"/>
              </a:solidFill>
              <a:latin typeface="Calibri" panose="020F0502020204030204"/>
              <a:ea typeface="+mn-ea"/>
              <a:cs typeface="+mn-cs"/>
            </a:rPr>
            <a:t>-Test</a:t>
          </a:r>
        </a:p>
      </dgm:t>
    </dgm:pt>
    <dgm:pt modelId="{32C051EF-A3A9-46FD-832F-7CCB27D0C3B0}" type="parTrans" cxnId="{A24E49E2-54D7-4553-AB7C-E631A88C9F88}">
      <dgm:prSet/>
      <dgm:spPr/>
      <dgm:t>
        <a:bodyPr/>
        <a:lstStyle/>
        <a:p>
          <a:endParaRPr lang="en-US"/>
        </a:p>
      </dgm:t>
    </dgm:pt>
    <dgm:pt modelId="{1EA5FB41-BEEF-486B-9CF4-36141CA8B592}" type="sibTrans" cxnId="{A24E49E2-54D7-4553-AB7C-E631A88C9F88}">
      <dgm:prSet/>
      <dgm:spPr/>
      <dgm:t>
        <a:bodyPr/>
        <a:lstStyle/>
        <a:p>
          <a:endParaRPr lang="en-US"/>
        </a:p>
      </dgm:t>
    </dgm:pt>
    <dgm:pt modelId="{F8F73FDA-BB98-4E68-9FFA-39B03412E809}">
      <dgm:prSet custT="1"/>
      <dgm:spPr/>
      <dgm:t>
        <a:bodyPr/>
        <a:lstStyle/>
        <a:p>
          <a:pPr marL="0" lvl="0" indent="0" algn="ctr" defTabSz="355600">
            <a:lnSpc>
              <a:spcPct val="90000"/>
            </a:lnSpc>
            <a:spcBef>
              <a:spcPct val="0"/>
            </a:spcBef>
            <a:spcAft>
              <a:spcPct val="35000"/>
            </a:spcAft>
            <a:buNone/>
          </a:pPr>
          <a:r>
            <a:rPr lang="en-US" sz="1100" b="1" kern="1200" dirty="0">
              <a:solidFill>
                <a:srgbClr val="C00000"/>
              </a:solidFill>
              <a:latin typeface="Calibri" panose="020F0502020204030204"/>
              <a:ea typeface="+mn-ea"/>
              <a:cs typeface="+mn-cs"/>
            </a:rPr>
            <a:t>ANOVA</a:t>
          </a:r>
          <a:endParaRPr lang="en-US" sz="800" b="1" kern="1200" dirty="0">
            <a:solidFill>
              <a:srgbClr val="C00000"/>
            </a:solidFill>
            <a:latin typeface="Calibri" panose="020F0502020204030204"/>
            <a:ea typeface="+mn-ea"/>
            <a:cs typeface="+mn-cs"/>
          </a:endParaRPr>
        </a:p>
      </dgm:t>
    </dgm:pt>
    <dgm:pt modelId="{5FC9D36C-1AB0-4C4D-85ED-A6AF7B99D3FD}" type="parTrans" cxnId="{9F993436-E95F-4748-A3E2-BCF14075C53E}">
      <dgm:prSet/>
      <dgm:spPr/>
      <dgm:t>
        <a:bodyPr/>
        <a:lstStyle/>
        <a:p>
          <a:endParaRPr lang="en-US"/>
        </a:p>
      </dgm:t>
    </dgm:pt>
    <dgm:pt modelId="{4C25D522-DDAB-47ED-8B0A-B90C2C4B5193}" type="sibTrans" cxnId="{9F993436-E95F-4748-A3E2-BCF14075C53E}">
      <dgm:prSet/>
      <dgm:spPr/>
      <dgm:t>
        <a:bodyPr/>
        <a:lstStyle/>
        <a:p>
          <a:endParaRPr lang="en-US"/>
        </a:p>
      </dgm:t>
    </dgm:pt>
    <dgm:pt modelId="{905CE004-562D-4C01-B4AA-4E43B5B72F83}">
      <dgm:prSet custT="1"/>
      <dgm:spPr/>
      <dgm:t>
        <a:bodyPr/>
        <a:lstStyle/>
        <a:p>
          <a:pPr marL="0" lvl="0" indent="0" algn="ctr" defTabSz="488950">
            <a:lnSpc>
              <a:spcPct val="90000"/>
            </a:lnSpc>
            <a:spcBef>
              <a:spcPct val="0"/>
            </a:spcBef>
            <a:spcAft>
              <a:spcPct val="35000"/>
            </a:spcAft>
            <a:buNone/>
          </a:pPr>
          <a:r>
            <a:rPr lang="en-US" sz="1100" kern="1200" dirty="0">
              <a:solidFill>
                <a:srgbClr val="FFFF00"/>
              </a:solidFill>
              <a:latin typeface="Calibri" panose="020F0502020204030204"/>
              <a:ea typeface="+mn-ea"/>
              <a:cs typeface="+mn-cs"/>
            </a:rPr>
            <a:t>Kruskal-Wallis-Test</a:t>
          </a:r>
        </a:p>
      </dgm:t>
    </dgm:pt>
    <dgm:pt modelId="{3C4177D7-42BA-429A-BE78-9B8996C5EC95}" type="parTrans" cxnId="{8156B93E-70D9-4F3C-9847-923FE0B802EB}">
      <dgm:prSet/>
      <dgm:spPr/>
      <dgm:t>
        <a:bodyPr/>
        <a:lstStyle/>
        <a:p>
          <a:endParaRPr lang="en-US"/>
        </a:p>
      </dgm:t>
    </dgm:pt>
    <dgm:pt modelId="{A3424AB1-0382-4286-ABCD-0459B449AF67}" type="sibTrans" cxnId="{8156B93E-70D9-4F3C-9847-923FE0B802EB}">
      <dgm:prSet/>
      <dgm:spPr/>
      <dgm:t>
        <a:bodyPr/>
        <a:lstStyle/>
        <a:p>
          <a:endParaRPr lang="en-US"/>
        </a:p>
      </dgm:t>
    </dgm:pt>
    <dgm:pt modelId="{9B120811-14A1-4D6E-A39E-A4EA4C21F396}">
      <dgm:prSet custT="1"/>
      <dgm:spPr/>
      <dgm:t>
        <a:bodyPr/>
        <a:lstStyle/>
        <a:p>
          <a:pPr marL="0" lvl="0" indent="0" algn="ctr" defTabSz="400050">
            <a:lnSpc>
              <a:spcPct val="90000"/>
            </a:lnSpc>
            <a:spcBef>
              <a:spcPct val="0"/>
            </a:spcBef>
            <a:spcAft>
              <a:spcPct val="35000"/>
            </a:spcAft>
            <a:buNone/>
          </a:pPr>
          <a:r>
            <a:rPr lang="en-US" sz="900" b="1" kern="1200" dirty="0">
              <a:solidFill>
                <a:srgbClr val="002060"/>
              </a:solidFill>
              <a:sym typeface="Symbol" panose="05050102010706020507" pitchFamily="18" charset="2"/>
            </a:rPr>
            <a:t>2</a:t>
          </a:r>
          <a:r>
            <a:rPr lang="en-US" sz="900" b="1" kern="1200" dirty="0">
              <a:solidFill>
                <a:srgbClr val="002060"/>
              </a:solidFill>
              <a:latin typeface="Calibri" panose="020F0502020204030204"/>
              <a:ea typeface="+mn-ea"/>
              <a:cs typeface="+mn-cs"/>
            </a:rPr>
            <a:t>-Test</a:t>
          </a:r>
        </a:p>
      </dgm:t>
    </dgm:pt>
    <dgm:pt modelId="{11796866-9EE4-48E3-9ED4-F5F4FA812E0A}" type="parTrans" cxnId="{BECF92B4-990A-4472-88F3-2379D4A49346}">
      <dgm:prSet/>
      <dgm:spPr/>
      <dgm:t>
        <a:bodyPr/>
        <a:lstStyle/>
        <a:p>
          <a:endParaRPr lang="en-US"/>
        </a:p>
      </dgm:t>
    </dgm:pt>
    <dgm:pt modelId="{084855AF-B964-4C60-88B9-847B5E530924}" type="sibTrans" cxnId="{BECF92B4-990A-4472-88F3-2379D4A49346}">
      <dgm:prSet/>
      <dgm:spPr/>
      <dgm:t>
        <a:bodyPr/>
        <a:lstStyle/>
        <a:p>
          <a:endParaRPr lang="en-US"/>
        </a:p>
      </dgm:t>
    </dgm:pt>
    <dgm:pt modelId="{CF9D2D1C-B813-4808-ACEF-F909983489B1}">
      <dgm:prSet custT="1"/>
      <dgm:spPr/>
      <dgm:t>
        <a:bodyPr/>
        <a:lstStyle/>
        <a:p>
          <a:pPr marL="0" lvl="0" indent="0" algn="ctr" defTabSz="488950">
            <a:lnSpc>
              <a:spcPct val="90000"/>
            </a:lnSpc>
            <a:spcBef>
              <a:spcPct val="0"/>
            </a:spcBef>
            <a:spcAft>
              <a:spcPct val="35000"/>
            </a:spcAft>
            <a:buNone/>
          </a:pPr>
          <a:r>
            <a:rPr lang="en-US" sz="1100" kern="1200" dirty="0">
              <a:solidFill>
                <a:srgbClr val="FFFF00"/>
              </a:solidFill>
              <a:latin typeface="Calibri" panose="020F0502020204030204"/>
              <a:ea typeface="+mn-ea"/>
              <a:cs typeface="+mn-cs"/>
            </a:rPr>
            <a:t>Wilcoxon Signed-rank test</a:t>
          </a:r>
        </a:p>
      </dgm:t>
    </dgm:pt>
    <dgm:pt modelId="{74D8438E-E3FE-4741-A813-54B4BE7232C4}" type="parTrans" cxnId="{A72393EA-6923-4CF2-93D1-99D3DC091C5E}">
      <dgm:prSet/>
      <dgm:spPr/>
      <dgm:t>
        <a:bodyPr/>
        <a:lstStyle/>
        <a:p>
          <a:endParaRPr lang="en-US"/>
        </a:p>
      </dgm:t>
    </dgm:pt>
    <dgm:pt modelId="{1EA9B299-24E1-43DF-9FFF-B5515D0B1E33}" type="sibTrans" cxnId="{A72393EA-6923-4CF2-93D1-99D3DC091C5E}">
      <dgm:prSet/>
      <dgm:spPr/>
      <dgm:t>
        <a:bodyPr/>
        <a:lstStyle/>
        <a:p>
          <a:endParaRPr lang="en-US"/>
        </a:p>
      </dgm:t>
    </dgm:pt>
    <dgm:pt modelId="{A549401D-27F4-442C-8AD5-8ADB9580491E}">
      <dgm:prSet custT="1"/>
      <dgm:spPr/>
      <dgm:t>
        <a:bodyPr/>
        <a:lstStyle/>
        <a:p>
          <a:pPr marL="0" lvl="0" indent="0" algn="ctr" defTabSz="400050">
            <a:lnSpc>
              <a:spcPct val="90000"/>
            </a:lnSpc>
            <a:spcBef>
              <a:spcPct val="0"/>
            </a:spcBef>
            <a:spcAft>
              <a:spcPct val="35000"/>
            </a:spcAft>
            <a:buNone/>
          </a:pPr>
          <a:r>
            <a:rPr lang="en-US" sz="900" b="1" kern="1200" dirty="0" err="1">
              <a:solidFill>
                <a:srgbClr val="002060"/>
              </a:solidFill>
              <a:latin typeface="Calibri" panose="020F0502020204030204"/>
              <a:ea typeface="+mn-ea"/>
              <a:cs typeface="+mn-cs"/>
            </a:rPr>
            <a:t>McNemar</a:t>
          </a:r>
          <a:br>
            <a:rPr lang="en-US" sz="900" b="1" kern="1200" dirty="0">
              <a:solidFill>
                <a:srgbClr val="002060"/>
              </a:solidFill>
              <a:latin typeface="Calibri" panose="020F0502020204030204"/>
              <a:ea typeface="+mn-ea"/>
              <a:cs typeface="+mn-cs"/>
            </a:rPr>
          </a:br>
          <a:r>
            <a:rPr lang="en-US" sz="900" b="1" kern="1200" dirty="0">
              <a:solidFill>
                <a:srgbClr val="002060"/>
              </a:solidFill>
              <a:latin typeface="Calibri" panose="020F0502020204030204"/>
              <a:ea typeface="+mn-ea"/>
              <a:cs typeface="+mn-cs"/>
            </a:rPr>
            <a:t> </a:t>
          </a:r>
          <a:r>
            <a:rPr lang="en-US" sz="900" b="1" kern="1200" dirty="0">
              <a:solidFill>
                <a:srgbClr val="002060"/>
              </a:solidFill>
              <a:sym typeface="Symbol" panose="05050102010706020507" pitchFamily="18" charset="2"/>
            </a:rPr>
            <a:t>2</a:t>
          </a:r>
          <a:r>
            <a:rPr lang="en-US" sz="900" b="1" kern="1200" dirty="0">
              <a:solidFill>
                <a:srgbClr val="002060"/>
              </a:solidFill>
              <a:latin typeface="Calibri" panose="020F0502020204030204"/>
              <a:ea typeface="+mn-ea"/>
              <a:cs typeface="+mn-cs"/>
            </a:rPr>
            <a:t>-Test</a:t>
          </a:r>
        </a:p>
      </dgm:t>
    </dgm:pt>
    <dgm:pt modelId="{0B11A0E7-AD96-4D00-8388-F0102AB231B8}" type="parTrans" cxnId="{932AC0F0-126A-4E33-A89A-4C9441E7FBD0}">
      <dgm:prSet/>
      <dgm:spPr/>
      <dgm:t>
        <a:bodyPr/>
        <a:lstStyle/>
        <a:p>
          <a:endParaRPr lang="en-US"/>
        </a:p>
      </dgm:t>
    </dgm:pt>
    <dgm:pt modelId="{715E4543-DDC6-4F70-B370-371C93D4CFCA}" type="sibTrans" cxnId="{932AC0F0-126A-4E33-A89A-4C9441E7FBD0}">
      <dgm:prSet/>
      <dgm:spPr/>
      <dgm:t>
        <a:bodyPr/>
        <a:lstStyle/>
        <a:p>
          <a:endParaRPr lang="en-US"/>
        </a:p>
      </dgm:t>
    </dgm:pt>
    <dgm:pt modelId="{189C4943-ABBC-4F29-9E55-29DEBAF70A09}">
      <dgm:prSet/>
      <dgm:spPr/>
      <dgm:t>
        <a:bodyPr/>
        <a:lstStyle/>
        <a:p>
          <a:r>
            <a:rPr lang="en-US" dirty="0"/>
            <a:t>No</a:t>
          </a:r>
        </a:p>
      </dgm:t>
    </dgm:pt>
    <dgm:pt modelId="{9740A964-D810-4EF2-B18A-BD33D5203631}" type="parTrans" cxnId="{A32F261E-FD20-43AB-94CF-2BBE825BD086}">
      <dgm:prSet/>
      <dgm:spPr/>
      <dgm:t>
        <a:bodyPr/>
        <a:lstStyle/>
        <a:p>
          <a:endParaRPr lang="en-US"/>
        </a:p>
      </dgm:t>
    </dgm:pt>
    <dgm:pt modelId="{642BC029-6C55-40EF-9801-4179484C7CB5}" type="sibTrans" cxnId="{A32F261E-FD20-43AB-94CF-2BBE825BD086}">
      <dgm:prSet/>
      <dgm:spPr/>
      <dgm:t>
        <a:bodyPr/>
        <a:lstStyle/>
        <a:p>
          <a:endParaRPr lang="en-US"/>
        </a:p>
      </dgm:t>
    </dgm:pt>
    <dgm:pt modelId="{D2EA0C3D-A9BA-4504-A844-4EBAA65F5DC4}">
      <dgm:prSet custT="1"/>
      <dgm:spPr/>
      <dgm:t>
        <a:bodyPr/>
        <a:lstStyle/>
        <a:p>
          <a:pPr marL="0" lvl="0" indent="0" algn="ctr" defTabSz="355600">
            <a:lnSpc>
              <a:spcPct val="90000"/>
            </a:lnSpc>
            <a:spcBef>
              <a:spcPct val="0"/>
            </a:spcBef>
            <a:spcAft>
              <a:spcPct val="35000"/>
            </a:spcAft>
            <a:buNone/>
          </a:pPr>
          <a:r>
            <a:rPr lang="en-US" sz="1100" b="1" kern="1200" dirty="0">
              <a:solidFill>
                <a:srgbClr val="C00000"/>
              </a:solidFill>
              <a:latin typeface="Calibri" panose="020F0502020204030204"/>
              <a:ea typeface="+mn-ea"/>
              <a:cs typeface="+mn-cs"/>
            </a:rPr>
            <a:t>Bravais-Pearson</a:t>
          </a:r>
        </a:p>
      </dgm:t>
    </dgm:pt>
    <dgm:pt modelId="{47D9B8BF-8B57-46E4-A7E9-AD627D4CF4E4}" type="parTrans" cxnId="{0F0F182C-0263-4381-BFFC-263737FDE162}">
      <dgm:prSet/>
      <dgm:spPr/>
      <dgm:t>
        <a:bodyPr/>
        <a:lstStyle/>
        <a:p>
          <a:endParaRPr lang="en-US"/>
        </a:p>
      </dgm:t>
    </dgm:pt>
    <dgm:pt modelId="{569882C2-795D-4059-AB68-F26EEE66DA23}" type="sibTrans" cxnId="{0F0F182C-0263-4381-BFFC-263737FDE162}">
      <dgm:prSet/>
      <dgm:spPr/>
      <dgm:t>
        <a:bodyPr/>
        <a:lstStyle/>
        <a:p>
          <a:endParaRPr lang="en-US"/>
        </a:p>
      </dgm:t>
    </dgm:pt>
    <dgm:pt modelId="{5314DED5-120F-40BD-ADE9-37755BC753CF}">
      <dgm:prSet/>
      <dgm:spPr/>
      <dgm:t>
        <a:bodyPr/>
        <a:lstStyle/>
        <a:p>
          <a:r>
            <a:rPr lang="en-US" dirty="0"/>
            <a:t>Yes</a:t>
          </a:r>
        </a:p>
      </dgm:t>
    </dgm:pt>
    <dgm:pt modelId="{F2760DD3-DA23-4B74-B523-59E70AA73CD3}" type="parTrans" cxnId="{A5F8B447-94F1-41E5-BB30-F3018EFE82F1}">
      <dgm:prSet/>
      <dgm:spPr/>
      <dgm:t>
        <a:bodyPr/>
        <a:lstStyle/>
        <a:p>
          <a:endParaRPr lang="en-US"/>
        </a:p>
      </dgm:t>
    </dgm:pt>
    <dgm:pt modelId="{066C157E-A070-4F39-899F-231F1D44F6FB}" type="sibTrans" cxnId="{A5F8B447-94F1-41E5-BB30-F3018EFE82F1}">
      <dgm:prSet/>
      <dgm:spPr/>
      <dgm:t>
        <a:bodyPr/>
        <a:lstStyle/>
        <a:p>
          <a:endParaRPr lang="en-US"/>
        </a:p>
      </dgm:t>
    </dgm:pt>
    <dgm:pt modelId="{BF4A3B74-8457-4095-A2B1-EBA3466C7EE2}">
      <dgm:prSet custT="1"/>
      <dgm:spPr/>
      <dgm:t>
        <a:bodyPr/>
        <a:lstStyle/>
        <a:p>
          <a:pPr marL="0" lvl="0" indent="0" algn="ctr" defTabSz="355600">
            <a:lnSpc>
              <a:spcPct val="90000"/>
            </a:lnSpc>
            <a:spcBef>
              <a:spcPct val="0"/>
            </a:spcBef>
            <a:spcAft>
              <a:spcPct val="35000"/>
            </a:spcAft>
            <a:buNone/>
          </a:pPr>
          <a:r>
            <a:rPr lang="en-US" sz="1100" b="1" kern="1200" dirty="0">
              <a:solidFill>
                <a:srgbClr val="C00000"/>
              </a:solidFill>
              <a:latin typeface="Calibri" panose="020F0502020204030204"/>
              <a:ea typeface="+mn-ea"/>
              <a:cs typeface="+mn-cs"/>
            </a:rPr>
            <a:t>Regression</a:t>
          </a:r>
          <a:endParaRPr lang="en-US" sz="900" b="1" kern="1200" dirty="0">
            <a:solidFill>
              <a:srgbClr val="C00000"/>
            </a:solidFill>
            <a:latin typeface="Calibri" panose="020F0502020204030204"/>
            <a:ea typeface="+mn-ea"/>
            <a:cs typeface="+mn-cs"/>
          </a:endParaRPr>
        </a:p>
      </dgm:t>
    </dgm:pt>
    <dgm:pt modelId="{2FDCA455-A3FA-4C5E-8E70-84973A1DA332}" type="parTrans" cxnId="{8C656B16-E80F-4755-BBEB-A533369A573C}">
      <dgm:prSet/>
      <dgm:spPr/>
      <dgm:t>
        <a:bodyPr/>
        <a:lstStyle/>
        <a:p>
          <a:endParaRPr lang="en-US"/>
        </a:p>
      </dgm:t>
    </dgm:pt>
    <dgm:pt modelId="{62F906AF-6EF3-4964-B05B-8BD2385CDFF6}" type="sibTrans" cxnId="{8C656B16-E80F-4755-BBEB-A533369A573C}">
      <dgm:prSet/>
      <dgm:spPr/>
      <dgm:t>
        <a:bodyPr/>
        <a:lstStyle/>
        <a:p>
          <a:endParaRPr lang="en-US"/>
        </a:p>
      </dgm:t>
    </dgm:pt>
    <dgm:pt modelId="{4F97702E-2956-4EA1-92E2-A4347D01E3F8}">
      <dgm:prSet custT="1"/>
      <dgm:spPr/>
      <dgm:t>
        <a:bodyPr/>
        <a:lstStyle/>
        <a:p>
          <a:r>
            <a:rPr lang="en-US" sz="1100" kern="1200" dirty="0">
              <a:solidFill>
                <a:srgbClr val="FFFF00"/>
              </a:solidFill>
              <a:latin typeface="Calibri" panose="020F0502020204030204"/>
              <a:ea typeface="+mn-ea"/>
              <a:cs typeface="+mn-cs"/>
            </a:rPr>
            <a:t>Spearman</a:t>
          </a:r>
        </a:p>
      </dgm:t>
    </dgm:pt>
    <dgm:pt modelId="{EBC2C1F4-88D3-4028-900B-C712E5F047D1}" type="parTrans" cxnId="{7BF618E6-D450-4F5D-930A-15B9F6D8D251}">
      <dgm:prSet/>
      <dgm:spPr/>
      <dgm:t>
        <a:bodyPr/>
        <a:lstStyle/>
        <a:p>
          <a:endParaRPr lang="en-US"/>
        </a:p>
      </dgm:t>
    </dgm:pt>
    <dgm:pt modelId="{2C341651-384B-44B3-93B4-A361073CF745}" type="sibTrans" cxnId="{7BF618E6-D450-4F5D-930A-15B9F6D8D251}">
      <dgm:prSet/>
      <dgm:spPr/>
      <dgm:t>
        <a:bodyPr/>
        <a:lstStyle/>
        <a:p>
          <a:endParaRPr lang="en-US"/>
        </a:p>
      </dgm:t>
    </dgm:pt>
    <dgm:pt modelId="{CD9BB702-3416-4C17-8365-F43949F6E1B1}">
      <dgm:prSet custT="1"/>
      <dgm:spPr/>
      <dgm:t>
        <a:bodyPr/>
        <a:lstStyle/>
        <a:p>
          <a:r>
            <a:rPr lang="en-US" sz="1100" kern="1200" dirty="0">
              <a:solidFill>
                <a:srgbClr val="FFFF00"/>
              </a:solidFill>
              <a:latin typeface="Calibri" panose="020F0502020204030204"/>
              <a:ea typeface="+mn-ea"/>
              <a:cs typeface="+mn-cs"/>
            </a:rPr>
            <a:t>Ordinal regression</a:t>
          </a:r>
        </a:p>
      </dgm:t>
    </dgm:pt>
    <dgm:pt modelId="{F6FC6F21-1D98-4860-9C7B-D6110FA215C7}" type="parTrans" cxnId="{71E7D350-6DDC-4583-9150-2B68476DA63D}">
      <dgm:prSet/>
      <dgm:spPr/>
      <dgm:t>
        <a:bodyPr/>
        <a:lstStyle/>
        <a:p>
          <a:endParaRPr lang="en-US"/>
        </a:p>
      </dgm:t>
    </dgm:pt>
    <dgm:pt modelId="{EAEFA6F8-E19C-48E7-A363-1019531EABBE}" type="sibTrans" cxnId="{71E7D350-6DDC-4583-9150-2B68476DA63D}">
      <dgm:prSet/>
      <dgm:spPr/>
      <dgm:t>
        <a:bodyPr/>
        <a:lstStyle/>
        <a:p>
          <a:endParaRPr lang="en-US"/>
        </a:p>
      </dgm:t>
    </dgm:pt>
    <dgm:pt modelId="{5E071673-9AA2-4FF7-99C9-1C59958EDE1F}">
      <dgm:prSet custT="1"/>
      <dgm:spPr/>
      <dgm:t>
        <a:bodyPr/>
        <a:lstStyle/>
        <a:p>
          <a:pPr marL="0" lvl="0" indent="0" algn="ctr" defTabSz="400050">
            <a:lnSpc>
              <a:spcPct val="90000"/>
            </a:lnSpc>
            <a:spcBef>
              <a:spcPct val="0"/>
            </a:spcBef>
            <a:spcAft>
              <a:spcPct val="35000"/>
            </a:spcAft>
            <a:buNone/>
          </a:pPr>
          <a:r>
            <a:rPr lang="en-US" sz="900" b="1" kern="1200" dirty="0">
              <a:solidFill>
                <a:srgbClr val="002060"/>
              </a:solidFill>
              <a:sym typeface="Symbol" panose="05050102010706020507" pitchFamily="18" charset="2"/>
            </a:rPr>
            <a:t>2</a:t>
          </a:r>
          <a:r>
            <a:rPr lang="en-US" sz="900" b="1" kern="1200" dirty="0">
              <a:solidFill>
                <a:srgbClr val="002060"/>
              </a:solidFill>
              <a:latin typeface="Calibri" panose="020F0502020204030204"/>
              <a:ea typeface="+mn-ea"/>
              <a:cs typeface="+mn-cs"/>
            </a:rPr>
            <a:t>-Independent-Test</a:t>
          </a:r>
        </a:p>
      </dgm:t>
    </dgm:pt>
    <dgm:pt modelId="{C368DA66-1FC5-4D20-A314-456BFDF0222E}" type="parTrans" cxnId="{FC24FAF6-11A2-4575-B6C8-209D9388D249}">
      <dgm:prSet/>
      <dgm:spPr/>
      <dgm:t>
        <a:bodyPr/>
        <a:lstStyle/>
        <a:p>
          <a:endParaRPr lang="en-US"/>
        </a:p>
      </dgm:t>
    </dgm:pt>
    <dgm:pt modelId="{6C49135F-1555-44D6-BBA7-62578F2EBADC}" type="sibTrans" cxnId="{FC24FAF6-11A2-4575-B6C8-209D9388D249}">
      <dgm:prSet/>
      <dgm:spPr/>
      <dgm:t>
        <a:bodyPr/>
        <a:lstStyle/>
        <a:p>
          <a:endParaRPr lang="en-US"/>
        </a:p>
      </dgm:t>
    </dgm:pt>
    <dgm:pt modelId="{F5FF130D-0112-42D9-BC8C-5B7FBD7EACA7}">
      <dgm:prSet custT="1"/>
      <dgm:spPr/>
      <dgm:t>
        <a:bodyPr/>
        <a:lstStyle/>
        <a:p>
          <a:pPr marL="0" lvl="0" indent="0" algn="ctr" defTabSz="400050">
            <a:lnSpc>
              <a:spcPct val="90000"/>
            </a:lnSpc>
            <a:spcBef>
              <a:spcPct val="0"/>
            </a:spcBef>
            <a:spcAft>
              <a:spcPct val="35000"/>
            </a:spcAft>
            <a:buNone/>
          </a:pPr>
          <a:r>
            <a:rPr lang="en-US" sz="900" b="1" kern="1200" dirty="0">
              <a:solidFill>
                <a:srgbClr val="002060"/>
              </a:solidFill>
              <a:latin typeface="Calibri" panose="020F0502020204030204"/>
              <a:ea typeface="+mn-ea"/>
              <a:cs typeface="+mn-cs"/>
            </a:rPr>
            <a:t>Logistic Regression</a:t>
          </a:r>
        </a:p>
      </dgm:t>
    </dgm:pt>
    <dgm:pt modelId="{1D94F169-1FB7-4BF6-A775-0976EECE4611}" type="parTrans" cxnId="{78F65DE8-4C9B-4F89-8423-99D33921CEEC}">
      <dgm:prSet/>
      <dgm:spPr/>
      <dgm:t>
        <a:bodyPr/>
        <a:lstStyle/>
        <a:p>
          <a:endParaRPr lang="en-US"/>
        </a:p>
      </dgm:t>
    </dgm:pt>
    <dgm:pt modelId="{EFBD5AF6-48B7-4C70-8DA4-2218E63E8829}" type="sibTrans" cxnId="{78F65DE8-4C9B-4F89-8423-99D33921CEEC}">
      <dgm:prSet/>
      <dgm:spPr/>
      <dgm:t>
        <a:bodyPr/>
        <a:lstStyle/>
        <a:p>
          <a:endParaRPr lang="en-US"/>
        </a:p>
      </dgm:t>
    </dgm:pt>
    <dgm:pt modelId="{23C8DC54-54C6-4895-99F5-858F9CA6B949}" type="pres">
      <dgm:prSet presAssocID="{BAF8BAB8-3F03-4A7E-80F2-DD388768E20D}" presName="mainComposite" presStyleCnt="0">
        <dgm:presLayoutVars>
          <dgm:chPref val="1"/>
          <dgm:dir/>
          <dgm:animOne val="branch"/>
          <dgm:animLvl val="lvl"/>
          <dgm:resizeHandles val="exact"/>
        </dgm:presLayoutVars>
      </dgm:prSet>
      <dgm:spPr/>
    </dgm:pt>
    <dgm:pt modelId="{987C3BAD-9051-480A-9440-25BD4E81CCB5}" type="pres">
      <dgm:prSet presAssocID="{BAF8BAB8-3F03-4A7E-80F2-DD388768E20D}" presName="hierFlow" presStyleCnt="0"/>
      <dgm:spPr/>
    </dgm:pt>
    <dgm:pt modelId="{9E7364E9-5A41-48EF-901E-08EDD11295AC}" type="pres">
      <dgm:prSet presAssocID="{BAF8BAB8-3F03-4A7E-80F2-DD388768E20D}" presName="hierChild1" presStyleCnt="0">
        <dgm:presLayoutVars>
          <dgm:chPref val="1"/>
          <dgm:animOne val="branch"/>
          <dgm:animLvl val="lvl"/>
        </dgm:presLayoutVars>
      </dgm:prSet>
      <dgm:spPr/>
    </dgm:pt>
    <dgm:pt modelId="{04037BC6-8FD2-4085-8D73-2EBF173E222B}" type="pres">
      <dgm:prSet presAssocID="{894AFEFA-3DB2-43DB-9C22-1D0A10D27C04}" presName="Name14" presStyleCnt="0"/>
      <dgm:spPr/>
    </dgm:pt>
    <dgm:pt modelId="{BC2604FF-C883-4CBE-B6D7-825922CD42EE}" type="pres">
      <dgm:prSet presAssocID="{894AFEFA-3DB2-43DB-9C22-1D0A10D27C04}" presName="level1Shape" presStyleLbl="node0" presStyleIdx="0" presStyleCnt="1" custScaleX="181687">
        <dgm:presLayoutVars>
          <dgm:chPref val="3"/>
        </dgm:presLayoutVars>
      </dgm:prSet>
      <dgm:spPr/>
    </dgm:pt>
    <dgm:pt modelId="{4237D9E7-E593-49EF-8FDD-36445AC6B073}" type="pres">
      <dgm:prSet presAssocID="{894AFEFA-3DB2-43DB-9C22-1D0A10D27C04}" presName="hierChild2" presStyleCnt="0"/>
      <dgm:spPr/>
    </dgm:pt>
    <dgm:pt modelId="{51E0B7BE-D653-4F4E-95EF-FC260E445C78}" type="pres">
      <dgm:prSet presAssocID="{AF6350E7-567D-4D67-AAB6-638FDF2849CD}" presName="Name19" presStyleLbl="parChTrans1D2" presStyleIdx="0" presStyleCnt="2"/>
      <dgm:spPr/>
    </dgm:pt>
    <dgm:pt modelId="{EC1783DC-24E3-4413-95E4-F3D540095463}" type="pres">
      <dgm:prSet presAssocID="{6D52C120-3B56-4435-8A94-496BD424D26F}" presName="Name21" presStyleCnt="0"/>
      <dgm:spPr/>
    </dgm:pt>
    <dgm:pt modelId="{9E4BF7FD-1C7D-4DE0-B698-CE96DB2664CF}" type="pres">
      <dgm:prSet presAssocID="{6D52C120-3B56-4435-8A94-496BD424D26F}" presName="level2Shape" presStyleLbl="node2" presStyleIdx="0" presStyleCnt="2"/>
      <dgm:spPr/>
    </dgm:pt>
    <dgm:pt modelId="{83D4B611-A6A2-4BBE-8637-5BE2EE263E15}" type="pres">
      <dgm:prSet presAssocID="{6D52C120-3B56-4435-8A94-496BD424D26F}" presName="hierChild3" presStyleCnt="0"/>
      <dgm:spPr/>
    </dgm:pt>
    <dgm:pt modelId="{C82B3D27-DB70-47CB-A023-3533B5A94826}" type="pres">
      <dgm:prSet presAssocID="{0B01056B-4DC0-42D0-9478-5AF4B27330FB}" presName="Name19" presStyleLbl="parChTrans1D3" presStyleIdx="0" presStyleCnt="4"/>
      <dgm:spPr/>
    </dgm:pt>
    <dgm:pt modelId="{0C4D1F7E-70AD-4276-A36A-D6D998AABB19}" type="pres">
      <dgm:prSet presAssocID="{4E05FD1A-1489-4FA8-BAD0-6FBA668DAAD2}" presName="Name21" presStyleCnt="0"/>
      <dgm:spPr/>
    </dgm:pt>
    <dgm:pt modelId="{60D20DCF-369B-4D6A-B002-9E82E46ED73B}" type="pres">
      <dgm:prSet presAssocID="{4E05FD1A-1489-4FA8-BAD0-6FBA668DAAD2}" presName="level2Shape" presStyleLbl="node3" presStyleIdx="0" presStyleCnt="4"/>
      <dgm:spPr/>
    </dgm:pt>
    <dgm:pt modelId="{CB491C61-5B14-4DFD-BFBE-D09F07446622}" type="pres">
      <dgm:prSet presAssocID="{4E05FD1A-1489-4FA8-BAD0-6FBA668DAAD2}" presName="hierChild3" presStyleCnt="0"/>
      <dgm:spPr/>
    </dgm:pt>
    <dgm:pt modelId="{2F04E436-EEF5-4633-9DD6-568F40F52594}" type="pres">
      <dgm:prSet presAssocID="{A2A4D235-5D68-492E-8D2F-BA95D83C9427}" presName="Name19" presStyleLbl="parChTrans1D4" presStyleIdx="0" presStyleCnt="22"/>
      <dgm:spPr/>
    </dgm:pt>
    <dgm:pt modelId="{284BBC36-0D05-49E3-90FF-E97EFA7D9ACF}" type="pres">
      <dgm:prSet presAssocID="{9151D473-F1F5-432D-B9D8-3DB76D5A9D2D}" presName="Name21" presStyleCnt="0"/>
      <dgm:spPr/>
    </dgm:pt>
    <dgm:pt modelId="{B0A302F0-A769-4024-9484-15829E99DEF4}" type="pres">
      <dgm:prSet presAssocID="{9151D473-F1F5-432D-B9D8-3DB76D5A9D2D}" presName="level2Shape" presStyleLbl="node4" presStyleIdx="0" presStyleCnt="22" custScaleX="117683" custScaleY="118223"/>
      <dgm:spPr/>
    </dgm:pt>
    <dgm:pt modelId="{A997560B-87CF-4503-83AA-1F0F45B1A4B1}" type="pres">
      <dgm:prSet presAssocID="{9151D473-F1F5-432D-B9D8-3DB76D5A9D2D}" presName="hierChild3" presStyleCnt="0"/>
      <dgm:spPr/>
    </dgm:pt>
    <dgm:pt modelId="{FBD1CBED-681B-4578-8869-1AA8E091DC34}" type="pres">
      <dgm:prSet presAssocID="{D646EF22-26E9-4A4D-9513-0B82907274A1}" presName="Name19" presStyleLbl="parChTrans1D4" presStyleIdx="1" presStyleCnt="22"/>
      <dgm:spPr/>
    </dgm:pt>
    <dgm:pt modelId="{8D97A856-F9FF-451B-B5D5-A2891E73C203}" type="pres">
      <dgm:prSet presAssocID="{20684C2F-B872-4864-BB26-9B9BD937E111}" presName="Name21" presStyleCnt="0"/>
      <dgm:spPr/>
    </dgm:pt>
    <dgm:pt modelId="{5BC51C73-5A2B-45D3-8824-EDA6CF7C1D02}" type="pres">
      <dgm:prSet presAssocID="{20684C2F-B872-4864-BB26-9B9BD937E111}" presName="level2Shape" presStyleLbl="node4" presStyleIdx="1" presStyleCnt="22" custScaleX="120910" custScaleY="155620"/>
      <dgm:spPr/>
    </dgm:pt>
    <dgm:pt modelId="{BE7D2647-80C6-472F-8E93-222AFE2A3111}" type="pres">
      <dgm:prSet presAssocID="{20684C2F-B872-4864-BB26-9B9BD937E111}" presName="hierChild3" presStyleCnt="0"/>
      <dgm:spPr/>
    </dgm:pt>
    <dgm:pt modelId="{A1D4198C-4A2F-4812-8211-CEC82AB6C48A}" type="pres">
      <dgm:prSet presAssocID="{94C7C34C-893B-48E9-BC17-3C2C58DD400B}" presName="Name19" presStyleLbl="parChTrans1D4" presStyleIdx="2" presStyleCnt="22"/>
      <dgm:spPr/>
    </dgm:pt>
    <dgm:pt modelId="{E321107E-6BF9-401E-89FA-4B57B905F964}" type="pres">
      <dgm:prSet presAssocID="{DEE578C1-738D-4484-8959-A4788D982FD0}" presName="Name21" presStyleCnt="0"/>
      <dgm:spPr/>
    </dgm:pt>
    <dgm:pt modelId="{B11C2991-DA6D-459B-B618-EC1F64A342C0}" type="pres">
      <dgm:prSet presAssocID="{DEE578C1-738D-4484-8959-A4788D982FD0}" presName="level2Shape" presStyleLbl="node4" presStyleIdx="2" presStyleCnt="22"/>
      <dgm:spPr/>
    </dgm:pt>
    <dgm:pt modelId="{23039AD4-6C78-4720-86A3-BF110FB050FA}" type="pres">
      <dgm:prSet presAssocID="{DEE578C1-738D-4484-8959-A4788D982FD0}" presName="hierChild3" presStyleCnt="0"/>
      <dgm:spPr/>
    </dgm:pt>
    <dgm:pt modelId="{8C0F6344-C3C3-4238-A132-238C2FCFCFF2}" type="pres">
      <dgm:prSet presAssocID="{BA1D54CD-6280-4C0E-9BA5-BB5ED18CC40A}" presName="Name19" presStyleLbl="parChTrans1D3" presStyleIdx="1" presStyleCnt="4"/>
      <dgm:spPr/>
    </dgm:pt>
    <dgm:pt modelId="{B6466F42-5396-40CB-93AE-3FAD2C8B8602}" type="pres">
      <dgm:prSet presAssocID="{B1C48828-F1BE-450B-9062-D3D55C9ACC43}" presName="Name21" presStyleCnt="0"/>
      <dgm:spPr/>
    </dgm:pt>
    <dgm:pt modelId="{27CCAC96-C69A-460A-805F-5D6A65BCEA52}" type="pres">
      <dgm:prSet presAssocID="{B1C48828-F1BE-450B-9062-D3D55C9ACC43}" presName="level2Shape" presStyleLbl="node3" presStyleIdx="1" presStyleCnt="4"/>
      <dgm:spPr/>
    </dgm:pt>
    <dgm:pt modelId="{D5BBB564-F814-400F-B3B9-115B266B7653}" type="pres">
      <dgm:prSet presAssocID="{B1C48828-F1BE-450B-9062-D3D55C9ACC43}" presName="hierChild3" presStyleCnt="0"/>
      <dgm:spPr/>
    </dgm:pt>
    <dgm:pt modelId="{B9CC3665-6BFD-49B1-ABDB-C4BF0175F4FB}" type="pres">
      <dgm:prSet presAssocID="{0E5C66C2-B1BC-428B-A900-FFD6526801AE}" presName="Name19" presStyleLbl="parChTrans1D4" presStyleIdx="3" presStyleCnt="22"/>
      <dgm:spPr/>
    </dgm:pt>
    <dgm:pt modelId="{91543A1B-5EAC-4002-95B3-BCEC10F64098}" type="pres">
      <dgm:prSet presAssocID="{2EF8D901-C20A-4B1D-9395-6970FA19A0D1}" presName="Name21" presStyleCnt="0"/>
      <dgm:spPr/>
    </dgm:pt>
    <dgm:pt modelId="{C0780382-B53A-4F16-B030-1683C2F0525C}" type="pres">
      <dgm:prSet presAssocID="{2EF8D901-C20A-4B1D-9395-6970FA19A0D1}" presName="level2Shape" presStyleLbl="node4" presStyleIdx="3" presStyleCnt="22" custScaleX="152883" custScaleY="158525"/>
      <dgm:spPr/>
    </dgm:pt>
    <dgm:pt modelId="{A0FE6E2A-EB8C-4A7A-9FB8-60CB973E9870}" type="pres">
      <dgm:prSet presAssocID="{2EF8D901-C20A-4B1D-9395-6970FA19A0D1}" presName="hierChild3" presStyleCnt="0"/>
      <dgm:spPr/>
    </dgm:pt>
    <dgm:pt modelId="{55CFA2CB-3E65-4926-9784-779025FF8E4B}" type="pres">
      <dgm:prSet presAssocID="{92A4B54F-69AA-4DAE-A7A9-E87DDD3AA18B}" presName="Name19" presStyleLbl="parChTrans1D4" presStyleIdx="4" presStyleCnt="22"/>
      <dgm:spPr/>
    </dgm:pt>
    <dgm:pt modelId="{C2D7A668-95F0-4403-891C-242745D125DF}" type="pres">
      <dgm:prSet presAssocID="{AE9733F4-D603-4958-89A6-AD7B7263F991}" presName="Name21" presStyleCnt="0"/>
      <dgm:spPr/>
    </dgm:pt>
    <dgm:pt modelId="{9CCB1FFD-2CE5-49D5-B205-2F528892B343}" type="pres">
      <dgm:prSet presAssocID="{AE9733F4-D603-4958-89A6-AD7B7263F991}" presName="level2Shape" presStyleLbl="node4" presStyleIdx="4" presStyleCnt="22" custScaleX="154262" custScaleY="161235"/>
      <dgm:spPr/>
    </dgm:pt>
    <dgm:pt modelId="{01962CF3-D371-4778-9C42-072654EE0D8A}" type="pres">
      <dgm:prSet presAssocID="{AE9733F4-D603-4958-89A6-AD7B7263F991}" presName="hierChild3" presStyleCnt="0"/>
      <dgm:spPr/>
    </dgm:pt>
    <dgm:pt modelId="{3BB6BC57-223F-44C5-A93C-59F60FF3A9B0}" type="pres">
      <dgm:prSet presAssocID="{B04CA2B2-E1BB-44CA-A9E9-2757166E6AF2}" presName="Name19" presStyleLbl="parChTrans1D4" presStyleIdx="5" presStyleCnt="22"/>
      <dgm:spPr/>
    </dgm:pt>
    <dgm:pt modelId="{A121E7D1-B78A-4704-8FAB-6887DCB02DF6}" type="pres">
      <dgm:prSet presAssocID="{962DC5E2-4225-4E94-BC98-1E59ECA5BF92}" presName="Name21" presStyleCnt="0"/>
      <dgm:spPr/>
    </dgm:pt>
    <dgm:pt modelId="{D46735F5-454A-4CEB-A59A-12F70B31F5FE}" type="pres">
      <dgm:prSet presAssocID="{962DC5E2-4225-4E94-BC98-1E59ECA5BF92}" presName="level2Shape" presStyleLbl="node4" presStyleIdx="5" presStyleCnt="22"/>
      <dgm:spPr/>
    </dgm:pt>
    <dgm:pt modelId="{1224F3A6-77D4-4902-A828-9F331732A531}" type="pres">
      <dgm:prSet presAssocID="{962DC5E2-4225-4E94-BC98-1E59ECA5BF92}" presName="hierChild3" presStyleCnt="0"/>
      <dgm:spPr/>
    </dgm:pt>
    <dgm:pt modelId="{B1BB4289-74F2-477B-9221-B5F1AB5ECCE0}" type="pres">
      <dgm:prSet presAssocID="{32C051EF-A3A9-46FD-832F-7CCB27D0C3B0}" presName="Name19" presStyleLbl="parChTrans1D4" presStyleIdx="6" presStyleCnt="22"/>
      <dgm:spPr/>
    </dgm:pt>
    <dgm:pt modelId="{75E138CB-0F78-460B-BEE8-90B8308BAD64}" type="pres">
      <dgm:prSet presAssocID="{8E256D7B-673B-4A1B-B9BB-5AD10DB0B82B}" presName="Name21" presStyleCnt="0"/>
      <dgm:spPr/>
    </dgm:pt>
    <dgm:pt modelId="{B324A2F4-346E-49F0-B400-B97FCE375C17}" type="pres">
      <dgm:prSet presAssocID="{8E256D7B-673B-4A1B-B9BB-5AD10DB0B82B}" presName="level2Shape" presStyleLbl="node4" presStyleIdx="6" presStyleCnt="22"/>
      <dgm:spPr/>
    </dgm:pt>
    <dgm:pt modelId="{1AB5656D-7C45-45EF-A5F1-85236EC62EC7}" type="pres">
      <dgm:prSet presAssocID="{8E256D7B-673B-4A1B-B9BB-5AD10DB0B82B}" presName="hierChild3" presStyleCnt="0"/>
      <dgm:spPr/>
    </dgm:pt>
    <dgm:pt modelId="{6B880985-19AA-425F-AF87-55908B92862F}" type="pres">
      <dgm:prSet presAssocID="{DDAE0302-D63D-4C6F-A505-B0E735AC5453}" presName="Name19" presStyleLbl="parChTrans1D4" presStyleIdx="7" presStyleCnt="22"/>
      <dgm:spPr/>
    </dgm:pt>
    <dgm:pt modelId="{0D691241-DBE6-4D7E-9CA8-DB9E7C5835C5}" type="pres">
      <dgm:prSet presAssocID="{E77D47DD-7EFB-4DDA-8879-A996FAE76C54}" presName="Name21" presStyleCnt="0"/>
      <dgm:spPr/>
    </dgm:pt>
    <dgm:pt modelId="{EB6BF21D-DEFD-4A06-995A-50A645601BF6}" type="pres">
      <dgm:prSet presAssocID="{E77D47DD-7EFB-4DDA-8879-A996FAE76C54}" presName="level2Shape" presStyleLbl="node4" presStyleIdx="7" presStyleCnt="22" custScaleX="115690" custScaleY="161572"/>
      <dgm:spPr/>
    </dgm:pt>
    <dgm:pt modelId="{A31B4ECE-E9E8-4769-A04B-A0EB71611763}" type="pres">
      <dgm:prSet presAssocID="{E77D47DD-7EFB-4DDA-8879-A996FAE76C54}" presName="hierChild3" presStyleCnt="0"/>
      <dgm:spPr/>
    </dgm:pt>
    <dgm:pt modelId="{2564F8B1-1048-4ECB-9D5B-AB5653CAFC6C}" type="pres">
      <dgm:prSet presAssocID="{0EFF6D63-5D88-4DF9-B5DB-276851C341F6}" presName="Name19" presStyleLbl="parChTrans1D4" presStyleIdx="8" presStyleCnt="22"/>
      <dgm:spPr/>
    </dgm:pt>
    <dgm:pt modelId="{4AF12D53-1B17-4895-92DB-1CEF96C9E4C6}" type="pres">
      <dgm:prSet presAssocID="{0F368A4D-9537-4831-B152-DAE80E989105}" presName="Name21" presStyleCnt="0"/>
      <dgm:spPr/>
    </dgm:pt>
    <dgm:pt modelId="{6B4A08CF-03C1-4CE3-8D10-1C4973DF09AA}" type="pres">
      <dgm:prSet presAssocID="{0F368A4D-9537-4831-B152-DAE80E989105}" presName="level2Shape" presStyleLbl="node4" presStyleIdx="8" presStyleCnt="22" custScaleX="124781" custScaleY="142742"/>
      <dgm:spPr/>
    </dgm:pt>
    <dgm:pt modelId="{A96ECF31-3D87-4453-96F7-08856C134751}" type="pres">
      <dgm:prSet presAssocID="{0F368A4D-9537-4831-B152-DAE80E989105}" presName="hierChild3" presStyleCnt="0"/>
      <dgm:spPr/>
    </dgm:pt>
    <dgm:pt modelId="{5F115467-5069-4FEC-A348-7398B26C498C}" type="pres">
      <dgm:prSet presAssocID="{74D8438E-E3FE-4741-A813-54B4BE7232C4}" presName="Name19" presStyleLbl="parChTrans1D4" presStyleIdx="9" presStyleCnt="22"/>
      <dgm:spPr/>
    </dgm:pt>
    <dgm:pt modelId="{3721DB9E-913F-4AD2-9A19-F615C4DAA4A1}" type="pres">
      <dgm:prSet presAssocID="{CF9D2D1C-B813-4808-ACEF-F909983489B1}" presName="Name21" presStyleCnt="0"/>
      <dgm:spPr/>
    </dgm:pt>
    <dgm:pt modelId="{A9414394-3A2F-40DE-9F23-D34BF9BBC2DE}" type="pres">
      <dgm:prSet presAssocID="{CF9D2D1C-B813-4808-ACEF-F909983489B1}" presName="level2Shape" presStyleLbl="node4" presStyleIdx="9" presStyleCnt="22"/>
      <dgm:spPr/>
    </dgm:pt>
    <dgm:pt modelId="{B97F773A-7774-4DF5-809F-0D6F1C0D3084}" type="pres">
      <dgm:prSet presAssocID="{CF9D2D1C-B813-4808-ACEF-F909983489B1}" presName="hierChild3" presStyleCnt="0"/>
      <dgm:spPr/>
    </dgm:pt>
    <dgm:pt modelId="{A102B838-956B-4947-B6C5-02011E4F38A2}" type="pres">
      <dgm:prSet presAssocID="{0B11A0E7-AD96-4D00-8388-F0102AB231B8}" presName="Name19" presStyleLbl="parChTrans1D4" presStyleIdx="10" presStyleCnt="22"/>
      <dgm:spPr/>
    </dgm:pt>
    <dgm:pt modelId="{D058849F-BD1C-44C2-9137-24437D660D8D}" type="pres">
      <dgm:prSet presAssocID="{A549401D-27F4-442C-8AD5-8ADB9580491E}" presName="Name21" presStyleCnt="0"/>
      <dgm:spPr/>
    </dgm:pt>
    <dgm:pt modelId="{3971FE81-6B64-40EF-85B6-231DCF6B47BD}" type="pres">
      <dgm:prSet presAssocID="{A549401D-27F4-442C-8AD5-8ADB9580491E}" presName="level2Shape" presStyleLbl="node4" presStyleIdx="10" presStyleCnt="22"/>
      <dgm:spPr/>
    </dgm:pt>
    <dgm:pt modelId="{C88E8FCA-A3A2-4A1C-8B30-1E54103BC406}" type="pres">
      <dgm:prSet presAssocID="{A549401D-27F4-442C-8AD5-8ADB9580491E}" presName="hierChild3" presStyleCnt="0"/>
      <dgm:spPr/>
    </dgm:pt>
    <dgm:pt modelId="{86055805-D0A9-4732-9901-2F15DA4A729B}" type="pres">
      <dgm:prSet presAssocID="{7BB483B3-60E0-4C6A-B489-541AD860B1FD}" presName="Name19" presStyleLbl="parChTrans1D3" presStyleIdx="2" presStyleCnt="4"/>
      <dgm:spPr/>
    </dgm:pt>
    <dgm:pt modelId="{2FBA4850-C5F7-4CBD-B9D8-2965630EB1F2}" type="pres">
      <dgm:prSet presAssocID="{BF17C133-1419-42D3-8A5C-F6018D838ADE}" presName="Name21" presStyleCnt="0"/>
      <dgm:spPr/>
    </dgm:pt>
    <dgm:pt modelId="{ADDDC5F2-3656-4372-9A6C-6A8381472F12}" type="pres">
      <dgm:prSet presAssocID="{BF17C133-1419-42D3-8A5C-F6018D838ADE}" presName="level2Shape" presStyleLbl="node3" presStyleIdx="2" presStyleCnt="4"/>
      <dgm:spPr/>
    </dgm:pt>
    <dgm:pt modelId="{F42E7770-9173-4986-B017-76D71A4FDAA5}" type="pres">
      <dgm:prSet presAssocID="{BF17C133-1419-42D3-8A5C-F6018D838ADE}" presName="hierChild3" presStyleCnt="0"/>
      <dgm:spPr/>
    </dgm:pt>
    <dgm:pt modelId="{44CA58E8-25D5-4A7C-BA61-2018750FDB20}" type="pres">
      <dgm:prSet presAssocID="{5FC9D36C-1AB0-4C4D-85ED-A6AF7B99D3FD}" presName="Name19" presStyleLbl="parChTrans1D4" presStyleIdx="11" presStyleCnt="22"/>
      <dgm:spPr/>
    </dgm:pt>
    <dgm:pt modelId="{77777888-08EB-4153-B27B-E04E88CC62FF}" type="pres">
      <dgm:prSet presAssocID="{F8F73FDA-BB98-4E68-9FFA-39B03412E809}" presName="Name21" presStyleCnt="0"/>
      <dgm:spPr/>
    </dgm:pt>
    <dgm:pt modelId="{E31D41BF-1EB1-45E8-B8D7-3C1D4EE8045A}" type="pres">
      <dgm:prSet presAssocID="{F8F73FDA-BB98-4E68-9FFA-39B03412E809}" presName="level2Shape" presStyleLbl="node4" presStyleIdx="11" presStyleCnt="22"/>
      <dgm:spPr/>
    </dgm:pt>
    <dgm:pt modelId="{FFC85138-9DF4-47E6-BBDB-0621EEB8AE78}" type="pres">
      <dgm:prSet presAssocID="{F8F73FDA-BB98-4E68-9FFA-39B03412E809}" presName="hierChild3" presStyleCnt="0"/>
      <dgm:spPr/>
    </dgm:pt>
    <dgm:pt modelId="{60367EF2-6B49-44DF-9796-244B263D9481}" type="pres">
      <dgm:prSet presAssocID="{3C4177D7-42BA-429A-BE78-9B8996C5EC95}" presName="Name19" presStyleLbl="parChTrans1D4" presStyleIdx="12" presStyleCnt="22"/>
      <dgm:spPr/>
    </dgm:pt>
    <dgm:pt modelId="{31C00CD0-7208-4F4E-81A8-7B574BDA6FDE}" type="pres">
      <dgm:prSet presAssocID="{905CE004-562D-4C01-B4AA-4E43B5B72F83}" presName="Name21" presStyleCnt="0"/>
      <dgm:spPr/>
    </dgm:pt>
    <dgm:pt modelId="{6B0393E4-09AA-45A8-9773-8509AAB646E3}" type="pres">
      <dgm:prSet presAssocID="{905CE004-562D-4C01-B4AA-4E43B5B72F83}" presName="level2Shape" presStyleLbl="node4" presStyleIdx="12" presStyleCnt="22"/>
      <dgm:spPr/>
    </dgm:pt>
    <dgm:pt modelId="{8DC3F453-70D4-4742-B155-D24D2A6E76F4}" type="pres">
      <dgm:prSet presAssocID="{905CE004-562D-4C01-B4AA-4E43B5B72F83}" presName="hierChild3" presStyleCnt="0"/>
      <dgm:spPr/>
    </dgm:pt>
    <dgm:pt modelId="{FA941020-772D-4E3C-8A9F-5503CDA8BAB9}" type="pres">
      <dgm:prSet presAssocID="{11796866-9EE4-48E3-9ED4-F5F4FA812E0A}" presName="Name19" presStyleLbl="parChTrans1D4" presStyleIdx="13" presStyleCnt="22"/>
      <dgm:spPr/>
    </dgm:pt>
    <dgm:pt modelId="{9400314B-0597-4851-8FF2-5A127AD02B2C}" type="pres">
      <dgm:prSet presAssocID="{9B120811-14A1-4D6E-A39E-A4EA4C21F396}" presName="Name21" presStyleCnt="0"/>
      <dgm:spPr/>
    </dgm:pt>
    <dgm:pt modelId="{4C199F81-A7FB-46F2-9695-762C7694745F}" type="pres">
      <dgm:prSet presAssocID="{9B120811-14A1-4D6E-A39E-A4EA4C21F396}" presName="level2Shape" presStyleLbl="node4" presStyleIdx="13" presStyleCnt="22"/>
      <dgm:spPr/>
    </dgm:pt>
    <dgm:pt modelId="{EEA492D1-9428-4CC4-A9CB-85D7386563D3}" type="pres">
      <dgm:prSet presAssocID="{9B120811-14A1-4D6E-A39E-A4EA4C21F396}" presName="hierChild3" presStyleCnt="0"/>
      <dgm:spPr/>
    </dgm:pt>
    <dgm:pt modelId="{52AF0505-3B32-4E81-BEE8-DC1A39777FB7}" type="pres">
      <dgm:prSet presAssocID="{137F0371-69AF-41EB-ADC9-BD29508F0841}" presName="Name19" presStyleLbl="parChTrans1D2" presStyleIdx="1" presStyleCnt="2"/>
      <dgm:spPr/>
    </dgm:pt>
    <dgm:pt modelId="{4394FEAE-F29B-4489-BCAD-FEA9ECA23DD2}" type="pres">
      <dgm:prSet presAssocID="{8DFF9D05-E275-4A52-8077-575530DB575F}" presName="Name21" presStyleCnt="0"/>
      <dgm:spPr/>
    </dgm:pt>
    <dgm:pt modelId="{E80E1766-699C-493A-90EC-44C8C17D4294}" type="pres">
      <dgm:prSet presAssocID="{8DFF9D05-E275-4A52-8077-575530DB575F}" presName="level2Shape" presStyleLbl="node2" presStyleIdx="1" presStyleCnt="2"/>
      <dgm:spPr/>
    </dgm:pt>
    <dgm:pt modelId="{659AC0BD-8CB6-47D0-9278-A9EFD1F238C2}" type="pres">
      <dgm:prSet presAssocID="{8DFF9D05-E275-4A52-8077-575530DB575F}" presName="hierChild3" presStyleCnt="0"/>
      <dgm:spPr/>
    </dgm:pt>
    <dgm:pt modelId="{D6989DBD-75B4-4AAD-BFC5-12CB363B471A}" type="pres">
      <dgm:prSet presAssocID="{BAD30522-F6E9-4DDA-84CC-4DD38E6CC8BF}" presName="Name19" presStyleLbl="parChTrans1D3" presStyleIdx="3" presStyleCnt="4"/>
      <dgm:spPr/>
    </dgm:pt>
    <dgm:pt modelId="{DA539B09-62E5-4078-AE7E-E0398110652C}" type="pres">
      <dgm:prSet presAssocID="{17135393-D8D2-4606-8FBF-2E7DE3E1B5A9}" presName="Name21" presStyleCnt="0"/>
      <dgm:spPr/>
    </dgm:pt>
    <dgm:pt modelId="{78892AAE-48E3-49EE-A269-0E2670F1B81B}" type="pres">
      <dgm:prSet presAssocID="{17135393-D8D2-4606-8FBF-2E7DE3E1B5A9}" presName="level2Shape" presStyleLbl="node3" presStyleIdx="3" presStyleCnt="4"/>
      <dgm:spPr/>
    </dgm:pt>
    <dgm:pt modelId="{32DD8174-30DD-4EA4-803F-707F2FDD1A31}" type="pres">
      <dgm:prSet presAssocID="{17135393-D8D2-4606-8FBF-2E7DE3E1B5A9}" presName="hierChild3" presStyleCnt="0"/>
      <dgm:spPr/>
    </dgm:pt>
    <dgm:pt modelId="{F197A851-239E-4C8E-BF3C-48AF2F25D0D3}" type="pres">
      <dgm:prSet presAssocID="{9740A964-D810-4EF2-B18A-BD33D5203631}" presName="Name19" presStyleLbl="parChTrans1D4" presStyleIdx="14" presStyleCnt="22"/>
      <dgm:spPr/>
    </dgm:pt>
    <dgm:pt modelId="{7A421C76-305A-4EE2-851E-B5FCE37E8F2F}" type="pres">
      <dgm:prSet presAssocID="{189C4943-ABBC-4F29-9E55-29DEBAF70A09}" presName="Name21" presStyleCnt="0"/>
      <dgm:spPr/>
    </dgm:pt>
    <dgm:pt modelId="{E9299402-598F-4B3C-9B47-E9DBC5AA8459}" type="pres">
      <dgm:prSet presAssocID="{189C4943-ABBC-4F29-9E55-29DEBAF70A09}" presName="level2Shape" presStyleLbl="node4" presStyleIdx="14" presStyleCnt="22"/>
      <dgm:spPr/>
    </dgm:pt>
    <dgm:pt modelId="{64D2F090-A3BC-4D1B-8C1A-9C810ACD7B94}" type="pres">
      <dgm:prSet presAssocID="{189C4943-ABBC-4F29-9E55-29DEBAF70A09}" presName="hierChild3" presStyleCnt="0"/>
      <dgm:spPr/>
    </dgm:pt>
    <dgm:pt modelId="{4D6FBABA-01AF-4F60-B649-0D4A7A3B21D5}" type="pres">
      <dgm:prSet presAssocID="{47D9B8BF-8B57-46E4-A7E9-AD627D4CF4E4}" presName="Name19" presStyleLbl="parChTrans1D4" presStyleIdx="15" presStyleCnt="22"/>
      <dgm:spPr/>
    </dgm:pt>
    <dgm:pt modelId="{1D352A37-703B-47DD-AA88-293C670A03CD}" type="pres">
      <dgm:prSet presAssocID="{D2EA0C3D-A9BA-4504-A844-4EBAA65F5DC4}" presName="Name21" presStyleCnt="0"/>
      <dgm:spPr/>
    </dgm:pt>
    <dgm:pt modelId="{2BEC64F1-6303-48BB-8972-935680D9FC5D}" type="pres">
      <dgm:prSet presAssocID="{D2EA0C3D-A9BA-4504-A844-4EBAA65F5DC4}" presName="level2Shape" presStyleLbl="node4" presStyleIdx="15" presStyleCnt="22"/>
      <dgm:spPr/>
    </dgm:pt>
    <dgm:pt modelId="{5B262BF5-A4F1-4E04-A888-2F591BCA4F84}" type="pres">
      <dgm:prSet presAssocID="{D2EA0C3D-A9BA-4504-A844-4EBAA65F5DC4}" presName="hierChild3" presStyleCnt="0"/>
      <dgm:spPr/>
    </dgm:pt>
    <dgm:pt modelId="{6521D190-C4C6-4587-8C4F-EC3C3FF265A9}" type="pres">
      <dgm:prSet presAssocID="{EBC2C1F4-88D3-4028-900B-C712E5F047D1}" presName="Name19" presStyleLbl="parChTrans1D4" presStyleIdx="16" presStyleCnt="22"/>
      <dgm:spPr/>
    </dgm:pt>
    <dgm:pt modelId="{AEA0AB5A-B1E3-4439-810C-2D7758D74F60}" type="pres">
      <dgm:prSet presAssocID="{4F97702E-2956-4EA1-92E2-A4347D01E3F8}" presName="Name21" presStyleCnt="0"/>
      <dgm:spPr/>
    </dgm:pt>
    <dgm:pt modelId="{B8AED42C-77EC-44E1-8EB1-60EF2EBFA651}" type="pres">
      <dgm:prSet presAssocID="{4F97702E-2956-4EA1-92E2-A4347D01E3F8}" presName="level2Shape" presStyleLbl="node4" presStyleIdx="16" presStyleCnt="22"/>
      <dgm:spPr/>
    </dgm:pt>
    <dgm:pt modelId="{EF20A3D2-EE90-4A1C-A85C-1A11E8FC1E0D}" type="pres">
      <dgm:prSet presAssocID="{4F97702E-2956-4EA1-92E2-A4347D01E3F8}" presName="hierChild3" presStyleCnt="0"/>
      <dgm:spPr/>
    </dgm:pt>
    <dgm:pt modelId="{BDF304B0-58C3-42CF-93D1-00E096B72AD0}" type="pres">
      <dgm:prSet presAssocID="{C368DA66-1FC5-4D20-A314-456BFDF0222E}" presName="Name19" presStyleLbl="parChTrans1D4" presStyleIdx="17" presStyleCnt="22"/>
      <dgm:spPr/>
    </dgm:pt>
    <dgm:pt modelId="{DCA4A80B-B7E0-421C-B932-A77A7E11CBB6}" type="pres">
      <dgm:prSet presAssocID="{5E071673-9AA2-4FF7-99C9-1C59958EDE1F}" presName="Name21" presStyleCnt="0"/>
      <dgm:spPr/>
    </dgm:pt>
    <dgm:pt modelId="{BECBC126-F82D-4FD4-85C9-7837A8B72363}" type="pres">
      <dgm:prSet presAssocID="{5E071673-9AA2-4FF7-99C9-1C59958EDE1F}" presName="level2Shape" presStyleLbl="node4" presStyleIdx="17" presStyleCnt="22"/>
      <dgm:spPr/>
    </dgm:pt>
    <dgm:pt modelId="{8DE4666D-7EC1-4FC3-8202-DE158C77D184}" type="pres">
      <dgm:prSet presAssocID="{5E071673-9AA2-4FF7-99C9-1C59958EDE1F}" presName="hierChild3" presStyleCnt="0"/>
      <dgm:spPr/>
    </dgm:pt>
    <dgm:pt modelId="{3FF92BEF-2129-4EA9-9D30-DBF082833088}" type="pres">
      <dgm:prSet presAssocID="{F2760DD3-DA23-4B74-B523-59E70AA73CD3}" presName="Name19" presStyleLbl="parChTrans1D4" presStyleIdx="18" presStyleCnt="22"/>
      <dgm:spPr/>
    </dgm:pt>
    <dgm:pt modelId="{0787E2F8-3345-4611-98FF-90B9759F52EE}" type="pres">
      <dgm:prSet presAssocID="{5314DED5-120F-40BD-ADE9-37755BC753CF}" presName="Name21" presStyleCnt="0"/>
      <dgm:spPr/>
    </dgm:pt>
    <dgm:pt modelId="{F7E96174-43E8-417C-A818-370349DE08FE}" type="pres">
      <dgm:prSet presAssocID="{5314DED5-120F-40BD-ADE9-37755BC753CF}" presName="level2Shape" presStyleLbl="node4" presStyleIdx="18" presStyleCnt="22"/>
      <dgm:spPr/>
    </dgm:pt>
    <dgm:pt modelId="{89DF56C9-9DE4-4AB4-92DE-71D5DAF4AB46}" type="pres">
      <dgm:prSet presAssocID="{5314DED5-120F-40BD-ADE9-37755BC753CF}" presName="hierChild3" presStyleCnt="0"/>
      <dgm:spPr/>
    </dgm:pt>
    <dgm:pt modelId="{9B232E18-4AE1-4EAC-B94E-226803D901B2}" type="pres">
      <dgm:prSet presAssocID="{2FDCA455-A3FA-4C5E-8E70-84973A1DA332}" presName="Name19" presStyleLbl="parChTrans1D4" presStyleIdx="19" presStyleCnt="22"/>
      <dgm:spPr/>
    </dgm:pt>
    <dgm:pt modelId="{C43E4B78-EA18-4EE5-9D56-F83BA178141C}" type="pres">
      <dgm:prSet presAssocID="{BF4A3B74-8457-4095-A2B1-EBA3466C7EE2}" presName="Name21" presStyleCnt="0"/>
      <dgm:spPr/>
    </dgm:pt>
    <dgm:pt modelId="{36B9DD0E-4403-4A7B-8172-3622440274F1}" type="pres">
      <dgm:prSet presAssocID="{BF4A3B74-8457-4095-A2B1-EBA3466C7EE2}" presName="level2Shape" presStyleLbl="node4" presStyleIdx="19" presStyleCnt="22"/>
      <dgm:spPr/>
    </dgm:pt>
    <dgm:pt modelId="{125BC678-C480-4F67-B11D-DB74652C490A}" type="pres">
      <dgm:prSet presAssocID="{BF4A3B74-8457-4095-A2B1-EBA3466C7EE2}" presName="hierChild3" presStyleCnt="0"/>
      <dgm:spPr/>
    </dgm:pt>
    <dgm:pt modelId="{E9A06555-DB53-449D-9333-FC1A89D59D92}" type="pres">
      <dgm:prSet presAssocID="{F6FC6F21-1D98-4860-9C7B-D6110FA215C7}" presName="Name19" presStyleLbl="parChTrans1D4" presStyleIdx="20" presStyleCnt="22"/>
      <dgm:spPr/>
    </dgm:pt>
    <dgm:pt modelId="{940F1FA7-4C6E-48C7-A4A2-9CFE82904A00}" type="pres">
      <dgm:prSet presAssocID="{CD9BB702-3416-4C17-8365-F43949F6E1B1}" presName="Name21" presStyleCnt="0"/>
      <dgm:spPr/>
    </dgm:pt>
    <dgm:pt modelId="{D5448172-C7A7-4A21-91D2-6FA3DF071558}" type="pres">
      <dgm:prSet presAssocID="{CD9BB702-3416-4C17-8365-F43949F6E1B1}" presName="level2Shape" presStyleLbl="node4" presStyleIdx="20" presStyleCnt="22"/>
      <dgm:spPr/>
    </dgm:pt>
    <dgm:pt modelId="{698171B4-3D39-4767-B5EA-9240FABF9463}" type="pres">
      <dgm:prSet presAssocID="{CD9BB702-3416-4C17-8365-F43949F6E1B1}" presName="hierChild3" presStyleCnt="0"/>
      <dgm:spPr/>
    </dgm:pt>
    <dgm:pt modelId="{BEBB83F2-3D92-4C01-A074-791B617CC763}" type="pres">
      <dgm:prSet presAssocID="{1D94F169-1FB7-4BF6-A775-0976EECE4611}" presName="Name19" presStyleLbl="parChTrans1D4" presStyleIdx="21" presStyleCnt="22"/>
      <dgm:spPr/>
    </dgm:pt>
    <dgm:pt modelId="{6A12F07D-8FBD-453F-80B5-19A14EE6D6A2}" type="pres">
      <dgm:prSet presAssocID="{F5FF130D-0112-42D9-BC8C-5B7FBD7EACA7}" presName="Name21" presStyleCnt="0"/>
      <dgm:spPr/>
    </dgm:pt>
    <dgm:pt modelId="{8EBB047E-7F8F-4B24-8988-776CDF1BC2BC}" type="pres">
      <dgm:prSet presAssocID="{F5FF130D-0112-42D9-BC8C-5B7FBD7EACA7}" presName="level2Shape" presStyleLbl="node4" presStyleIdx="21" presStyleCnt="22"/>
      <dgm:spPr/>
    </dgm:pt>
    <dgm:pt modelId="{6A9C13F0-ECA7-43BD-9414-268BE7A06775}" type="pres">
      <dgm:prSet presAssocID="{F5FF130D-0112-42D9-BC8C-5B7FBD7EACA7}" presName="hierChild3" presStyleCnt="0"/>
      <dgm:spPr/>
    </dgm:pt>
    <dgm:pt modelId="{74DFB349-7042-4F57-A335-441DBB1BC877}" type="pres">
      <dgm:prSet presAssocID="{BAF8BAB8-3F03-4A7E-80F2-DD388768E20D}" presName="bgShapesFlow" presStyleCnt="0"/>
      <dgm:spPr/>
    </dgm:pt>
  </dgm:ptLst>
  <dgm:cxnLst>
    <dgm:cxn modelId="{7707F202-E13A-415E-96EC-43901DF74397}" type="presOf" srcId="{74D8438E-E3FE-4741-A813-54B4BE7232C4}" destId="{5F115467-5069-4FEC-A348-7398B26C498C}" srcOrd="0" destOrd="0" presId="urn:microsoft.com/office/officeart/2005/8/layout/hierarchy6"/>
    <dgm:cxn modelId="{CA9A2304-38ED-4D0B-B6D0-182CE465C34D}" srcId="{4E05FD1A-1489-4FA8-BAD0-6FBA668DAAD2}" destId="{9151D473-F1F5-432D-B9D8-3DB76D5A9D2D}" srcOrd="0" destOrd="0" parTransId="{A2A4D235-5D68-492E-8D2F-BA95D83C9427}" sibTransId="{0CB469D1-E62C-47B4-9747-B72815F0DC9C}"/>
    <dgm:cxn modelId="{1DF85407-2AFD-4D80-BFB8-0208A36CEE87}" type="presOf" srcId="{189C4943-ABBC-4F29-9E55-29DEBAF70A09}" destId="{E9299402-598F-4B3C-9B47-E9DBC5AA8459}" srcOrd="0" destOrd="0" presId="urn:microsoft.com/office/officeart/2005/8/layout/hierarchy6"/>
    <dgm:cxn modelId="{705C630D-ECD9-4319-AC26-202EDB6504DD}" type="presOf" srcId="{AF6350E7-567D-4D67-AAB6-638FDF2849CD}" destId="{51E0B7BE-D653-4F4E-95EF-FC260E445C78}" srcOrd="0" destOrd="0" presId="urn:microsoft.com/office/officeart/2005/8/layout/hierarchy6"/>
    <dgm:cxn modelId="{7C41580D-FB2F-4379-8302-85F2DDE99C1F}" type="presOf" srcId="{5FC9D36C-1AB0-4C4D-85ED-A6AF7B99D3FD}" destId="{44CA58E8-25D5-4A7C-BA61-2018750FDB20}" srcOrd="0" destOrd="0" presId="urn:microsoft.com/office/officeart/2005/8/layout/hierarchy6"/>
    <dgm:cxn modelId="{3CDD6015-4F54-4647-B7DE-1254F402A560}" type="presOf" srcId="{B04CA2B2-E1BB-44CA-A9E9-2757166E6AF2}" destId="{3BB6BC57-223F-44C5-A93C-59F60FF3A9B0}" srcOrd="0" destOrd="0" presId="urn:microsoft.com/office/officeart/2005/8/layout/hierarchy6"/>
    <dgm:cxn modelId="{8C656B16-E80F-4755-BBEB-A533369A573C}" srcId="{5314DED5-120F-40BD-ADE9-37755BC753CF}" destId="{BF4A3B74-8457-4095-A2B1-EBA3466C7EE2}" srcOrd="0" destOrd="0" parTransId="{2FDCA455-A3FA-4C5E-8E70-84973A1DA332}" sibTransId="{62F906AF-6EF3-4964-B05B-8BD2385CDFF6}"/>
    <dgm:cxn modelId="{AF759118-9B73-4FC1-AA6C-E89CA4E8A398}" type="presOf" srcId="{DEE578C1-738D-4484-8959-A4788D982FD0}" destId="{B11C2991-DA6D-459B-B618-EC1F64A342C0}" srcOrd="0" destOrd="0" presId="urn:microsoft.com/office/officeart/2005/8/layout/hierarchy6"/>
    <dgm:cxn modelId="{EB4A7119-08FB-498B-BE46-20D97B27199D}" srcId="{894AFEFA-3DB2-43DB-9C22-1D0A10D27C04}" destId="{8DFF9D05-E275-4A52-8077-575530DB575F}" srcOrd="1" destOrd="0" parTransId="{137F0371-69AF-41EB-ADC9-BD29508F0841}" sibTransId="{8DF7B06F-FC1E-498B-86B7-9FF9C460FDAE}"/>
    <dgm:cxn modelId="{E4B31A1A-6BCE-4D93-9AAA-F7B9B17C7531}" type="presOf" srcId="{E77D47DD-7EFB-4DDA-8879-A996FAE76C54}" destId="{EB6BF21D-DEFD-4A06-995A-50A645601BF6}" srcOrd="0" destOrd="0" presId="urn:microsoft.com/office/officeart/2005/8/layout/hierarchy6"/>
    <dgm:cxn modelId="{9ABE6D1A-940F-4115-8FD5-3DAB0A038B28}" type="presOf" srcId="{6D52C120-3B56-4435-8A94-496BD424D26F}" destId="{9E4BF7FD-1C7D-4DE0-B698-CE96DB2664CF}" srcOrd="0" destOrd="0" presId="urn:microsoft.com/office/officeart/2005/8/layout/hierarchy6"/>
    <dgm:cxn modelId="{C65F671B-89C7-4D72-864F-3364A3B60E5D}" type="presOf" srcId="{B1C48828-F1BE-450B-9062-D3D55C9ACC43}" destId="{27CCAC96-C69A-460A-805F-5D6A65BCEA52}" srcOrd="0" destOrd="0" presId="urn:microsoft.com/office/officeart/2005/8/layout/hierarchy6"/>
    <dgm:cxn modelId="{A32F261E-FD20-43AB-94CF-2BBE825BD086}" srcId="{17135393-D8D2-4606-8FBF-2E7DE3E1B5A9}" destId="{189C4943-ABBC-4F29-9E55-29DEBAF70A09}" srcOrd="0" destOrd="0" parTransId="{9740A964-D810-4EF2-B18A-BD33D5203631}" sibTransId="{642BC029-6C55-40EF-9801-4179484C7CB5}"/>
    <dgm:cxn modelId="{72D59020-138B-4E3C-A4D0-95A7278106A3}" type="presOf" srcId="{894AFEFA-3DB2-43DB-9C22-1D0A10D27C04}" destId="{BC2604FF-C883-4CBE-B6D7-825922CD42EE}" srcOrd="0" destOrd="0" presId="urn:microsoft.com/office/officeart/2005/8/layout/hierarchy6"/>
    <dgm:cxn modelId="{304B7125-5A1C-4A55-90ED-14528568DD9B}" type="presOf" srcId="{0B01056B-4DC0-42D0-9478-5AF4B27330FB}" destId="{C82B3D27-DB70-47CB-A023-3533B5A94826}" srcOrd="0" destOrd="0" presId="urn:microsoft.com/office/officeart/2005/8/layout/hierarchy6"/>
    <dgm:cxn modelId="{3C93C326-1663-433B-89B6-6A3AB396B7F0}" type="presOf" srcId="{BF17C133-1419-42D3-8A5C-F6018D838ADE}" destId="{ADDDC5F2-3656-4372-9A6C-6A8381472F12}" srcOrd="0" destOrd="0" presId="urn:microsoft.com/office/officeart/2005/8/layout/hierarchy6"/>
    <dgm:cxn modelId="{841D7E2B-B89A-432E-B59F-92A657207F8F}" srcId="{B1C48828-F1BE-450B-9062-D3D55C9ACC43}" destId="{E77D47DD-7EFB-4DDA-8879-A996FAE76C54}" srcOrd="1" destOrd="0" parTransId="{DDAE0302-D63D-4C6F-A505-B0E735AC5453}" sibTransId="{216C6309-1AE1-429A-BB02-5653EF7EF00D}"/>
    <dgm:cxn modelId="{0F0F182C-0263-4381-BFFC-263737FDE162}" srcId="{189C4943-ABBC-4F29-9E55-29DEBAF70A09}" destId="{D2EA0C3D-A9BA-4504-A844-4EBAA65F5DC4}" srcOrd="0" destOrd="0" parTransId="{47D9B8BF-8B57-46E4-A7E9-AD627D4CF4E4}" sibTransId="{569882C2-795D-4059-AB68-F26EEE66DA23}"/>
    <dgm:cxn modelId="{9ECA202D-FE26-4CE5-8A2D-72A519403A4B}" srcId="{8DFF9D05-E275-4A52-8077-575530DB575F}" destId="{17135393-D8D2-4606-8FBF-2E7DE3E1B5A9}" srcOrd="0" destOrd="0" parTransId="{BAD30522-F6E9-4DDA-84CC-4DD38E6CC8BF}" sibTransId="{AA86136C-60B8-4071-A1F3-C3C1B25683DB}"/>
    <dgm:cxn modelId="{80144F32-01C1-43A6-AB9F-804B404249ED}" type="presOf" srcId="{BAD30522-F6E9-4DDA-84CC-4DD38E6CC8BF}" destId="{D6989DBD-75B4-4AAD-BFC5-12CB363B471A}" srcOrd="0" destOrd="0" presId="urn:microsoft.com/office/officeart/2005/8/layout/hierarchy6"/>
    <dgm:cxn modelId="{6054C234-DBDA-4A1C-A4BF-5A4194C5F3FF}" type="presOf" srcId="{C368DA66-1FC5-4D20-A314-456BFDF0222E}" destId="{BDF304B0-58C3-42CF-93D1-00E096B72AD0}" srcOrd="0" destOrd="0" presId="urn:microsoft.com/office/officeart/2005/8/layout/hierarchy6"/>
    <dgm:cxn modelId="{9905BE35-3968-4FA2-80B8-D94A6F8D1883}" type="presOf" srcId="{17135393-D8D2-4606-8FBF-2E7DE3E1B5A9}" destId="{78892AAE-48E3-49EE-A269-0E2670F1B81B}" srcOrd="0" destOrd="0" presId="urn:microsoft.com/office/officeart/2005/8/layout/hierarchy6"/>
    <dgm:cxn modelId="{9F993436-E95F-4748-A3E2-BCF14075C53E}" srcId="{BF17C133-1419-42D3-8A5C-F6018D838ADE}" destId="{F8F73FDA-BB98-4E68-9FFA-39B03412E809}" srcOrd="0" destOrd="0" parTransId="{5FC9D36C-1AB0-4C4D-85ED-A6AF7B99D3FD}" sibTransId="{4C25D522-DDAB-47ED-8B0A-B90C2C4B5193}"/>
    <dgm:cxn modelId="{01047E37-0FEC-4A52-BDDF-11A24A8C20DA}" type="presOf" srcId="{11796866-9EE4-48E3-9ED4-F5F4FA812E0A}" destId="{FA941020-772D-4E3C-8A9F-5503CDA8BAB9}" srcOrd="0" destOrd="0" presId="urn:microsoft.com/office/officeart/2005/8/layout/hierarchy6"/>
    <dgm:cxn modelId="{7DD7873B-E7A3-423A-8CD3-6055FCB1FDFC}" type="presOf" srcId="{4E05FD1A-1489-4FA8-BAD0-6FBA668DAAD2}" destId="{60D20DCF-369B-4D6A-B002-9E82E46ED73B}" srcOrd="0" destOrd="0" presId="urn:microsoft.com/office/officeart/2005/8/layout/hierarchy6"/>
    <dgm:cxn modelId="{8156B93E-70D9-4F3C-9847-923FE0B802EB}" srcId="{F8F73FDA-BB98-4E68-9FFA-39B03412E809}" destId="{905CE004-562D-4C01-B4AA-4E43B5B72F83}" srcOrd="0" destOrd="0" parTransId="{3C4177D7-42BA-429A-BE78-9B8996C5EC95}" sibTransId="{A3424AB1-0382-4286-ABCD-0459B449AF67}"/>
    <dgm:cxn modelId="{838C5D3F-D6A7-4DD5-9834-F6B6B49ED77D}" type="presOf" srcId="{3C4177D7-42BA-429A-BE78-9B8996C5EC95}" destId="{60367EF2-6B49-44DF-9796-244B263D9481}" srcOrd="0" destOrd="0" presId="urn:microsoft.com/office/officeart/2005/8/layout/hierarchy6"/>
    <dgm:cxn modelId="{7B5A155B-DCC9-4570-87E1-031A1D16813A}" type="presOf" srcId="{F6FC6F21-1D98-4860-9C7B-D6110FA215C7}" destId="{E9A06555-DB53-449D-9333-FC1A89D59D92}" srcOrd="0" destOrd="0" presId="urn:microsoft.com/office/officeart/2005/8/layout/hierarchy6"/>
    <dgm:cxn modelId="{4EFD505B-4F59-4527-8B49-947C71A2EBF9}" srcId="{6D52C120-3B56-4435-8A94-496BD424D26F}" destId="{BF17C133-1419-42D3-8A5C-F6018D838ADE}" srcOrd="2" destOrd="0" parTransId="{7BB483B3-60E0-4C6A-B489-541AD860B1FD}" sibTransId="{EA61F02A-464D-41BD-8C70-71A4E5E34330}"/>
    <dgm:cxn modelId="{CC705541-F96A-4629-A60D-4AF9537EA11F}" type="presOf" srcId="{20684C2F-B872-4864-BB26-9B9BD937E111}" destId="{5BC51C73-5A2B-45D3-8824-EDA6CF7C1D02}" srcOrd="0" destOrd="0" presId="urn:microsoft.com/office/officeart/2005/8/layout/hierarchy6"/>
    <dgm:cxn modelId="{9F771642-9FEB-4307-91DB-AEE0CE260167}" type="presOf" srcId="{0B11A0E7-AD96-4D00-8388-F0102AB231B8}" destId="{A102B838-956B-4947-B6C5-02011E4F38A2}" srcOrd="0" destOrd="0" presId="urn:microsoft.com/office/officeart/2005/8/layout/hierarchy6"/>
    <dgm:cxn modelId="{826B7864-91FF-46D7-805D-94CA08E4C83D}" type="presOf" srcId="{962DC5E2-4225-4E94-BC98-1E59ECA5BF92}" destId="{D46735F5-454A-4CEB-A59A-12F70B31F5FE}" srcOrd="0" destOrd="0" presId="urn:microsoft.com/office/officeart/2005/8/layout/hierarchy6"/>
    <dgm:cxn modelId="{C50F7366-880B-4BB8-AD76-8665DFFEBC43}" type="presOf" srcId="{BAF8BAB8-3F03-4A7E-80F2-DD388768E20D}" destId="{23C8DC54-54C6-4895-99F5-858F9CA6B949}" srcOrd="0" destOrd="0" presId="urn:microsoft.com/office/officeart/2005/8/layout/hierarchy6"/>
    <dgm:cxn modelId="{EB2F9547-3DB8-4A72-864C-22A03A7E32E9}" type="presOf" srcId="{BF4A3B74-8457-4095-A2B1-EBA3466C7EE2}" destId="{36B9DD0E-4403-4A7B-8172-3622440274F1}" srcOrd="0" destOrd="0" presId="urn:microsoft.com/office/officeart/2005/8/layout/hierarchy6"/>
    <dgm:cxn modelId="{A5F8B447-94F1-41E5-BB30-F3018EFE82F1}" srcId="{17135393-D8D2-4606-8FBF-2E7DE3E1B5A9}" destId="{5314DED5-120F-40BD-ADE9-37755BC753CF}" srcOrd="1" destOrd="0" parTransId="{F2760DD3-DA23-4B74-B523-59E70AA73CD3}" sibTransId="{066C157E-A070-4F39-899F-231F1D44F6FB}"/>
    <dgm:cxn modelId="{D917696A-F58A-43AD-98CB-E7F8DF5B57EB}" type="presOf" srcId="{9740A964-D810-4EF2-B18A-BD33D5203631}" destId="{F197A851-239E-4C8E-BF3C-48AF2F25D0D3}" srcOrd="0" destOrd="0" presId="urn:microsoft.com/office/officeart/2005/8/layout/hierarchy6"/>
    <dgm:cxn modelId="{977CB94A-2443-4ACC-A79C-F078BA45498E}" type="presOf" srcId="{32C051EF-A3A9-46FD-832F-7CCB27D0C3B0}" destId="{B1BB4289-74F2-477B-9221-B5F1AB5ECCE0}" srcOrd="0" destOrd="0" presId="urn:microsoft.com/office/officeart/2005/8/layout/hierarchy6"/>
    <dgm:cxn modelId="{105C544C-27B4-4962-B7C9-A4D10B968A0E}" srcId="{6D52C120-3B56-4435-8A94-496BD424D26F}" destId="{4E05FD1A-1489-4FA8-BAD0-6FBA668DAAD2}" srcOrd="0" destOrd="0" parTransId="{0B01056B-4DC0-42D0-9478-5AF4B27330FB}" sibTransId="{BA60A780-86F2-4777-A5B9-F27055D88541}"/>
    <dgm:cxn modelId="{F477384D-8FC7-416E-82B0-3A34BC262094}" type="presOf" srcId="{5314DED5-120F-40BD-ADE9-37755BC753CF}" destId="{F7E96174-43E8-417C-A818-370349DE08FE}" srcOrd="0" destOrd="0" presId="urn:microsoft.com/office/officeart/2005/8/layout/hierarchy6"/>
    <dgm:cxn modelId="{0202FA6D-1E09-48ED-BEB7-01BEC6BDEB42}" type="presOf" srcId="{F2760DD3-DA23-4B74-B523-59E70AA73CD3}" destId="{3FF92BEF-2129-4EA9-9D30-DBF082833088}" srcOrd="0" destOrd="0" presId="urn:microsoft.com/office/officeart/2005/8/layout/hierarchy6"/>
    <dgm:cxn modelId="{761B146E-2FF4-4A2D-82A3-F81D353A2FAE}" type="presOf" srcId="{5E071673-9AA2-4FF7-99C9-1C59958EDE1F}" destId="{BECBC126-F82D-4FD4-85C9-7837A8B72363}" srcOrd="0" destOrd="0" presId="urn:microsoft.com/office/officeart/2005/8/layout/hierarchy6"/>
    <dgm:cxn modelId="{CE55B14E-D20B-4569-8E77-9272DAC4629B}" type="presOf" srcId="{8E256D7B-673B-4A1B-B9BB-5AD10DB0B82B}" destId="{B324A2F4-346E-49F0-B400-B97FCE375C17}" srcOrd="0" destOrd="0" presId="urn:microsoft.com/office/officeart/2005/8/layout/hierarchy6"/>
    <dgm:cxn modelId="{71E7D350-6DDC-4583-9150-2B68476DA63D}" srcId="{BF4A3B74-8457-4095-A2B1-EBA3466C7EE2}" destId="{CD9BB702-3416-4C17-8365-F43949F6E1B1}" srcOrd="0" destOrd="0" parTransId="{F6FC6F21-1D98-4860-9C7B-D6110FA215C7}" sibTransId="{EAEFA6F8-E19C-48E7-A363-1019531EABBE}"/>
    <dgm:cxn modelId="{4E27DB72-AEA6-41BA-83DA-B94515B64909}" type="presOf" srcId="{0EFF6D63-5D88-4DF9-B5DB-276851C341F6}" destId="{2564F8B1-1048-4ECB-9D5B-AB5653CAFC6C}" srcOrd="0" destOrd="0" presId="urn:microsoft.com/office/officeart/2005/8/layout/hierarchy6"/>
    <dgm:cxn modelId="{A2D0D376-F70B-46C1-AFE6-398470067700}" srcId="{2EF8D901-C20A-4B1D-9395-6970FA19A0D1}" destId="{AE9733F4-D603-4958-89A6-AD7B7263F991}" srcOrd="0" destOrd="0" parTransId="{92A4B54F-69AA-4DAE-A7A9-E87DDD3AA18B}" sibTransId="{B3D0E1CE-0939-4A5C-97D8-3B80D7FD356D}"/>
    <dgm:cxn modelId="{0B459177-A81E-434A-8BFA-1EDC1413B696}" type="presOf" srcId="{F5FF130D-0112-42D9-BC8C-5B7FBD7EACA7}" destId="{8EBB047E-7F8F-4B24-8988-776CDF1BC2BC}" srcOrd="0" destOrd="0" presId="urn:microsoft.com/office/officeart/2005/8/layout/hierarchy6"/>
    <dgm:cxn modelId="{F1B7257A-606C-40D2-A782-38A46B5BC179}" type="presOf" srcId="{AE9733F4-D603-4958-89A6-AD7B7263F991}" destId="{9CCB1FFD-2CE5-49D5-B205-2F528892B343}" srcOrd="0" destOrd="0" presId="urn:microsoft.com/office/officeart/2005/8/layout/hierarchy6"/>
    <dgm:cxn modelId="{D7F4B05A-0BEE-4DD5-AA48-06609D14B119}" srcId="{20684C2F-B872-4864-BB26-9B9BD937E111}" destId="{DEE578C1-738D-4484-8959-A4788D982FD0}" srcOrd="0" destOrd="0" parTransId="{94C7C34C-893B-48E9-BC17-3C2C58DD400B}" sibTransId="{D6D124A8-E3DB-44E0-98C0-C3C323CBDB01}"/>
    <dgm:cxn modelId="{4AC7017E-0C96-416C-A869-50FD677ADE47}" type="presOf" srcId="{137F0371-69AF-41EB-ADC9-BD29508F0841}" destId="{52AF0505-3B32-4E81-BEE8-DC1A39777FB7}" srcOrd="0" destOrd="0" presId="urn:microsoft.com/office/officeart/2005/8/layout/hierarchy6"/>
    <dgm:cxn modelId="{BF1A0C83-465F-41B9-BB16-595B01714D2B}" type="presOf" srcId="{0E5C66C2-B1BC-428B-A900-FFD6526801AE}" destId="{B9CC3665-6BFD-49B1-ABDB-C4BF0175F4FB}" srcOrd="0" destOrd="0" presId="urn:microsoft.com/office/officeart/2005/8/layout/hierarchy6"/>
    <dgm:cxn modelId="{A2634083-B592-49A9-B65A-9E6CE2BE9DBF}" type="presOf" srcId="{7BB483B3-60E0-4C6A-B489-541AD860B1FD}" destId="{86055805-D0A9-4732-9901-2F15DA4A729B}" srcOrd="0" destOrd="0" presId="urn:microsoft.com/office/officeart/2005/8/layout/hierarchy6"/>
    <dgm:cxn modelId="{868EDA85-ADE5-4055-93B9-1C98CF0479C9}" type="presOf" srcId="{4F97702E-2956-4EA1-92E2-A4347D01E3F8}" destId="{B8AED42C-77EC-44E1-8EB1-60EF2EBFA651}" srcOrd="0" destOrd="0" presId="urn:microsoft.com/office/officeart/2005/8/layout/hierarchy6"/>
    <dgm:cxn modelId="{51CAD286-8731-465C-B4EF-E708243F9EA1}" srcId="{B1C48828-F1BE-450B-9062-D3D55C9ACC43}" destId="{2EF8D901-C20A-4B1D-9395-6970FA19A0D1}" srcOrd="0" destOrd="0" parTransId="{0E5C66C2-B1BC-428B-A900-FFD6526801AE}" sibTransId="{7277EFA9-2B7F-4EFB-BDF1-5870815473C6}"/>
    <dgm:cxn modelId="{7BBDAD87-1967-43F6-9DB3-FA912E7C24AD}" type="presOf" srcId="{CD9BB702-3416-4C17-8365-F43949F6E1B1}" destId="{D5448172-C7A7-4A21-91D2-6FA3DF071558}" srcOrd="0" destOrd="0" presId="urn:microsoft.com/office/officeart/2005/8/layout/hierarchy6"/>
    <dgm:cxn modelId="{42B4D187-955F-4EF1-BB3D-386D0B51FC22}" srcId="{AE9733F4-D603-4958-89A6-AD7B7263F991}" destId="{962DC5E2-4225-4E94-BC98-1E59ECA5BF92}" srcOrd="0" destOrd="0" parTransId="{B04CA2B2-E1BB-44CA-A9E9-2757166E6AF2}" sibTransId="{5397E914-B1DA-47A0-A8B9-3835E53F1CB5}"/>
    <dgm:cxn modelId="{C4E0BD8B-642F-480E-B1C5-FE4D9B979CCD}" type="presOf" srcId="{92A4B54F-69AA-4DAE-A7A9-E87DDD3AA18B}" destId="{55CFA2CB-3E65-4926-9784-779025FF8E4B}" srcOrd="0" destOrd="0" presId="urn:microsoft.com/office/officeart/2005/8/layout/hierarchy6"/>
    <dgm:cxn modelId="{06C1248D-4D53-4BA1-BD8C-09BBDC07BF8C}" srcId="{E77D47DD-7EFB-4DDA-8879-A996FAE76C54}" destId="{0F368A4D-9537-4831-B152-DAE80E989105}" srcOrd="0" destOrd="0" parTransId="{0EFF6D63-5D88-4DF9-B5DB-276851C341F6}" sibTransId="{4FB993DF-13D6-4413-898A-1B2DC9689351}"/>
    <dgm:cxn modelId="{9B664F8E-214A-4C94-A212-561DC9E704F1}" type="presOf" srcId="{0F368A4D-9537-4831-B152-DAE80E989105}" destId="{6B4A08CF-03C1-4CE3-8D10-1C4973DF09AA}" srcOrd="0" destOrd="0" presId="urn:microsoft.com/office/officeart/2005/8/layout/hierarchy6"/>
    <dgm:cxn modelId="{591A8E97-3826-43EF-88F5-5ED54C2EA812}" type="presOf" srcId="{D646EF22-26E9-4A4D-9513-0B82907274A1}" destId="{FBD1CBED-681B-4578-8869-1AA8E091DC34}" srcOrd="0" destOrd="0" presId="urn:microsoft.com/office/officeart/2005/8/layout/hierarchy6"/>
    <dgm:cxn modelId="{FED39997-6432-4146-885A-CC9290D278B7}" type="presOf" srcId="{94C7C34C-893B-48E9-BC17-3C2C58DD400B}" destId="{A1D4198C-4A2F-4812-8211-CEC82AB6C48A}" srcOrd="0" destOrd="0" presId="urn:microsoft.com/office/officeart/2005/8/layout/hierarchy6"/>
    <dgm:cxn modelId="{2D87CA98-83B4-4053-A771-EBB90E211591}" type="presOf" srcId="{D2EA0C3D-A9BA-4504-A844-4EBAA65F5DC4}" destId="{2BEC64F1-6303-48BB-8972-935680D9FC5D}" srcOrd="0" destOrd="0" presId="urn:microsoft.com/office/officeart/2005/8/layout/hierarchy6"/>
    <dgm:cxn modelId="{595BA4A2-0E05-4C40-B798-D8BD1DC3B255}" type="presOf" srcId="{EBC2C1F4-88D3-4028-900B-C712E5F047D1}" destId="{6521D190-C4C6-4587-8C4F-EC3C3FF265A9}" srcOrd="0" destOrd="0" presId="urn:microsoft.com/office/officeart/2005/8/layout/hierarchy6"/>
    <dgm:cxn modelId="{0F6264A4-4A19-4690-AF10-6943F6FB793B}" type="presOf" srcId="{A2A4D235-5D68-492E-8D2F-BA95D83C9427}" destId="{2F04E436-EEF5-4633-9DD6-568F40F52594}" srcOrd="0" destOrd="0" presId="urn:microsoft.com/office/officeart/2005/8/layout/hierarchy6"/>
    <dgm:cxn modelId="{B88EC6A8-FC2A-4E04-B34E-B349059F3552}" type="presOf" srcId="{8DFF9D05-E275-4A52-8077-575530DB575F}" destId="{E80E1766-699C-493A-90EC-44C8C17D4294}" srcOrd="0" destOrd="0" presId="urn:microsoft.com/office/officeart/2005/8/layout/hierarchy6"/>
    <dgm:cxn modelId="{1D1E83AC-4752-41CB-9FA4-63CD8BCB6CC5}" srcId="{9151D473-F1F5-432D-B9D8-3DB76D5A9D2D}" destId="{20684C2F-B872-4864-BB26-9B9BD937E111}" srcOrd="0" destOrd="0" parTransId="{D646EF22-26E9-4A4D-9513-0B82907274A1}" sibTransId="{64A9EBD9-4815-47E2-8DA0-464ACC95F8AC}"/>
    <dgm:cxn modelId="{26D225AF-CFA6-4443-BBA4-3F1C82BB4BCA}" type="presOf" srcId="{9B120811-14A1-4D6E-A39E-A4EA4C21F396}" destId="{4C199F81-A7FB-46F2-9695-762C7694745F}" srcOrd="0" destOrd="0" presId="urn:microsoft.com/office/officeart/2005/8/layout/hierarchy6"/>
    <dgm:cxn modelId="{4E755AB1-3EE6-4DB7-9910-9ECD89C21F40}" srcId="{6D52C120-3B56-4435-8A94-496BD424D26F}" destId="{B1C48828-F1BE-450B-9062-D3D55C9ACC43}" srcOrd="1" destOrd="0" parTransId="{BA1D54CD-6280-4C0E-9BA5-BB5ED18CC40A}" sibTransId="{88B3AD8D-0564-4C83-BA0E-7B86F3C6598A}"/>
    <dgm:cxn modelId="{0FFE29B2-286B-4989-9581-11838812D1CF}" type="presOf" srcId="{CF9D2D1C-B813-4808-ACEF-F909983489B1}" destId="{A9414394-3A2F-40DE-9F23-D34BF9BBC2DE}" srcOrd="0" destOrd="0" presId="urn:microsoft.com/office/officeart/2005/8/layout/hierarchy6"/>
    <dgm:cxn modelId="{ABC680B3-8572-43A7-9B3B-2A4256C043FA}" type="presOf" srcId="{47D9B8BF-8B57-46E4-A7E9-AD627D4CF4E4}" destId="{4D6FBABA-01AF-4F60-B649-0D4A7A3B21D5}" srcOrd="0" destOrd="0" presId="urn:microsoft.com/office/officeart/2005/8/layout/hierarchy6"/>
    <dgm:cxn modelId="{BECF92B4-990A-4472-88F3-2379D4A49346}" srcId="{905CE004-562D-4C01-B4AA-4E43B5B72F83}" destId="{9B120811-14A1-4D6E-A39E-A4EA4C21F396}" srcOrd="0" destOrd="0" parTransId="{11796866-9EE4-48E3-9ED4-F5F4FA812E0A}" sibTransId="{084855AF-B964-4C60-88B9-847B5E530924}"/>
    <dgm:cxn modelId="{A0C89BB4-510E-452B-8C88-ED84FAFE6503}" type="presOf" srcId="{1D94F169-1FB7-4BF6-A775-0976EECE4611}" destId="{BEBB83F2-3D92-4C01-A074-791B617CC763}" srcOrd="0" destOrd="0" presId="urn:microsoft.com/office/officeart/2005/8/layout/hierarchy6"/>
    <dgm:cxn modelId="{82E853B7-28F2-4361-BA92-9FA6FD6BAB31}" srcId="{894AFEFA-3DB2-43DB-9C22-1D0A10D27C04}" destId="{6D52C120-3B56-4435-8A94-496BD424D26F}" srcOrd="0" destOrd="0" parTransId="{AF6350E7-567D-4D67-AAB6-638FDF2849CD}" sibTransId="{4471843B-1F1D-44EB-8920-E1AB959A10FF}"/>
    <dgm:cxn modelId="{9E162EBC-F5F3-49F1-A4C0-385D0F8E16FA}" type="presOf" srcId="{2EF8D901-C20A-4B1D-9395-6970FA19A0D1}" destId="{C0780382-B53A-4F16-B030-1683C2F0525C}" srcOrd="0" destOrd="0" presId="urn:microsoft.com/office/officeart/2005/8/layout/hierarchy6"/>
    <dgm:cxn modelId="{C31E42BD-4602-41E7-8D4B-079E83C39C1B}" srcId="{BAF8BAB8-3F03-4A7E-80F2-DD388768E20D}" destId="{894AFEFA-3DB2-43DB-9C22-1D0A10D27C04}" srcOrd="0" destOrd="0" parTransId="{024189E6-C6FA-477C-A9C7-164DD32AD7BF}" sibTransId="{B657108B-E30A-492E-A78F-83FC0657C4DF}"/>
    <dgm:cxn modelId="{91D391C1-F50C-444E-A0B1-38AE75C7D35D}" type="presOf" srcId="{DDAE0302-D63D-4C6F-A505-B0E735AC5453}" destId="{6B880985-19AA-425F-AF87-55908B92862F}" srcOrd="0" destOrd="0" presId="urn:microsoft.com/office/officeart/2005/8/layout/hierarchy6"/>
    <dgm:cxn modelId="{72BA76C3-3E1E-4113-8404-AC052D919E63}" type="presOf" srcId="{2FDCA455-A3FA-4C5E-8E70-84973A1DA332}" destId="{9B232E18-4AE1-4EAC-B94E-226803D901B2}" srcOrd="0" destOrd="0" presId="urn:microsoft.com/office/officeart/2005/8/layout/hierarchy6"/>
    <dgm:cxn modelId="{9949CBC6-9835-4610-A4B1-16550A4F8FA4}" type="presOf" srcId="{905CE004-562D-4C01-B4AA-4E43B5B72F83}" destId="{6B0393E4-09AA-45A8-9773-8509AAB646E3}" srcOrd="0" destOrd="0" presId="urn:microsoft.com/office/officeart/2005/8/layout/hierarchy6"/>
    <dgm:cxn modelId="{A24E49E2-54D7-4553-AB7C-E631A88C9F88}" srcId="{962DC5E2-4225-4E94-BC98-1E59ECA5BF92}" destId="{8E256D7B-673B-4A1B-B9BB-5AD10DB0B82B}" srcOrd="0" destOrd="0" parTransId="{32C051EF-A3A9-46FD-832F-7CCB27D0C3B0}" sibTransId="{1EA5FB41-BEEF-486B-9CF4-36141CA8B592}"/>
    <dgm:cxn modelId="{84E4F7E3-E49D-40A0-98FA-1194FF19F6AA}" type="presOf" srcId="{F8F73FDA-BB98-4E68-9FFA-39B03412E809}" destId="{E31D41BF-1EB1-45E8-B8D7-3C1D4EE8045A}" srcOrd="0" destOrd="0" presId="urn:microsoft.com/office/officeart/2005/8/layout/hierarchy6"/>
    <dgm:cxn modelId="{7BF618E6-D450-4F5D-930A-15B9F6D8D251}" srcId="{D2EA0C3D-A9BA-4504-A844-4EBAA65F5DC4}" destId="{4F97702E-2956-4EA1-92E2-A4347D01E3F8}" srcOrd="0" destOrd="0" parTransId="{EBC2C1F4-88D3-4028-900B-C712E5F047D1}" sibTransId="{2C341651-384B-44B3-93B4-A361073CF745}"/>
    <dgm:cxn modelId="{78F65DE8-4C9B-4F89-8423-99D33921CEEC}" srcId="{CD9BB702-3416-4C17-8365-F43949F6E1B1}" destId="{F5FF130D-0112-42D9-BC8C-5B7FBD7EACA7}" srcOrd="0" destOrd="0" parTransId="{1D94F169-1FB7-4BF6-A775-0976EECE4611}" sibTransId="{EFBD5AF6-48B7-4C70-8DA4-2218E63E8829}"/>
    <dgm:cxn modelId="{A72393EA-6923-4CF2-93D1-99D3DC091C5E}" srcId="{0F368A4D-9537-4831-B152-DAE80E989105}" destId="{CF9D2D1C-B813-4808-ACEF-F909983489B1}" srcOrd="0" destOrd="0" parTransId="{74D8438E-E3FE-4741-A813-54B4BE7232C4}" sibTransId="{1EA9B299-24E1-43DF-9FFF-B5515D0B1E33}"/>
    <dgm:cxn modelId="{86815BF0-4A39-4F66-A612-DC5BDD208FCF}" type="presOf" srcId="{BA1D54CD-6280-4C0E-9BA5-BB5ED18CC40A}" destId="{8C0F6344-C3C3-4238-A132-238C2FCFCFF2}" srcOrd="0" destOrd="0" presId="urn:microsoft.com/office/officeart/2005/8/layout/hierarchy6"/>
    <dgm:cxn modelId="{932AC0F0-126A-4E33-A89A-4C9441E7FBD0}" srcId="{CF9D2D1C-B813-4808-ACEF-F909983489B1}" destId="{A549401D-27F4-442C-8AD5-8ADB9580491E}" srcOrd="0" destOrd="0" parTransId="{0B11A0E7-AD96-4D00-8388-F0102AB231B8}" sibTransId="{715E4543-DDC6-4F70-B370-371C93D4CFCA}"/>
    <dgm:cxn modelId="{19F4CBF3-89C2-4B59-B6AA-F0FC44B66E7B}" type="presOf" srcId="{9151D473-F1F5-432D-B9D8-3DB76D5A9D2D}" destId="{B0A302F0-A769-4024-9484-15829E99DEF4}" srcOrd="0" destOrd="0" presId="urn:microsoft.com/office/officeart/2005/8/layout/hierarchy6"/>
    <dgm:cxn modelId="{FC24FAF6-11A2-4575-B6C8-209D9388D249}" srcId="{4F97702E-2956-4EA1-92E2-A4347D01E3F8}" destId="{5E071673-9AA2-4FF7-99C9-1C59958EDE1F}" srcOrd="0" destOrd="0" parTransId="{C368DA66-1FC5-4D20-A314-456BFDF0222E}" sibTransId="{6C49135F-1555-44D6-BBA7-62578F2EBADC}"/>
    <dgm:cxn modelId="{A98CC8FE-779E-43D6-858F-D0C1EF039E1C}" type="presOf" srcId="{A549401D-27F4-442C-8AD5-8ADB9580491E}" destId="{3971FE81-6B64-40EF-85B6-231DCF6B47BD}" srcOrd="0" destOrd="0" presId="urn:microsoft.com/office/officeart/2005/8/layout/hierarchy6"/>
    <dgm:cxn modelId="{56230F40-5414-4587-BFCC-45E0E72F5987}" type="presParOf" srcId="{23C8DC54-54C6-4895-99F5-858F9CA6B949}" destId="{987C3BAD-9051-480A-9440-25BD4E81CCB5}" srcOrd="0" destOrd="0" presId="urn:microsoft.com/office/officeart/2005/8/layout/hierarchy6"/>
    <dgm:cxn modelId="{E047E6F8-067D-4867-B407-9B81712E9C2F}" type="presParOf" srcId="{987C3BAD-9051-480A-9440-25BD4E81CCB5}" destId="{9E7364E9-5A41-48EF-901E-08EDD11295AC}" srcOrd="0" destOrd="0" presId="urn:microsoft.com/office/officeart/2005/8/layout/hierarchy6"/>
    <dgm:cxn modelId="{D201DBB7-D65C-4FEA-B041-0BB998687623}" type="presParOf" srcId="{9E7364E9-5A41-48EF-901E-08EDD11295AC}" destId="{04037BC6-8FD2-4085-8D73-2EBF173E222B}" srcOrd="0" destOrd="0" presId="urn:microsoft.com/office/officeart/2005/8/layout/hierarchy6"/>
    <dgm:cxn modelId="{F2C563E7-83AE-4940-B3B1-C68FC4DF38E6}" type="presParOf" srcId="{04037BC6-8FD2-4085-8D73-2EBF173E222B}" destId="{BC2604FF-C883-4CBE-B6D7-825922CD42EE}" srcOrd="0" destOrd="0" presId="urn:microsoft.com/office/officeart/2005/8/layout/hierarchy6"/>
    <dgm:cxn modelId="{F194CB20-E0F0-45E2-BB0F-E8E6075F3B64}" type="presParOf" srcId="{04037BC6-8FD2-4085-8D73-2EBF173E222B}" destId="{4237D9E7-E593-49EF-8FDD-36445AC6B073}" srcOrd="1" destOrd="0" presId="urn:microsoft.com/office/officeart/2005/8/layout/hierarchy6"/>
    <dgm:cxn modelId="{76D7B9FF-D884-40D4-9160-2D3EA35CABA5}" type="presParOf" srcId="{4237D9E7-E593-49EF-8FDD-36445AC6B073}" destId="{51E0B7BE-D653-4F4E-95EF-FC260E445C78}" srcOrd="0" destOrd="0" presId="urn:microsoft.com/office/officeart/2005/8/layout/hierarchy6"/>
    <dgm:cxn modelId="{E08AB3B2-5453-4A3B-A8BB-13AD613F798A}" type="presParOf" srcId="{4237D9E7-E593-49EF-8FDD-36445AC6B073}" destId="{EC1783DC-24E3-4413-95E4-F3D540095463}" srcOrd="1" destOrd="0" presId="urn:microsoft.com/office/officeart/2005/8/layout/hierarchy6"/>
    <dgm:cxn modelId="{3059C859-F984-4A00-A88A-B62D4EB23A7A}" type="presParOf" srcId="{EC1783DC-24E3-4413-95E4-F3D540095463}" destId="{9E4BF7FD-1C7D-4DE0-B698-CE96DB2664CF}" srcOrd="0" destOrd="0" presId="urn:microsoft.com/office/officeart/2005/8/layout/hierarchy6"/>
    <dgm:cxn modelId="{0FA09926-9398-4551-8F76-02D9A654EA20}" type="presParOf" srcId="{EC1783DC-24E3-4413-95E4-F3D540095463}" destId="{83D4B611-A6A2-4BBE-8637-5BE2EE263E15}" srcOrd="1" destOrd="0" presId="urn:microsoft.com/office/officeart/2005/8/layout/hierarchy6"/>
    <dgm:cxn modelId="{4D99754F-16B9-4548-BE37-1CE7391086F5}" type="presParOf" srcId="{83D4B611-A6A2-4BBE-8637-5BE2EE263E15}" destId="{C82B3D27-DB70-47CB-A023-3533B5A94826}" srcOrd="0" destOrd="0" presId="urn:microsoft.com/office/officeart/2005/8/layout/hierarchy6"/>
    <dgm:cxn modelId="{EC1DCE75-7F0E-46C5-AA6A-85423368DC22}" type="presParOf" srcId="{83D4B611-A6A2-4BBE-8637-5BE2EE263E15}" destId="{0C4D1F7E-70AD-4276-A36A-D6D998AABB19}" srcOrd="1" destOrd="0" presId="urn:microsoft.com/office/officeart/2005/8/layout/hierarchy6"/>
    <dgm:cxn modelId="{E9890FFA-F2BA-4428-ACBA-928A61223587}" type="presParOf" srcId="{0C4D1F7E-70AD-4276-A36A-D6D998AABB19}" destId="{60D20DCF-369B-4D6A-B002-9E82E46ED73B}" srcOrd="0" destOrd="0" presId="urn:microsoft.com/office/officeart/2005/8/layout/hierarchy6"/>
    <dgm:cxn modelId="{AD9E565C-403A-47A0-99CC-F334F3DBDF8A}" type="presParOf" srcId="{0C4D1F7E-70AD-4276-A36A-D6D998AABB19}" destId="{CB491C61-5B14-4DFD-BFBE-D09F07446622}" srcOrd="1" destOrd="0" presId="urn:microsoft.com/office/officeart/2005/8/layout/hierarchy6"/>
    <dgm:cxn modelId="{F08CCB21-7DE0-4E30-9A86-D00C8B250CD4}" type="presParOf" srcId="{CB491C61-5B14-4DFD-BFBE-D09F07446622}" destId="{2F04E436-EEF5-4633-9DD6-568F40F52594}" srcOrd="0" destOrd="0" presId="urn:microsoft.com/office/officeart/2005/8/layout/hierarchy6"/>
    <dgm:cxn modelId="{468AB80C-4235-4F73-AD40-6CD6C26A9519}" type="presParOf" srcId="{CB491C61-5B14-4DFD-BFBE-D09F07446622}" destId="{284BBC36-0D05-49E3-90FF-E97EFA7D9ACF}" srcOrd="1" destOrd="0" presId="urn:microsoft.com/office/officeart/2005/8/layout/hierarchy6"/>
    <dgm:cxn modelId="{EA375847-FD0D-4424-8A97-B45914D990E8}" type="presParOf" srcId="{284BBC36-0D05-49E3-90FF-E97EFA7D9ACF}" destId="{B0A302F0-A769-4024-9484-15829E99DEF4}" srcOrd="0" destOrd="0" presId="urn:microsoft.com/office/officeart/2005/8/layout/hierarchy6"/>
    <dgm:cxn modelId="{BD3CBFA6-2BB9-40ED-8DC0-FD8650AEC42B}" type="presParOf" srcId="{284BBC36-0D05-49E3-90FF-E97EFA7D9ACF}" destId="{A997560B-87CF-4503-83AA-1F0F45B1A4B1}" srcOrd="1" destOrd="0" presId="urn:microsoft.com/office/officeart/2005/8/layout/hierarchy6"/>
    <dgm:cxn modelId="{400D1C13-68E8-4032-B00F-DEA77AC0EC38}" type="presParOf" srcId="{A997560B-87CF-4503-83AA-1F0F45B1A4B1}" destId="{FBD1CBED-681B-4578-8869-1AA8E091DC34}" srcOrd="0" destOrd="0" presId="urn:microsoft.com/office/officeart/2005/8/layout/hierarchy6"/>
    <dgm:cxn modelId="{4276DD31-51BB-483B-B786-E7563C5A5413}" type="presParOf" srcId="{A997560B-87CF-4503-83AA-1F0F45B1A4B1}" destId="{8D97A856-F9FF-451B-B5D5-A2891E73C203}" srcOrd="1" destOrd="0" presId="urn:microsoft.com/office/officeart/2005/8/layout/hierarchy6"/>
    <dgm:cxn modelId="{D7EB618B-0265-4CD2-A3AD-066E51E7C918}" type="presParOf" srcId="{8D97A856-F9FF-451B-B5D5-A2891E73C203}" destId="{5BC51C73-5A2B-45D3-8824-EDA6CF7C1D02}" srcOrd="0" destOrd="0" presId="urn:microsoft.com/office/officeart/2005/8/layout/hierarchy6"/>
    <dgm:cxn modelId="{CCAE23F2-55FE-4742-824E-A4ACC659CE0E}" type="presParOf" srcId="{8D97A856-F9FF-451B-B5D5-A2891E73C203}" destId="{BE7D2647-80C6-472F-8E93-222AFE2A3111}" srcOrd="1" destOrd="0" presId="urn:microsoft.com/office/officeart/2005/8/layout/hierarchy6"/>
    <dgm:cxn modelId="{70466393-6DFB-47E8-8ADF-74B51B379EDA}" type="presParOf" srcId="{BE7D2647-80C6-472F-8E93-222AFE2A3111}" destId="{A1D4198C-4A2F-4812-8211-CEC82AB6C48A}" srcOrd="0" destOrd="0" presId="urn:microsoft.com/office/officeart/2005/8/layout/hierarchy6"/>
    <dgm:cxn modelId="{ABDEAB30-FC47-4193-B043-B5A40B2EB9C6}" type="presParOf" srcId="{BE7D2647-80C6-472F-8E93-222AFE2A3111}" destId="{E321107E-6BF9-401E-89FA-4B57B905F964}" srcOrd="1" destOrd="0" presId="urn:microsoft.com/office/officeart/2005/8/layout/hierarchy6"/>
    <dgm:cxn modelId="{2481FF42-0AEE-4994-97F9-E6692B605EFF}" type="presParOf" srcId="{E321107E-6BF9-401E-89FA-4B57B905F964}" destId="{B11C2991-DA6D-459B-B618-EC1F64A342C0}" srcOrd="0" destOrd="0" presId="urn:microsoft.com/office/officeart/2005/8/layout/hierarchy6"/>
    <dgm:cxn modelId="{9D56B6F1-C067-44E6-913B-97C2A3CC8230}" type="presParOf" srcId="{E321107E-6BF9-401E-89FA-4B57B905F964}" destId="{23039AD4-6C78-4720-86A3-BF110FB050FA}" srcOrd="1" destOrd="0" presId="urn:microsoft.com/office/officeart/2005/8/layout/hierarchy6"/>
    <dgm:cxn modelId="{8F6D825F-FF92-4277-A435-3700CCC8E4A4}" type="presParOf" srcId="{83D4B611-A6A2-4BBE-8637-5BE2EE263E15}" destId="{8C0F6344-C3C3-4238-A132-238C2FCFCFF2}" srcOrd="2" destOrd="0" presId="urn:microsoft.com/office/officeart/2005/8/layout/hierarchy6"/>
    <dgm:cxn modelId="{99868310-B362-4EE1-95ED-BB806C50F044}" type="presParOf" srcId="{83D4B611-A6A2-4BBE-8637-5BE2EE263E15}" destId="{B6466F42-5396-40CB-93AE-3FAD2C8B8602}" srcOrd="3" destOrd="0" presId="urn:microsoft.com/office/officeart/2005/8/layout/hierarchy6"/>
    <dgm:cxn modelId="{6AB1DC29-E183-4C82-BB22-FE0E6CB3701F}" type="presParOf" srcId="{B6466F42-5396-40CB-93AE-3FAD2C8B8602}" destId="{27CCAC96-C69A-460A-805F-5D6A65BCEA52}" srcOrd="0" destOrd="0" presId="urn:microsoft.com/office/officeart/2005/8/layout/hierarchy6"/>
    <dgm:cxn modelId="{159A88E5-7579-43AD-878E-50BF53C319F9}" type="presParOf" srcId="{B6466F42-5396-40CB-93AE-3FAD2C8B8602}" destId="{D5BBB564-F814-400F-B3B9-115B266B7653}" srcOrd="1" destOrd="0" presId="urn:microsoft.com/office/officeart/2005/8/layout/hierarchy6"/>
    <dgm:cxn modelId="{DB0959BB-15AD-4754-A082-7B49AEE24445}" type="presParOf" srcId="{D5BBB564-F814-400F-B3B9-115B266B7653}" destId="{B9CC3665-6BFD-49B1-ABDB-C4BF0175F4FB}" srcOrd="0" destOrd="0" presId="urn:microsoft.com/office/officeart/2005/8/layout/hierarchy6"/>
    <dgm:cxn modelId="{BA2EB1AB-2313-4592-A90C-821A0CF9AE6E}" type="presParOf" srcId="{D5BBB564-F814-400F-B3B9-115B266B7653}" destId="{91543A1B-5EAC-4002-95B3-BCEC10F64098}" srcOrd="1" destOrd="0" presId="urn:microsoft.com/office/officeart/2005/8/layout/hierarchy6"/>
    <dgm:cxn modelId="{86CDA768-06B8-4059-9AF5-12C99FF2C38C}" type="presParOf" srcId="{91543A1B-5EAC-4002-95B3-BCEC10F64098}" destId="{C0780382-B53A-4F16-B030-1683C2F0525C}" srcOrd="0" destOrd="0" presId="urn:microsoft.com/office/officeart/2005/8/layout/hierarchy6"/>
    <dgm:cxn modelId="{DB736FA0-7FB5-4E32-8B41-4817C754BADC}" type="presParOf" srcId="{91543A1B-5EAC-4002-95B3-BCEC10F64098}" destId="{A0FE6E2A-EB8C-4A7A-9FB8-60CB973E9870}" srcOrd="1" destOrd="0" presId="urn:microsoft.com/office/officeart/2005/8/layout/hierarchy6"/>
    <dgm:cxn modelId="{B53E3B6A-20DA-4E15-B7C9-C7DA1F1329E1}" type="presParOf" srcId="{A0FE6E2A-EB8C-4A7A-9FB8-60CB973E9870}" destId="{55CFA2CB-3E65-4926-9784-779025FF8E4B}" srcOrd="0" destOrd="0" presId="urn:microsoft.com/office/officeart/2005/8/layout/hierarchy6"/>
    <dgm:cxn modelId="{2B4B143B-06B4-4F91-AFB6-9AC44F4BF422}" type="presParOf" srcId="{A0FE6E2A-EB8C-4A7A-9FB8-60CB973E9870}" destId="{C2D7A668-95F0-4403-891C-242745D125DF}" srcOrd="1" destOrd="0" presId="urn:microsoft.com/office/officeart/2005/8/layout/hierarchy6"/>
    <dgm:cxn modelId="{6762256E-3FA4-4D65-A95F-3B6C702D29D7}" type="presParOf" srcId="{C2D7A668-95F0-4403-891C-242745D125DF}" destId="{9CCB1FFD-2CE5-49D5-B205-2F528892B343}" srcOrd="0" destOrd="0" presId="urn:microsoft.com/office/officeart/2005/8/layout/hierarchy6"/>
    <dgm:cxn modelId="{5355B08B-360E-4A43-BD28-9132E4027658}" type="presParOf" srcId="{C2D7A668-95F0-4403-891C-242745D125DF}" destId="{01962CF3-D371-4778-9C42-072654EE0D8A}" srcOrd="1" destOrd="0" presId="urn:microsoft.com/office/officeart/2005/8/layout/hierarchy6"/>
    <dgm:cxn modelId="{833FF281-C0F3-4137-89B2-7BCD498AB0B8}" type="presParOf" srcId="{01962CF3-D371-4778-9C42-072654EE0D8A}" destId="{3BB6BC57-223F-44C5-A93C-59F60FF3A9B0}" srcOrd="0" destOrd="0" presId="urn:microsoft.com/office/officeart/2005/8/layout/hierarchy6"/>
    <dgm:cxn modelId="{B695CD77-4F74-4031-95F4-8A59BDC16CD4}" type="presParOf" srcId="{01962CF3-D371-4778-9C42-072654EE0D8A}" destId="{A121E7D1-B78A-4704-8FAB-6887DCB02DF6}" srcOrd="1" destOrd="0" presId="urn:microsoft.com/office/officeart/2005/8/layout/hierarchy6"/>
    <dgm:cxn modelId="{47F97408-5606-4A91-9DB4-94562AEAFA59}" type="presParOf" srcId="{A121E7D1-B78A-4704-8FAB-6887DCB02DF6}" destId="{D46735F5-454A-4CEB-A59A-12F70B31F5FE}" srcOrd="0" destOrd="0" presId="urn:microsoft.com/office/officeart/2005/8/layout/hierarchy6"/>
    <dgm:cxn modelId="{EABAC1D0-F14E-4AFF-9F35-920E90BA652F}" type="presParOf" srcId="{A121E7D1-B78A-4704-8FAB-6887DCB02DF6}" destId="{1224F3A6-77D4-4902-A828-9F331732A531}" srcOrd="1" destOrd="0" presId="urn:microsoft.com/office/officeart/2005/8/layout/hierarchy6"/>
    <dgm:cxn modelId="{56995890-3C65-417B-AB40-C1D08EE2A579}" type="presParOf" srcId="{1224F3A6-77D4-4902-A828-9F331732A531}" destId="{B1BB4289-74F2-477B-9221-B5F1AB5ECCE0}" srcOrd="0" destOrd="0" presId="urn:microsoft.com/office/officeart/2005/8/layout/hierarchy6"/>
    <dgm:cxn modelId="{C9E447B1-CF13-4B42-8C50-C16EDF9C0FC7}" type="presParOf" srcId="{1224F3A6-77D4-4902-A828-9F331732A531}" destId="{75E138CB-0F78-460B-BEE8-90B8308BAD64}" srcOrd="1" destOrd="0" presId="urn:microsoft.com/office/officeart/2005/8/layout/hierarchy6"/>
    <dgm:cxn modelId="{6D5812F0-4722-4A52-9716-5254412FE549}" type="presParOf" srcId="{75E138CB-0F78-460B-BEE8-90B8308BAD64}" destId="{B324A2F4-346E-49F0-B400-B97FCE375C17}" srcOrd="0" destOrd="0" presId="urn:microsoft.com/office/officeart/2005/8/layout/hierarchy6"/>
    <dgm:cxn modelId="{889E8104-AC88-4691-9830-69CB11F8A0F9}" type="presParOf" srcId="{75E138CB-0F78-460B-BEE8-90B8308BAD64}" destId="{1AB5656D-7C45-45EF-A5F1-85236EC62EC7}" srcOrd="1" destOrd="0" presId="urn:microsoft.com/office/officeart/2005/8/layout/hierarchy6"/>
    <dgm:cxn modelId="{E661F3E6-07F8-4ED6-A454-FFC612E6E2AC}" type="presParOf" srcId="{D5BBB564-F814-400F-B3B9-115B266B7653}" destId="{6B880985-19AA-425F-AF87-55908B92862F}" srcOrd="2" destOrd="0" presId="urn:microsoft.com/office/officeart/2005/8/layout/hierarchy6"/>
    <dgm:cxn modelId="{B9A77F9F-69CC-45D6-B95E-863D16CC0877}" type="presParOf" srcId="{D5BBB564-F814-400F-B3B9-115B266B7653}" destId="{0D691241-DBE6-4D7E-9CA8-DB9E7C5835C5}" srcOrd="3" destOrd="0" presId="urn:microsoft.com/office/officeart/2005/8/layout/hierarchy6"/>
    <dgm:cxn modelId="{113B48BA-C0E8-489D-9E2B-73339194C7C3}" type="presParOf" srcId="{0D691241-DBE6-4D7E-9CA8-DB9E7C5835C5}" destId="{EB6BF21D-DEFD-4A06-995A-50A645601BF6}" srcOrd="0" destOrd="0" presId="urn:microsoft.com/office/officeart/2005/8/layout/hierarchy6"/>
    <dgm:cxn modelId="{8A8350E8-69BE-4492-96FA-03BA36A7D745}" type="presParOf" srcId="{0D691241-DBE6-4D7E-9CA8-DB9E7C5835C5}" destId="{A31B4ECE-E9E8-4769-A04B-A0EB71611763}" srcOrd="1" destOrd="0" presId="urn:microsoft.com/office/officeart/2005/8/layout/hierarchy6"/>
    <dgm:cxn modelId="{53047974-95DC-4079-A4E7-FE1AF27D7446}" type="presParOf" srcId="{A31B4ECE-E9E8-4769-A04B-A0EB71611763}" destId="{2564F8B1-1048-4ECB-9D5B-AB5653CAFC6C}" srcOrd="0" destOrd="0" presId="urn:microsoft.com/office/officeart/2005/8/layout/hierarchy6"/>
    <dgm:cxn modelId="{4B5A0195-68B3-4BF2-B978-825AA79F7C73}" type="presParOf" srcId="{A31B4ECE-E9E8-4769-A04B-A0EB71611763}" destId="{4AF12D53-1B17-4895-92DB-1CEF96C9E4C6}" srcOrd="1" destOrd="0" presId="urn:microsoft.com/office/officeart/2005/8/layout/hierarchy6"/>
    <dgm:cxn modelId="{1E007F8A-9D6C-412D-A3C6-004D32025E9A}" type="presParOf" srcId="{4AF12D53-1B17-4895-92DB-1CEF96C9E4C6}" destId="{6B4A08CF-03C1-4CE3-8D10-1C4973DF09AA}" srcOrd="0" destOrd="0" presId="urn:microsoft.com/office/officeart/2005/8/layout/hierarchy6"/>
    <dgm:cxn modelId="{42B548EB-4D44-4900-BAA5-E4D05E131284}" type="presParOf" srcId="{4AF12D53-1B17-4895-92DB-1CEF96C9E4C6}" destId="{A96ECF31-3D87-4453-96F7-08856C134751}" srcOrd="1" destOrd="0" presId="urn:microsoft.com/office/officeart/2005/8/layout/hierarchy6"/>
    <dgm:cxn modelId="{F7ECAA08-87F1-48D2-9E4C-929D4693BBCB}" type="presParOf" srcId="{A96ECF31-3D87-4453-96F7-08856C134751}" destId="{5F115467-5069-4FEC-A348-7398B26C498C}" srcOrd="0" destOrd="0" presId="urn:microsoft.com/office/officeart/2005/8/layout/hierarchy6"/>
    <dgm:cxn modelId="{5478F8C6-6688-4024-A27C-70B77B756BAA}" type="presParOf" srcId="{A96ECF31-3D87-4453-96F7-08856C134751}" destId="{3721DB9E-913F-4AD2-9A19-F615C4DAA4A1}" srcOrd="1" destOrd="0" presId="urn:microsoft.com/office/officeart/2005/8/layout/hierarchy6"/>
    <dgm:cxn modelId="{2C464200-9537-42DB-93A8-A97527506E2B}" type="presParOf" srcId="{3721DB9E-913F-4AD2-9A19-F615C4DAA4A1}" destId="{A9414394-3A2F-40DE-9F23-D34BF9BBC2DE}" srcOrd="0" destOrd="0" presId="urn:microsoft.com/office/officeart/2005/8/layout/hierarchy6"/>
    <dgm:cxn modelId="{7A3158FF-C69A-498B-80A4-DAC09A6E7F2B}" type="presParOf" srcId="{3721DB9E-913F-4AD2-9A19-F615C4DAA4A1}" destId="{B97F773A-7774-4DF5-809F-0D6F1C0D3084}" srcOrd="1" destOrd="0" presId="urn:microsoft.com/office/officeart/2005/8/layout/hierarchy6"/>
    <dgm:cxn modelId="{F7F98B3B-4837-4DCC-9FDF-34B85615564A}" type="presParOf" srcId="{B97F773A-7774-4DF5-809F-0D6F1C0D3084}" destId="{A102B838-956B-4947-B6C5-02011E4F38A2}" srcOrd="0" destOrd="0" presId="urn:microsoft.com/office/officeart/2005/8/layout/hierarchy6"/>
    <dgm:cxn modelId="{FAE8B711-733F-4DC2-B424-BECFB779827E}" type="presParOf" srcId="{B97F773A-7774-4DF5-809F-0D6F1C0D3084}" destId="{D058849F-BD1C-44C2-9137-24437D660D8D}" srcOrd="1" destOrd="0" presId="urn:microsoft.com/office/officeart/2005/8/layout/hierarchy6"/>
    <dgm:cxn modelId="{BB7FD523-47DA-4287-B028-D0F3E7757711}" type="presParOf" srcId="{D058849F-BD1C-44C2-9137-24437D660D8D}" destId="{3971FE81-6B64-40EF-85B6-231DCF6B47BD}" srcOrd="0" destOrd="0" presId="urn:microsoft.com/office/officeart/2005/8/layout/hierarchy6"/>
    <dgm:cxn modelId="{6368F443-9493-40CD-AEC0-3494997E8285}" type="presParOf" srcId="{D058849F-BD1C-44C2-9137-24437D660D8D}" destId="{C88E8FCA-A3A2-4A1C-8B30-1E54103BC406}" srcOrd="1" destOrd="0" presId="urn:microsoft.com/office/officeart/2005/8/layout/hierarchy6"/>
    <dgm:cxn modelId="{0E6F8F67-AB93-44E6-B654-3C17C0B0D7BC}" type="presParOf" srcId="{83D4B611-A6A2-4BBE-8637-5BE2EE263E15}" destId="{86055805-D0A9-4732-9901-2F15DA4A729B}" srcOrd="4" destOrd="0" presId="urn:microsoft.com/office/officeart/2005/8/layout/hierarchy6"/>
    <dgm:cxn modelId="{9DC88825-2221-480D-B601-8DBB556F6325}" type="presParOf" srcId="{83D4B611-A6A2-4BBE-8637-5BE2EE263E15}" destId="{2FBA4850-C5F7-4CBD-B9D8-2965630EB1F2}" srcOrd="5" destOrd="0" presId="urn:microsoft.com/office/officeart/2005/8/layout/hierarchy6"/>
    <dgm:cxn modelId="{0362187E-39B4-40E4-8B90-E23F8D234C32}" type="presParOf" srcId="{2FBA4850-C5F7-4CBD-B9D8-2965630EB1F2}" destId="{ADDDC5F2-3656-4372-9A6C-6A8381472F12}" srcOrd="0" destOrd="0" presId="urn:microsoft.com/office/officeart/2005/8/layout/hierarchy6"/>
    <dgm:cxn modelId="{07D7AC12-3AB6-433D-BAE2-A00890C5D97E}" type="presParOf" srcId="{2FBA4850-C5F7-4CBD-B9D8-2965630EB1F2}" destId="{F42E7770-9173-4986-B017-76D71A4FDAA5}" srcOrd="1" destOrd="0" presId="urn:microsoft.com/office/officeart/2005/8/layout/hierarchy6"/>
    <dgm:cxn modelId="{DEA9B457-7C8F-4882-AAA5-3E4B0FC95CA1}" type="presParOf" srcId="{F42E7770-9173-4986-B017-76D71A4FDAA5}" destId="{44CA58E8-25D5-4A7C-BA61-2018750FDB20}" srcOrd="0" destOrd="0" presId="urn:microsoft.com/office/officeart/2005/8/layout/hierarchy6"/>
    <dgm:cxn modelId="{3D76ACA2-46F4-4B5F-B7DA-5E1AF63E7B64}" type="presParOf" srcId="{F42E7770-9173-4986-B017-76D71A4FDAA5}" destId="{77777888-08EB-4153-B27B-E04E88CC62FF}" srcOrd="1" destOrd="0" presId="urn:microsoft.com/office/officeart/2005/8/layout/hierarchy6"/>
    <dgm:cxn modelId="{4CE9D542-C462-41D1-B559-3768D4DC83E3}" type="presParOf" srcId="{77777888-08EB-4153-B27B-E04E88CC62FF}" destId="{E31D41BF-1EB1-45E8-B8D7-3C1D4EE8045A}" srcOrd="0" destOrd="0" presId="urn:microsoft.com/office/officeart/2005/8/layout/hierarchy6"/>
    <dgm:cxn modelId="{4737B51B-2AB7-4ADB-BA0D-CA7637BA6AB6}" type="presParOf" srcId="{77777888-08EB-4153-B27B-E04E88CC62FF}" destId="{FFC85138-9DF4-47E6-BBDB-0621EEB8AE78}" srcOrd="1" destOrd="0" presId="urn:microsoft.com/office/officeart/2005/8/layout/hierarchy6"/>
    <dgm:cxn modelId="{E4B37768-3536-4CD2-9B19-A180E5E9553A}" type="presParOf" srcId="{FFC85138-9DF4-47E6-BBDB-0621EEB8AE78}" destId="{60367EF2-6B49-44DF-9796-244B263D9481}" srcOrd="0" destOrd="0" presId="urn:microsoft.com/office/officeart/2005/8/layout/hierarchy6"/>
    <dgm:cxn modelId="{1E3444E7-0E78-4BE3-8DEF-7432FD907DD9}" type="presParOf" srcId="{FFC85138-9DF4-47E6-BBDB-0621EEB8AE78}" destId="{31C00CD0-7208-4F4E-81A8-7B574BDA6FDE}" srcOrd="1" destOrd="0" presId="urn:microsoft.com/office/officeart/2005/8/layout/hierarchy6"/>
    <dgm:cxn modelId="{48319E0F-CEBF-4EF7-867E-FDE2586ECD5E}" type="presParOf" srcId="{31C00CD0-7208-4F4E-81A8-7B574BDA6FDE}" destId="{6B0393E4-09AA-45A8-9773-8509AAB646E3}" srcOrd="0" destOrd="0" presId="urn:microsoft.com/office/officeart/2005/8/layout/hierarchy6"/>
    <dgm:cxn modelId="{55389C1C-BD46-46A4-A1F8-C4E6BFAAC540}" type="presParOf" srcId="{31C00CD0-7208-4F4E-81A8-7B574BDA6FDE}" destId="{8DC3F453-70D4-4742-B155-D24D2A6E76F4}" srcOrd="1" destOrd="0" presId="urn:microsoft.com/office/officeart/2005/8/layout/hierarchy6"/>
    <dgm:cxn modelId="{F17E2C08-7E93-45FD-94E3-1A4BD36BED45}" type="presParOf" srcId="{8DC3F453-70D4-4742-B155-D24D2A6E76F4}" destId="{FA941020-772D-4E3C-8A9F-5503CDA8BAB9}" srcOrd="0" destOrd="0" presId="urn:microsoft.com/office/officeart/2005/8/layout/hierarchy6"/>
    <dgm:cxn modelId="{93CD631C-F683-41DD-8525-675213C3A4A5}" type="presParOf" srcId="{8DC3F453-70D4-4742-B155-D24D2A6E76F4}" destId="{9400314B-0597-4851-8FF2-5A127AD02B2C}" srcOrd="1" destOrd="0" presId="urn:microsoft.com/office/officeart/2005/8/layout/hierarchy6"/>
    <dgm:cxn modelId="{66E22D79-9E8A-4183-841E-C4C024884170}" type="presParOf" srcId="{9400314B-0597-4851-8FF2-5A127AD02B2C}" destId="{4C199F81-A7FB-46F2-9695-762C7694745F}" srcOrd="0" destOrd="0" presId="urn:microsoft.com/office/officeart/2005/8/layout/hierarchy6"/>
    <dgm:cxn modelId="{11142132-40D0-482A-8DB3-C47ADCB3E961}" type="presParOf" srcId="{9400314B-0597-4851-8FF2-5A127AD02B2C}" destId="{EEA492D1-9428-4CC4-A9CB-85D7386563D3}" srcOrd="1" destOrd="0" presId="urn:microsoft.com/office/officeart/2005/8/layout/hierarchy6"/>
    <dgm:cxn modelId="{D181FF7B-1AB2-4DED-B2E5-37E96B461C8C}" type="presParOf" srcId="{4237D9E7-E593-49EF-8FDD-36445AC6B073}" destId="{52AF0505-3B32-4E81-BEE8-DC1A39777FB7}" srcOrd="2" destOrd="0" presId="urn:microsoft.com/office/officeart/2005/8/layout/hierarchy6"/>
    <dgm:cxn modelId="{C08BD4CB-BD83-4B61-9990-0E04F50F77F7}" type="presParOf" srcId="{4237D9E7-E593-49EF-8FDD-36445AC6B073}" destId="{4394FEAE-F29B-4489-BCAD-FEA9ECA23DD2}" srcOrd="3" destOrd="0" presId="urn:microsoft.com/office/officeart/2005/8/layout/hierarchy6"/>
    <dgm:cxn modelId="{123722BB-8ACC-4019-8A78-0E3FCC4B1C87}" type="presParOf" srcId="{4394FEAE-F29B-4489-BCAD-FEA9ECA23DD2}" destId="{E80E1766-699C-493A-90EC-44C8C17D4294}" srcOrd="0" destOrd="0" presId="urn:microsoft.com/office/officeart/2005/8/layout/hierarchy6"/>
    <dgm:cxn modelId="{65137178-FF85-4051-95FF-EDBB6B6C5BEA}" type="presParOf" srcId="{4394FEAE-F29B-4489-BCAD-FEA9ECA23DD2}" destId="{659AC0BD-8CB6-47D0-9278-A9EFD1F238C2}" srcOrd="1" destOrd="0" presId="urn:microsoft.com/office/officeart/2005/8/layout/hierarchy6"/>
    <dgm:cxn modelId="{6130DD03-0E24-4942-921F-6C1ED865ED16}" type="presParOf" srcId="{659AC0BD-8CB6-47D0-9278-A9EFD1F238C2}" destId="{D6989DBD-75B4-4AAD-BFC5-12CB363B471A}" srcOrd="0" destOrd="0" presId="urn:microsoft.com/office/officeart/2005/8/layout/hierarchy6"/>
    <dgm:cxn modelId="{16B5A5CE-F185-442C-BEF1-47E13CBA03FE}" type="presParOf" srcId="{659AC0BD-8CB6-47D0-9278-A9EFD1F238C2}" destId="{DA539B09-62E5-4078-AE7E-E0398110652C}" srcOrd="1" destOrd="0" presId="urn:microsoft.com/office/officeart/2005/8/layout/hierarchy6"/>
    <dgm:cxn modelId="{AACB3099-6ED2-4156-9276-9C2A0E0D06DD}" type="presParOf" srcId="{DA539B09-62E5-4078-AE7E-E0398110652C}" destId="{78892AAE-48E3-49EE-A269-0E2670F1B81B}" srcOrd="0" destOrd="0" presId="urn:microsoft.com/office/officeart/2005/8/layout/hierarchy6"/>
    <dgm:cxn modelId="{BE8372CC-0ED7-410A-9E59-27FBB8220024}" type="presParOf" srcId="{DA539B09-62E5-4078-AE7E-E0398110652C}" destId="{32DD8174-30DD-4EA4-803F-707F2FDD1A31}" srcOrd="1" destOrd="0" presId="urn:microsoft.com/office/officeart/2005/8/layout/hierarchy6"/>
    <dgm:cxn modelId="{F6E222A3-59E3-4DB9-AE7D-0006EBA67071}" type="presParOf" srcId="{32DD8174-30DD-4EA4-803F-707F2FDD1A31}" destId="{F197A851-239E-4C8E-BF3C-48AF2F25D0D3}" srcOrd="0" destOrd="0" presId="urn:microsoft.com/office/officeart/2005/8/layout/hierarchy6"/>
    <dgm:cxn modelId="{DBDB9EE2-4CED-491C-AA74-1AE02250E416}" type="presParOf" srcId="{32DD8174-30DD-4EA4-803F-707F2FDD1A31}" destId="{7A421C76-305A-4EE2-851E-B5FCE37E8F2F}" srcOrd="1" destOrd="0" presId="urn:microsoft.com/office/officeart/2005/8/layout/hierarchy6"/>
    <dgm:cxn modelId="{634EAEFF-EE9F-4C36-9FAC-909CDCE23ECD}" type="presParOf" srcId="{7A421C76-305A-4EE2-851E-B5FCE37E8F2F}" destId="{E9299402-598F-4B3C-9B47-E9DBC5AA8459}" srcOrd="0" destOrd="0" presId="urn:microsoft.com/office/officeart/2005/8/layout/hierarchy6"/>
    <dgm:cxn modelId="{D232AAC6-CEF4-40AA-8711-3BC6E517FC54}" type="presParOf" srcId="{7A421C76-305A-4EE2-851E-B5FCE37E8F2F}" destId="{64D2F090-A3BC-4D1B-8C1A-9C810ACD7B94}" srcOrd="1" destOrd="0" presId="urn:microsoft.com/office/officeart/2005/8/layout/hierarchy6"/>
    <dgm:cxn modelId="{96C103A0-932C-43B6-9BEA-3A3638165245}" type="presParOf" srcId="{64D2F090-A3BC-4D1B-8C1A-9C810ACD7B94}" destId="{4D6FBABA-01AF-4F60-B649-0D4A7A3B21D5}" srcOrd="0" destOrd="0" presId="urn:microsoft.com/office/officeart/2005/8/layout/hierarchy6"/>
    <dgm:cxn modelId="{7C8B27BD-6119-4EB9-833D-CDF596B49ABE}" type="presParOf" srcId="{64D2F090-A3BC-4D1B-8C1A-9C810ACD7B94}" destId="{1D352A37-703B-47DD-AA88-293C670A03CD}" srcOrd="1" destOrd="0" presId="urn:microsoft.com/office/officeart/2005/8/layout/hierarchy6"/>
    <dgm:cxn modelId="{4A99DBFC-CB32-4DD2-8993-DC8B25474F74}" type="presParOf" srcId="{1D352A37-703B-47DD-AA88-293C670A03CD}" destId="{2BEC64F1-6303-48BB-8972-935680D9FC5D}" srcOrd="0" destOrd="0" presId="urn:microsoft.com/office/officeart/2005/8/layout/hierarchy6"/>
    <dgm:cxn modelId="{298863AA-A837-48C6-AE31-DDF9321DEB84}" type="presParOf" srcId="{1D352A37-703B-47DD-AA88-293C670A03CD}" destId="{5B262BF5-A4F1-4E04-A888-2F591BCA4F84}" srcOrd="1" destOrd="0" presId="urn:microsoft.com/office/officeart/2005/8/layout/hierarchy6"/>
    <dgm:cxn modelId="{D08A721B-0FC1-499D-A523-20A5D4701A6F}" type="presParOf" srcId="{5B262BF5-A4F1-4E04-A888-2F591BCA4F84}" destId="{6521D190-C4C6-4587-8C4F-EC3C3FF265A9}" srcOrd="0" destOrd="0" presId="urn:microsoft.com/office/officeart/2005/8/layout/hierarchy6"/>
    <dgm:cxn modelId="{10072026-7B17-414E-A406-4FD05393F714}" type="presParOf" srcId="{5B262BF5-A4F1-4E04-A888-2F591BCA4F84}" destId="{AEA0AB5A-B1E3-4439-810C-2D7758D74F60}" srcOrd="1" destOrd="0" presId="urn:microsoft.com/office/officeart/2005/8/layout/hierarchy6"/>
    <dgm:cxn modelId="{4720A2CD-88C7-4AF7-BDEC-5342271F3CD6}" type="presParOf" srcId="{AEA0AB5A-B1E3-4439-810C-2D7758D74F60}" destId="{B8AED42C-77EC-44E1-8EB1-60EF2EBFA651}" srcOrd="0" destOrd="0" presId="urn:microsoft.com/office/officeart/2005/8/layout/hierarchy6"/>
    <dgm:cxn modelId="{ABD8F55F-47BB-4BE2-BFF9-0E83ACA97E81}" type="presParOf" srcId="{AEA0AB5A-B1E3-4439-810C-2D7758D74F60}" destId="{EF20A3D2-EE90-4A1C-A85C-1A11E8FC1E0D}" srcOrd="1" destOrd="0" presId="urn:microsoft.com/office/officeart/2005/8/layout/hierarchy6"/>
    <dgm:cxn modelId="{B02C549B-5493-40F8-96F4-7552C16DC9DC}" type="presParOf" srcId="{EF20A3D2-EE90-4A1C-A85C-1A11E8FC1E0D}" destId="{BDF304B0-58C3-42CF-93D1-00E096B72AD0}" srcOrd="0" destOrd="0" presId="urn:microsoft.com/office/officeart/2005/8/layout/hierarchy6"/>
    <dgm:cxn modelId="{DB969A61-B1A5-43C9-B76F-1E94444D372C}" type="presParOf" srcId="{EF20A3D2-EE90-4A1C-A85C-1A11E8FC1E0D}" destId="{DCA4A80B-B7E0-421C-B932-A77A7E11CBB6}" srcOrd="1" destOrd="0" presId="urn:microsoft.com/office/officeart/2005/8/layout/hierarchy6"/>
    <dgm:cxn modelId="{97D789B2-6E0C-4A8C-A943-C7AA9FA090A2}" type="presParOf" srcId="{DCA4A80B-B7E0-421C-B932-A77A7E11CBB6}" destId="{BECBC126-F82D-4FD4-85C9-7837A8B72363}" srcOrd="0" destOrd="0" presId="urn:microsoft.com/office/officeart/2005/8/layout/hierarchy6"/>
    <dgm:cxn modelId="{DE00BD13-807F-47F6-A445-6329D3DF0EC3}" type="presParOf" srcId="{DCA4A80B-B7E0-421C-B932-A77A7E11CBB6}" destId="{8DE4666D-7EC1-4FC3-8202-DE158C77D184}" srcOrd="1" destOrd="0" presId="urn:microsoft.com/office/officeart/2005/8/layout/hierarchy6"/>
    <dgm:cxn modelId="{98C40C1C-9073-4F4D-9644-C682368FAF89}" type="presParOf" srcId="{32DD8174-30DD-4EA4-803F-707F2FDD1A31}" destId="{3FF92BEF-2129-4EA9-9D30-DBF082833088}" srcOrd="2" destOrd="0" presId="urn:microsoft.com/office/officeart/2005/8/layout/hierarchy6"/>
    <dgm:cxn modelId="{8CEB45A7-EBAD-47E9-95A3-14845F504898}" type="presParOf" srcId="{32DD8174-30DD-4EA4-803F-707F2FDD1A31}" destId="{0787E2F8-3345-4611-98FF-90B9759F52EE}" srcOrd="3" destOrd="0" presId="urn:microsoft.com/office/officeart/2005/8/layout/hierarchy6"/>
    <dgm:cxn modelId="{FD1B5F50-1077-4903-A314-E2AE5123EA5E}" type="presParOf" srcId="{0787E2F8-3345-4611-98FF-90B9759F52EE}" destId="{F7E96174-43E8-417C-A818-370349DE08FE}" srcOrd="0" destOrd="0" presId="urn:microsoft.com/office/officeart/2005/8/layout/hierarchy6"/>
    <dgm:cxn modelId="{263B98D6-99D8-4C86-8D6E-D4750D52D936}" type="presParOf" srcId="{0787E2F8-3345-4611-98FF-90B9759F52EE}" destId="{89DF56C9-9DE4-4AB4-92DE-71D5DAF4AB46}" srcOrd="1" destOrd="0" presId="urn:microsoft.com/office/officeart/2005/8/layout/hierarchy6"/>
    <dgm:cxn modelId="{CF1E274B-9D0A-44C8-95BB-9C3B145F01D1}" type="presParOf" srcId="{89DF56C9-9DE4-4AB4-92DE-71D5DAF4AB46}" destId="{9B232E18-4AE1-4EAC-B94E-226803D901B2}" srcOrd="0" destOrd="0" presId="urn:microsoft.com/office/officeart/2005/8/layout/hierarchy6"/>
    <dgm:cxn modelId="{91B376F8-E56E-4172-AA56-8EC4726F4A85}" type="presParOf" srcId="{89DF56C9-9DE4-4AB4-92DE-71D5DAF4AB46}" destId="{C43E4B78-EA18-4EE5-9D56-F83BA178141C}" srcOrd="1" destOrd="0" presId="urn:microsoft.com/office/officeart/2005/8/layout/hierarchy6"/>
    <dgm:cxn modelId="{F4414748-CE0B-40B4-8E97-C87131A43EF0}" type="presParOf" srcId="{C43E4B78-EA18-4EE5-9D56-F83BA178141C}" destId="{36B9DD0E-4403-4A7B-8172-3622440274F1}" srcOrd="0" destOrd="0" presId="urn:microsoft.com/office/officeart/2005/8/layout/hierarchy6"/>
    <dgm:cxn modelId="{5ADE80BE-BFA3-48E5-8048-ACD9210A2719}" type="presParOf" srcId="{C43E4B78-EA18-4EE5-9D56-F83BA178141C}" destId="{125BC678-C480-4F67-B11D-DB74652C490A}" srcOrd="1" destOrd="0" presId="urn:microsoft.com/office/officeart/2005/8/layout/hierarchy6"/>
    <dgm:cxn modelId="{A374C577-0F42-42DC-92A7-9A046572A342}" type="presParOf" srcId="{125BC678-C480-4F67-B11D-DB74652C490A}" destId="{E9A06555-DB53-449D-9333-FC1A89D59D92}" srcOrd="0" destOrd="0" presId="urn:microsoft.com/office/officeart/2005/8/layout/hierarchy6"/>
    <dgm:cxn modelId="{753777F6-8F64-4E37-9D42-50B16D44C90A}" type="presParOf" srcId="{125BC678-C480-4F67-B11D-DB74652C490A}" destId="{940F1FA7-4C6E-48C7-A4A2-9CFE82904A00}" srcOrd="1" destOrd="0" presId="urn:microsoft.com/office/officeart/2005/8/layout/hierarchy6"/>
    <dgm:cxn modelId="{C72FFD42-2D86-4F6F-A2AF-571A075E14EB}" type="presParOf" srcId="{940F1FA7-4C6E-48C7-A4A2-9CFE82904A00}" destId="{D5448172-C7A7-4A21-91D2-6FA3DF071558}" srcOrd="0" destOrd="0" presId="urn:microsoft.com/office/officeart/2005/8/layout/hierarchy6"/>
    <dgm:cxn modelId="{EC5AE6FF-0CA3-400B-B8D9-D7C02376F14C}" type="presParOf" srcId="{940F1FA7-4C6E-48C7-A4A2-9CFE82904A00}" destId="{698171B4-3D39-4767-B5EA-9240FABF9463}" srcOrd="1" destOrd="0" presId="urn:microsoft.com/office/officeart/2005/8/layout/hierarchy6"/>
    <dgm:cxn modelId="{E1D24EA1-FB42-4FF2-850C-D98621682C83}" type="presParOf" srcId="{698171B4-3D39-4767-B5EA-9240FABF9463}" destId="{BEBB83F2-3D92-4C01-A074-791B617CC763}" srcOrd="0" destOrd="0" presId="urn:microsoft.com/office/officeart/2005/8/layout/hierarchy6"/>
    <dgm:cxn modelId="{42CF41EA-6F23-45B5-B233-2DF724A2ECB3}" type="presParOf" srcId="{698171B4-3D39-4767-B5EA-9240FABF9463}" destId="{6A12F07D-8FBD-453F-80B5-19A14EE6D6A2}" srcOrd="1" destOrd="0" presId="urn:microsoft.com/office/officeart/2005/8/layout/hierarchy6"/>
    <dgm:cxn modelId="{26A64ABE-53E2-4DC8-B475-6B0B17F1954D}" type="presParOf" srcId="{6A12F07D-8FBD-453F-80B5-19A14EE6D6A2}" destId="{8EBB047E-7F8F-4B24-8988-776CDF1BC2BC}" srcOrd="0" destOrd="0" presId="urn:microsoft.com/office/officeart/2005/8/layout/hierarchy6"/>
    <dgm:cxn modelId="{37A2D968-D4A4-45EF-B99E-E7F8C4D70800}" type="presParOf" srcId="{6A12F07D-8FBD-453F-80B5-19A14EE6D6A2}" destId="{6A9C13F0-ECA7-43BD-9414-268BE7A06775}" srcOrd="1" destOrd="0" presId="urn:microsoft.com/office/officeart/2005/8/layout/hierarchy6"/>
    <dgm:cxn modelId="{92122B96-FD00-4882-982B-633B2C852D11}" type="presParOf" srcId="{23C8DC54-54C6-4895-99F5-858F9CA6B949}" destId="{74DFB349-7042-4F57-A335-441DBB1BC877}"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20405D-EEAD-43DF-95A4-DEC799D553D6}">
      <dsp:nvSpPr>
        <dsp:cNvPr id="0" name=""/>
        <dsp:cNvSpPr/>
      </dsp:nvSpPr>
      <dsp:spPr>
        <a:xfrm>
          <a:off x="1024479" y="507"/>
          <a:ext cx="1276133" cy="82948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Population</a:t>
          </a:r>
        </a:p>
      </dsp:txBody>
      <dsp:txXfrm>
        <a:off x="1064971" y="40999"/>
        <a:ext cx="1195149" cy="748503"/>
      </dsp:txXfrm>
    </dsp:sp>
    <dsp:sp modelId="{A0993E6F-ABD9-4043-8095-C96C15249A75}">
      <dsp:nvSpPr>
        <dsp:cNvPr id="0" name=""/>
        <dsp:cNvSpPr/>
      </dsp:nvSpPr>
      <dsp:spPr>
        <a:xfrm>
          <a:off x="555747" y="415250"/>
          <a:ext cx="2213596" cy="2213596"/>
        </a:xfrm>
        <a:custGeom>
          <a:avLst/>
          <a:gdLst/>
          <a:ahLst/>
          <a:cxnLst/>
          <a:rect l="0" t="0" r="0" b="0"/>
          <a:pathLst>
            <a:path>
              <a:moveTo>
                <a:pt x="1754145" y="209054"/>
              </a:moveTo>
              <a:arcTo wR="1106798" hR="1106798" stAng="18347683" swAng="3648712"/>
            </a:path>
          </a:pathLst>
        </a:custGeom>
        <a:noFill/>
        <a:ln w="6350" cap="flat" cmpd="sng" algn="ctr">
          <a:solidFill>
            <a:scrgbClr r="0" g="0" b="0"/>
          </a:solidFill>
          <a:prstDash val="solid"/>
          <a:miter lim="800000"/>
          <a:headEnd type="triangle"/>
        </a:ln>
        <a:effectLst/>
      </dsp:spPr>
      <dsp:style>
        <a:lnRef idx="1">
          <a:scrgbClr r="0" g="0" b="0"/>
        </a:lnRef>
        <a:fillRef idx="0">
          <a:scrgbClr r="0" g="0" b="0"/>
        </a:fillRef>
        <a:effectRef idx="0">
          <a:scrgbClr r="0" g="0" b="0"/>
        </a:effectRef>
        <a:fontRef idx="minor"/>
      </dsp:style>
    </dsp:sp>
    <dsp:sp modelId="{866F433B-B156-4BB1-9C8E-0248CB9375B7}">
      <dsp:nvSpPr>
        <dsp:cNvPr id="0" name=""/>
        <dsp:cNvSpPr/>
      </dsp:nvSpPr>
      <dsp:spPr>
        <a:xfrm>
          <a:off x="1982994" y="1660704"/>
          <a:ext cx="1276133" cy="829487"/>
        </a:xfrm>
        <a:prstGeom prst="round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Statistics</a:t>
          </a:r>
        </a:p>
      </dsp:txBody>
      <dsp:txXfrm>
        <a:off x="2023486" y="1701196"/>
        <a:ext cx="1195149" cy="748503"/>
      </dsp:txXfrm>
    </dsp:sp>
    <dsp:sp modelId="{0A98BBB9-0CF2-4D01-ADF3-73279944F8C8}">
      <dsp:nvSpPr>
        <dsp:cNvPr id="0" name=""/>
        <dsp:cNvSpPr/>
      </dsp:nvSpPr>
      <dsp:spPr>
        <a:xfrm>
          <a:off x="555747" y="415250"/>
          <a:ext cx="2213596" cy="2213596"/>
        </a:xfrm>
        <a:custGeom>
          <a:avLst/>
          <a:gdLst/>
          <a:ahLst/>
          <a:cxnLst/>
          <a:rect l="0" t="0" r="0" b="0"/>
          <a:pathLst>
            <a:path>
              <a:moveTo>
                <a:pt x="1633768" y="2080094"/>
              </a:moveTo>
              <a:arcTo wR="1106798" hR="1106798" stAng="3694057" swAng="3411885"/>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E1D52F69-24EF-4A11-8ECA-EE5A0A365C49}">
      <dsp:nvSpPr>
        <dsp:cNvPr id="0" name=""/>
        <dsp:cNvSpPr/>
      </dsp:nvSpPr>
      <dsp:spPr>
        <a:xfrm>
          <a:off x="65963" y="1660704"/>
          <a:ext cx="1276133" cy="829487"/>
        </a:xfrm>
        <a:prstGeom prst="roundRect">
          <a:avLst/>
        </a:prstGeom>
        <a:solidFill>
          <a:schemeClr val="accent2">
            <a:lumMod val="60000"/>
            <a:lumOff val="40000"/>
          </a:schemeClr>
        </a:solidFill>
        <a:ln w="12700" cap="flat" cmpd="sng" algn="ctr">
          <a:solidFill>
            <a:schemeClr val="accent2">
              <a:lumMod val="60000"/>
              <a:lum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Sample</a:t>
          </a:r>
        </a:p>
      </dsp:txBody>
      <dsp:txXfrm>
        <a:off x="106455" y="1701196"/>
        <a:ext cx="1195149" cy="748503"/>
      </dsp:txXfrm>
    </dsp:sp>
    <dsp:sp modelId="{1E2728FE-6367-4403-8611-E2873327CAB3}">
      <dsp:nvSpPr>
        <dsp:cNvPr id="0" name=""/>
        <dsp:cNvSpPr/>
      </dsp:nvSpPr>
      <dsp:spPr>
        <a:xfrm>
          <a:off x="555747" y="415250"/>
          <a:ext cx="2213596" cy="2213596"/>
        </a:xfrm>
        <a:custGeom>
          <a:avLst/>
          <a:gdLst/>
          <a:ahLst/>
          <a:cxnLst/>
          <a:rect l="0" t="0" r="0" b="0"/>
          <a:pathLst>
            <a:path>
              <a:moveTo>
                <a:pt x="7349" y="1234137"/>
              </a:moveTo>
              <a:arcTo wR="1106798" hR="1106798" stAng="10403604" swAng="3648712"/>
            </a:path>
          </a:pathLst>
        </a:custGeom>
        <a:noFill/>
        <a:ln w="6350" cap="flat" cmpd="sng" algn="ctr">
          <a:solidFill>
            <a:scrgbClr r="0" g="0" b="0"/>
          </a:solidFill>
          <a:prstDash val="solid"/>
          <a:miter lim="800000"/>
          <a:headEnd type="triangle"/>
          <a:tailEnd type="none" w="lg" len="lg"/>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2604FF-C883-4CBE-B6D7-825922CD42EE}">
      <dsp:nvSpPr>
        <dsp:cNvPr id="0" name=""/>
        <dsp:cNvSpPr/>
      </dsp:nvSpPr>
      <dsp:spPr>
        <a:xfrm>
          <a:off x="4077487" y="18"/>
          <a:ext cx="1393468" cy="51130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Group or relationship?</a:t>
          </a:r>
        </a:p>
      </dsp:txBody>
      <dsp:txXfrm>
        <a:off x="4092463" y="14994"/>
        <a:ext cx="1363516" cy="481355"/>
      </dsp:txXfrm>
    </dsp:sp>
    <dsp:sp modelId="{51E0B7BE-D653-4F4E-95EF-FC260E445C78}">
      <dsp:nvSpPr>
        <dsp:cNvPr id="0" name=""/>
        <dsp:cNvSpPr/>
      </dsp:nvSpPr>
      <dsp:spPr>
        <a:xfrm>
          <a:off x="3107043" y="511325"/>
          <a:ext cx="1667177" cy="204522"/>
        </a:xfrm>
        <a:custGeom>
          <a:avLst/>
          <a:gdLst/>
          <a:ahLst/>
          <a:cxnLst/>
          <a:rect l="0" t="0" r="0" b="0"/>
          <a:pathLst>
            <a:path>
              <a:moveTo>
                <a:pt x="1667177" y="0"/>
              </a:moveTo>
              <a:lnTo>
                <a:pt x="1667177" y="102261"/>
              </a:lnTo>
              <a:lnTo>
                <a:pt x="0" y="102261"/>
              </a:lnTo>
              <a:lnTo>
                <a:pt x="0" y="20452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E4BF7FD-1C7D-4DE0-B698-CE96DB2664CF}">
      <dsp:nvSpPr>
        <dsp:cNvPr id="0" name=""/>
        <dsp:cNvSpPr/>
      </dsp:nvSpPr>
      <dsp:spPr>
        <a:xfrm>
          <a:off x="2723563" y="715848"/>
          <a:ext cx="766960" cy="511307"/>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Group</a:t>
          </a:r>
        </a:p>
      </dsp:txBody>
      <dsp:txXfrm>
        <a:off x="2738539" y="730824"/>
        <a:ext cx="737008" cy="481355"/>
      </dsp:txXfrm>
    </dsp:sp>
    <dsp:sp modelId="{C82B3D27-DB70-47CB-A023-3533B5A94826}">
      <dsp:nvSpPr>
        <dsp:cNvPr id="0" name=""/>
        <dsp:cNvSpPr/>
      </dsp:nvSpPr>
      <dsp:spPr>
        <a:xfrm>
          <a:off x="1268262" y="1227155"/>
          <a:ext cx="1838781" cy="204522"/>
        </a:xfrm>
        <a:custGeom>
          <a:avLst/>
          <a:gdLst/>
          <a:ahLst/>
          <a:cxnLst/>
          <a:rect l="0" t="0" r="0" b="0"/>
          <a:pathLst>
            <a:path>
              <a:moveTo>
                <a:pt x="1838781" y="0"/>
              </a:moveTo>
              <a:lnTo>
                <a:pt x="1838781" y="102261"/>
              </a:lnTo>
              <a:lnTo>
                <a:pt x="0" y="102261"/>
              </a:lnTo>
              <a:lnTo>
                <a:pt x="0" y="20452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0D20DCF-369B-4D6A-B002-9E82E46ED73B}">
      <dsp:nvSpPr>
        <dsp:cNvPr id="0" name=""/>
        <dsp:cNvSpPr/>
      </dsp:nvSpPr>
      <dsp:spPr>
        <a:xfrm>
          <a:off x="884782" y="1431678"/>
          <a:ext cx="766960" cy="5113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One group</a:t>
          </a:r>
        </a:p>
      </dsp:txBody>
      <dsp:txXfrm>
        <a:off x="899758" y="1446654"/>
        <a:ext cx="737008" cy="481355"/>
      </dsp:txXfrm>
    </dsp:sp>
    <dsp:sp modelId="{2F04E436-EEF5-4633-9DD6-568F40F52594}">
      <dsp:nvSpPr>
        <dsp:cNvPr id="0" name=""/>
        <dsp:cNvSpPr/>
      </dsp:nvSpPr>
      <dsp:spPr>
        <a:xfrm>
          <a:off x="1222542" y="1942986"/>
          <a:ext cx="91440" cy="204522"/>
        </a:xfrm>
        <a:custGeom>
          <a:avLst/>
          <a:gdLst/>
          <a:ahLst/>
          <a:cxnLst/>
          <a:rect l="0" t="0" r="0" b="0"/>
          <a:pathLst>
            <a:path>
              <a:moveTo>
                <a:pt x="45720" y="0"/>
              </a:moveTo>
              <a:lnTo>
                <a:pt x="45720" y="20452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0A302F0-A769-4024-9484-15829E99DEF4}">
      <dsp:nvSpPr>
        <dsp:cNvPr id="0" name=""/>
        <dsp:cNvSpPr/>
      </dsp:nvSpPr>
      <dsp:spPr>
        <a:xfrm>
          <a:off x="816971" y="2147509"/>
          <a:ext cx="902582" cy="604482"/>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rgbClr val="C00000"/>
              </a:solidFill>
            </a:rPr>
            <a:t>One-Sample</a:t>
          </a:r>
          <a:br>
            <a:rPr lang="en-US" sz="1100" b="1" kern="1200" dirty="0">
              <a:solidFill>
                <a:srgbClr val="C00000"/>
              </a:solidFill>
            </a:rPr>
          </a:br>
          <a:r>
            <a:rPr lang="en-US" sz="1100" b="1" kern="1200" dirty="0">
              <a:solidFill>
                <a:srgbClr val="C00000"/>
              </a:solidFill>
            </a:rPr>
            <a:t>t-Test</a:t>
          </a:r>
        </a:p>
      </dsp:txBody>
      <dsp:txXfrm>
        <a:off x="834676" y="2165214"/>
        <a:ext cx="867172" cy="569072"/>
      </dsp:txXfrm>
    </dsp:sp>
    <dsp:sp modelId="{FBD1CBED-681B-4578-8869-1AA8E091DC34}">
      <dsp:nvSpPr>
        <dsp:cNvPr id="0" name=""/>
        <dsp:cNvSpPr/>
      </dsp:nvSpPr>
      <dsp:spPr>
        <a:xfrm>
          <a:off x="1222542" y="2751991"/>
          <a:ext cx="91440" cy="204522"/>
        </a:xfrm>
        <a:custGeom>
          <a:avLst/>
          <a:gdLst/>
          <a:ahLst/>
          <a:cxnLst/>
          <a:rect l="0" t="0" r="0" b="0"/>
          <a:pathLst>
            <a:path>
              <a:moveTo>
                <a:pt x="45720" y="0"/>
              </a:moveTo>
              <a:lnTo>
                <a:pt x="45720" y="20452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BC51C73-5A2B-45D3-8824-EDA6CF7C1D02}">
      <dsp:nvSpPr>
        <dsp:cNvPr id="0" name=""/>
        <dsp:cNvSpPr/>
      </dsp:nvSpPr>
      <dsp:spPr>
        <a:xfrm>
          <a:off x="804596" y="2956514"/>
          <a:ext cx="927332" cy="7956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solidFill>
                <a:srgbClr val="FFFF00"/>
              </a:solidFill>
            </a:rPr>
            <a:t>One-Sample Wilcoxon Test</a:t>
          </a:r>
        </a:p>
      </dsp:txBody>
      <dsp:txXfrm>
        <a:off x="827901" y="2979819"/>
        <a:ext cx="880722" cy="749086"/>
      </dsp:txXfrm>
    </dsp:sp>
    <dsp:sp modelId="{A1D4198C-4A2F-4812-8211-CEC82AB6C48A}">
      <dsp:nvSpPr>
        <dsp:cNvPr id="0" name=""/>
        <dsp:cNvSpPr/>
      </dsp:nvSpPr>
      <dsp:spPr>
        <a:xfrm>
          <a:off x="1222542" y="3752211"/>
          <a:ext cx="91440" cy="204522"/>
        </a:xfrm>
        <a:custGeom>
          <a:avLst/>
          <a:gdLst/>
          <a:ahLst/>
          <a:cxnLst/>
          <a:rect l="0" t="0" r="0" b="0"/>
          <a:pathLst>
            <a:path>
              <a:moveTo>
                <a:pt x="45720" y="0"/>
              </a:moveTo>
              <a:lnTo>
                <a:pt x="45720" y="20452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11C2991-DA6D-459B-B618-EC1F64A342C0}">
      <dsp:nvSpPr>
        <dsp:cNvPr id="0" name=""/>
        <dsp:cNvSpPr/>
      </dsp:nvSpPr>
      <dsp:spPr>
        <a:xfrm>
          <a:off x="884782" y="3956734"/>
          <a:ext cx="766960" cy="51130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dirty="0">
              <a:solidFill>
                <a:srgbClr val="002060"/>
              </a:solidFill>
              <a:sym typeface="Symbol" panose="05050102010706020507" pitchFamily="18" charset="2"/>
            </a:rPr>
            <a:t>2</a:t>
          </a:r>
          <a:r>
            <a:rPr lang="en-US" sz="900" b="1" kern="1200" dirty="0">
              <a:solidFill>
                <a:srgbClr val="002060"/>
              </a:solidFill>
            </a:rPr>
            <a:t>-test</a:t>
          </a:r>
        </a:p>
      </dsp:txBody>
      <dsp:txXfrm>
        <a:off x="899758" y="3971710"/>
        <a:ext cx="737008" cy="481355"/>
      </dsp:txXfrm>
    </dsp:sp>
    <dsp:sp modelId="{8C0F6344-C3C3-4238-A132-238C2FCFCFF2}">
      <dsp:nvSpPr>
        <dsp:cNvPr id="0" name=""/>
        <dsp:cNvSpPr/>
      </dsp:nvSpPr>
      <dsp:spPr>
        <a:xfrm>
          <a:off x="3061323" y="1227155"/>
          <a:ext cx="91440" cy="204522"/>
        </a:xfrm>
        <a:custGeom>
          <a:avLst/>
          <a:gdLst/>
          <a:ahLst/>
          <a:cxnLst/>
          <a:rect l="0" t="0" r="0" b="0"/>
          <a:pathLst>
            <a:path>
              <a:moveTo>
                <a:pt x="45720" y="0"/>
              </a:moveTo>
              <a:lnTo>
                <a:pt x="45720" y="102261"/>
              </a:lnTo>
              <a:lnTo>
                <a:pt x="71025" y="102261"/>
              </a:lnTo>
              <a:lnTo>
                <a:pt x="71025" y="20452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7CCAC96-C69A-460A-805F-5D6A65BCEA52}">
      <dsp:nvSpPr>
        <dsp:cNvPr id="0" name=""/>
        <dsp:cNvSpPr/>
      </dsp:nvSpPr>
      <dsp:spPr>
        <a:xfrm>
          <a:off x="2748869" y="1431678"/>
          <a:ext cx="766960" cy="5113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Two groups</a:t>
          </a:r>
        </a:p>
      </dsp:txBody>
      <dsp:txXfrm>
        <a:off x="2763845" y="1446654"/>
        <a:ext cx="737008" cy="481355"/>
      </dsp:txXfrm>
    </dsp:sp>
    <dsp:sp modelId="{B9CC3665-6BFD-49B1-ABDB-C4BF0175F4FB}">
      <dsp:nvSpPr>
        <dsp:cNvPr id="0" name=""/>
        <dsp:cNvSpPr/>
      </dsp:nvSpPr>
      <dsp:spPr>
        <a:xfrm>
          <a:off x="2553581" y="1942986"/>
          <a:ext cx="578767" cy="204522"/>
        </a:xfrm>
        <a:custGeom>
          <a:avLst/>
          <a:gdLst/>
          <a:ahLst/>
          <a:cxnLst/>
          <a:rect l="0" t="0" r="0" b="0"/>
          <a:pathLst>
            <a:path>
              <a:moveTo>
                <a:pt x="578767" y="0"/>
              </a:moveTo>
              <a:lnTo>
                <a:pt x="578767" y="102261"/>
              </a:lnTo>
              <a:lnTo>
                <a:pt x="0" y="102261"/>
              </a:lnTo>
              <a:lnTo>
                <a:pt x="0" y="20452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0780382-B53A-4F16-B030-1683C2F0525C}">
      <dsp:nvSpPr>
        <dsp:cNvPr id="0" name=""/>
        <dsp:cNvSpPr/>
      </dsp:nvSpPr>
      <dsp:spPr>
        <a:xfrm>
          <a:off x="1967305" y="2147509"/>
          <a:ext cx="1172552" cy="81054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Independent</a:t>
          </a:r>
          <a:br>
            <a:rPr lang="en-US" sz="900" kern="1200" dirty="0"/>
          </a:br>
          <a:r>
            <a:rPr lang="en-US" sz="900" kern="1200" dirty="0"/>
            <a:t>samples</a:t>
          </a:r>
        </a:p>
      </dsp:txBody>
      <dsp:txXfrm>
        <a:off x="1991045" y="2171249"/>
        <a:ext cx="1125072" cy="763069"/>
      </dsp:txXfrm>
    </dsp:sp>
    <dsp:sp modelId="{55CFA2CB-3E65-4926-9784-779025FF8E4B}">
      <dsp:nvSpPr>
        <dsp:cNvPr id="0" name=""/>
        <dsp:cNvSpPr/>
      </dsp:nvSpPr>
      <dsp:spPr>
        <a:xfrm>
          <a:off x="2507861" y="2958058"/>
          <a:ext cx="91440" cy="204522"/>
        </a:xfrm>
        <a:custGeom>
          <a:avLst/>
          <a:gdLst/>
          <a:ahLst/>
          <a:cxnLst/>
          <a:rect l="0" t="0" r="0" b="0"/>
          <a:pathLst>
            <a:path>
              <a:moveTo>
                <a:pt x="45720" y="0"/>
              </a:moveTo>
              <a:lnTo>
                <a:pt x="45720" y="20452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CCB1FFD-2CE5-49D5-B205-2F528892B343}">
      <dsp:nvSpPr>
        <dsp:cNvPr id="0" name=""/>
        <dsp:cNvSpPr/>
      </dsp:nvSpPr>
      <dsp:spPr>
        <a:xfrm>
          <a:off x="1962017" y="3162581"/>
          <a:ext cx="1183129" cy="82440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355600">
            <a:lnSpc>
              <a:spcPct val="90000"/>
            </a:lnSpc>
            <a:spcBef>
              <a:spcPct val="0"/>
            </a:spcBef>
            <a:spcAft>
              <a:spcPct val="35000"/>
            </a:spcAft>
            <a:buNone/>
          </a:pPr>
          <a:r>
            <a:rPr lang="en-US" sz="1050" b="1" kern="1200" dirty="0">
              <a:solidFill>
                <a:srgbClr val="C00000"/>
              </a:solidFill>
              <a:latin typeface="Calibri" panose="020F0502020204030204"/>
              <a:ea typeface="+mn-ea"/>
              <a:cs typeface="+mn-cs"/>
            </a:rPr>
            <a:t>Two-Sample-</a:t>
          </a:r>
          <a:br>
            <a:rPr lang="en-US" sz="1050" b="1" kern="1200" dirty="0">
              <a:solidFill>
                <a:srgbClr val="C00000"/>
              </a:solidFill>
              <a:latin typeface="Calibri" panose="020F0502020204030204"/>
              <a:ea typeface="+mn-ea"/>
              <a:cs typeface="+mn-cs"/>
            </a:rPr>
          </a:br>
          <a:r>
            <a:rPr lang="en-US" sz="1050" b="1" kern="1200" dirty="0">
              <a:solidFill>
                <a:srgbClr val="C00000"/>
              </a:solidFill>
              <a:latin typeface="Calibri" panose="020F0502020204030204"/>
              <a:ea typeface="+mn-ea"/>
              <a:cs typeface="+mn-cs"/>
            </a:rPr>
            <a:t>t-Test independent samples</a:t>
          </a:r>
        </a:p>
      </dsp:txBody>
      <dsp:txXfrm>
        <a:off x="1986163" y="3186727"/>
        <a:ext cx="1134837" cy="776114"/>
      </dsp:txXfrm>
    </dsp:sp>
    <dsp:sp modelId="{3BB6BC57-223F-44C5-A93C-59F60FF3A9B0}">
      <dsp:nvSpPr>
        <dsp:cNvPr id="0" name=""/>
        <dsp:cNvSpPr/>
      </dsp:nvSpPr>
      <dsp:spPr>
        <a:xfrm>
          <a:off x="2507861" y="3986988"/>
          <a:ext cx="91440" cy="204522"/>
        </a:xfrm>
        <a:custGeom>
          <a:avLst/>
          <a:gdLst/>
          <a:ahLst/>
          <a:cxnLst/>
          <a:rect l="0" t="0" r="0" b="0"/>
          <a:pathLst>
            <a:path>
              <a:moveTo>
                <a:pt x="45720" y="0"/>
              </a:moveTo>
              <a:lnTo>
                <a:pt x="45720" y="20452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46735F5-454A-4CEB-A59A-12F70B31F5FE}">
      <dsp:nvSpPr>
        <dsp:cNvPr id="0" name=""/>
        <dsp:cNvSpPr/>
      </dsp:nvSpPr>
      <dsp:spPr>
        <a:xfrm>
          <a:off x="2170101" y="4191511"/>
          <a:ext cx="766960" cy="51130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solidFill>
                <a:srgbClr val="FFFF00"/>
              </a:solidFill>
              <a:latin typeface="Calibri" panose="020F0502020204030204"/>
              <a:ea typeface="+mn-ea"/>
              <a:cs typeface="+mn-cs"/>
            </a:rPr>
            <a:t>Wilcoxon Rank-sum Test</a:t>
          </a:r>
        </a:p>
      </dsp:txBody>
      <dsp:txXfrm>
        <a:off x="2185077" y="4206487"/>
        <a:ext cx="737008" cy="481355"/>
      </dsp:txXfrm>
    </dsp:sp>
    <dsp:sp modelId="{B1BB4289-74F2-477B-9221-B5F1AB5ECCE0}">
      <dsp:nvSpPr>
        <dsp:cNvPr id="0" name=""/>
        <dsp:cNvSpPr/>
      </dsp:nvSpPr>
      <dsp:spPr>
        <a:xfrm>
          <a:off x="2507861" y="4702818"/>
          <a:ext cx="91440" cy="204522"/>
        </a:xfrm>
        <a:custGeom>
          <a:avLst/>
          <a:gdLst/>
          <a:ahLst/>
          <a:cxnLst/>
          <a:rect l="0" t="0" r="0" b="0"/>
          <a:pathLst>
            <a:path>
              <a:moveTo>
                <a:pt x="45720" y="0"/>
              </a:moveTo>
              <a:lnTo>
                <a:pt x="45720" y="20452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324A2F4-346E-49F0-B400-B97FCE375C17}">
      <dsp:nvSpPr>
        <dsp:cNvPr id="0" name=""/>
        <dsp:cNvSpPr/>
      </dsp:nvSpPr>
      <dsp:spPr>
        <a:xfrm>
          <a:off x="2170101" y="4907341"/>
          <a:ext cx="766960" cy="51130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dirty="0">
              <a:solidFill>
                <a:srgbClr val="002060"/>
              </a:solidFill>
              <a:sym typeface="Symbol" panose="05050102010706020507" pitchFamily="18" charset="2"/>
            </a:rPr>
            <a:t>2</a:t>
          </a:r>
          <a:r>
            <a:rPr lang="en-US" sz="900" b="1" kern="1200" dirty="0">
              <a:solidFill>
                <a:srgbClr val="002060"/>
              </a:solidFill>
              <a:latin typeface="Calibri" panose="020F0502020204030204"/>
              <a:ea typeface="+mn-ea"/>
              <a:cs typeface="+mn-cs"/>
            </a:rPr>
            <a:t>-Test</a:t>
          </a:r>
        </a:p>
      </dsp:txBody>
      <dsp:txXfrm>
        <a:off x="2185077" y="4922317"/>
        <a:ext cx="737008" cy="481355"/>
      </dsp:txXfrm>
    </dsp:sp>
    <dsp:sp modelId="{6B880985-19AA-425F-AF87-55908B92862F}">
      <dsp:nvSpPr>
        <dsp:cNvPr id="0" name=""/>
        <dsp:cNvSpPr/>
      </dsp:nvSpPr>
      <dsp:spPr>
        <a:xfrm>
          <a:off x="3132349" y="1942986"/>
          <a:ext cx="721395" cy="204522"/>
        </a:xfrm>
        <a:custGeom>
          <a:avLst/>
          <a:gdLst/>
          <a:ahLst/>
          <a:cxnLst/>
          <a:rect l="0" t="0" r="0" b="0"/>
          <a:pathLst>
            <a:path>
              <a:moveTo>
                <a:pt x="0" y="0"/>
              </a:moveTo>
              <a:lnTo>
                <a:pt x="0" y="102261"/>
              </a:lnTo>
              <a:lnTo>
                <a:pt x="721395" y="102261"/>
              </a:lnTo>
              <a:lnTo>
                <a:pt x="721395" y="20452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B6BF21D-DEFD-4A06-995A-50A645601BF6}">
      <dsp:nvSpPr>
        <dsp:cNvPr id="0" name=""/>
        <dsp:cNvSpPr/>
      </dsp:nvSpPr>
      <dsp:spPr>
        <a:xfrm>
          <a:off x="3410096" y="2147509"/>
          <a:ext cx="887297" cy="82612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Dependent samples</a:t>
          </a:r>
        </a:p>
      </dsp:txBody>
      <dsp:txXfrm>
        <a:off x="3434292" y="2171705"/>
        <a:ext cx="838905" cy="777737"/>
      </dsp:txXfrm>
    </dsp:sp>
    <dsp:sp modelId="{2564F8B1-1048-4ECB-9D5B-AB5653CAFC6C}">
      <dsp:nvSpPr>
        <dsp:cNvPr id="0" name=""/>
        <dsp:cNvSpPr/>
      </dsp:nvSpPr>
      <dsp:spPr>
        <a:xfrm>
          <a:off x="3808025" y="2973638"/>
          <a:ext cx="91440" cy="204522"/>
        </a:xfrm>
        <a:custGeom>
          <a:avLst/>
          <a:gdLst/>
          <a:ahLst/>
          <a:cxnLst/>
          <a:rect l="0" t="0" r="0" b="0"/>
          <a:pathLst>
            <a:path>
              <a:moveTo>
                <a:pt x="45720" y="0"/>
              </a:moveTo>
              <a:lnTo>
                <a:pt x="45720" y="20452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B4A08CF-03C1-4CE3-8D10-1C4973DF09AA}">
      <dsp:nvSpPr>
        <dsp:cNvPr id="0" name=""/>
        <dsp:cNvSpPr/>
      </dsp:nvSpPr>
      <dsp:spPr>
        <a:xfrm>
          <a:off x="3375234" y="3178161"/>
          <a:ext cx="957021" cy="729850"/>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355600">
            <a:lnSpc>
              <a:spcPct val="90000"/>
            </a:lnSpc>
            <a:spcBef>
              <a:spcPct val="0"/>
            </a:spcBef>
            <a:spcAft>
              <a:spcPct val="35000"/>
            </a:spcAft>
            <a:buNone/>
          </a:pPr>
          <a:r>
            <a:rPr lang="en-US" sz="1100" b="1" kern="1200" dirty="0">
              <a:solidFill>
                <a:srgbClr val="C00000"/>
              </a:solidFill>
              <a:latin typeface="Calibri" panose="020F0502020204030204"/>
              <a:ea typeface="+mn-ea"/>
              <a:cs typeface="+mn-cs"/>
            </a:rPr>
            <a:t>Two-sample-t-Test dependent samples</a:t>
          </a:r>
        </a:p>
      </dsp:txBody>
      <dsp:txXfrm>
        <a:off x="3396611" y="3199538"/>
        <a:ext cx="914267" cy="687096"/>
      </dsp:txXfrm>
    </dsp:sp>
    <dsp:sp modelId="{5F115467-5069-4FEC-A348-7398B26C498C}">
      <dsp:nvSpPr>
        <dsp:cNvPr id="0" name=""/>
        <dsp:cNvSpPr/>
      </dsp:nvSpPr>
      <dsp:spPr>
        <a:xfrm>
          <a:off x="3808025" y="3908011"/>
          <a:ext cx="91440" cy="204522"/>
        </a:xfrm>
        <a:custGeom>
          <a:avLst/>
          <a:gdLst/>
          <a:ahLst/>
          <a:cxnLst/>
          <a:rect l="0" t="0" r="0" b="0"/>
          <a:pathLst>
            <a:path>
              <a:moveTo>
                <a:pt x="45720" y="0"/>
              </a:moveTo>
              <a:lnTo>
                <a:pt x="45720" y="20452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9414394-3A2F-40DE-9F23-D34BF9BBC2DE}">
      <dsp:nvSpPr>
        <dsp:cNvPr id="0" name=""/>
        <dsp:cNvSpPr/>
      </dsp:nvSpPr>
      <dsp:spPr>
        <a:xfrm>
          <a:off x="3470264" y="4112534"/>
          <a:ext cx="766960" cy="51130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solidFill>
                <a:srgbClr val="FFFF00"/>
              </a:solidFill>
              <a:latin typeface="Calibri" panose="020F0502020204030204"/>
              <a:ea typeface="+mn-ea"/>
              <a:cs typeface="+mn-cs"/>
            </a:rPr>
            <a:t>Wilcoxon Signed-rank test</a:t>
          </a:r>
        </a:p>
      </dsp:txBody>
      <dsp:txXfrm>
        <a:off x="3485240" y="4127510"/>
        <a:ext cx="737008" cy="481355"/>
      </dsp:txXfrm>
    </dsp:sp>
    <dsp:sp modelId="{A102B838-956B-4947-B6C5-02011E4F38A2}">
      <dsp:nvSpPr>
        <dsp:cNvPr id="0" name=""/>
        <dsp:cNvSpPr/>
      </dsp:nvSpPr>
      <dsp:spPr>
        <a:xfrm>
          <a:off x="3808025" y="4623841"/>
          <a:ext cx="91440" cy="204522"/>
        </a:xfrm>
        <a:custGeom>
          <a:avLst/>
          <a:gdLst/>
          <a:ahLst/>
          <a:cxnLst/>
          <a:rect l="0" t="0" r="0" b="0"/>
          <a:pathLst>
            <a:path>
              <a:moveTo>
                <a:pt x="45720" y="0"/>
              </a:moveTo>
              <a:lnTo>
                <a:pt x="45720" y="20452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971FE81-6B64-40EF-85B6-231DCF6B47BD}">
      <dsp:nvSpPr>
        <dsp:cNvPr id="0" name=""/>
        <dsp:cNvSpPr/>
      </dsp:nvSpPr>
      <dsp:spPr>
        <a:xfrm>
          <a:off x="3470264" y="4828364"/>
          <a:ext cx="766960" cy="51130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dirty="0" err="1">
              <a:solidFill>
                <a:srgbClr val="002060"/>
              </a:solidFill>
              <a:latin typeface="Calibri" panose="020F0502020204030204"/>
              <a:ea typeface="+mn-ea"/>
              <a:cs typeface="+mn-cs"/>
            </a:rPr>
            <a:t>McNemar</a:t>
          </a:r>
          <a:br>
            <a:rPr lang="en-US" sz="900" b="1" kern="1200" dirty="0">
              <a:solidFill>
                <a:srgbClr val="002060"/>
              </a:solidFill>
              <a:latin typeface="Calibri" panose="020F0502020204030204"/>
              <a:ea typeface="+mn-ea"/>
              <a:cs typeface="+mn-cs"/>
            </a:rPr>
          </a:br>
          <a:r>
            <a:rPr lang="en-US" sz="900" b="1" kern="1200" dirty="0">
              <a:solidFill>
                <a:srgbClr val="002060"/>
              </a:solidFill>
              <a:latin typeface="Calibri" panose="020F0502020204030204"/>
              <a:ea typeface="+mn-ea"/>
              <a:cs typeface="+mn-cs"/>
            </a:rPr>
            <a:t> </a:t>
          </a:r>
          <a:r>
            <a:rPr lang="en-US" sz="900" b="1" kern="1200" dirty="0">
              <a:solidFill>
                <a:srgbClr val="002060"/>
              </a:solidFill>
              <a:sym typeface="Symbol" panose="05050102010706020507" pitchFamily="18" charset="2"/>
            </a:rPr>
            <a:t>2</a:t>
          </a:r>
          <a:r>
            <a:rPr lang="en-US" sz="900" b="1" kern="1200" dirty="0">
              <a:solidFill>
                <a:srgbClr val="002060"/>
              </a:solidFill>
              <a:latin typeface="Calibri" panose="020F0502020204030204"/>
              <a:ea typeface="+mn-ea"/>
              <a:cs typeface="+mn-cs"/>
            </a:rPr>
            <a:t>-Test</a:t>
          </a:r>
        </a:p>
      </dsp:txBody>
      <dsp:txXfrm>
        <a:off x="3485240" y="4843340"/>
        <a:ext cx="737008" cy="481355"/>
      </dsp:txXfrm>
    </dsp:sp>
    <dsp:sp modelId="{86055805-D0A9-4732-9901-2F15DA4A729B}">
      <dsp:nvSpPr>
        <dsp:cNvPr id="0" name=""/>
        <dsp:cNvSpPr/>
      </dsp:nvSpPr>
      <dsp:spPr>
        <a:xfrm>
          <a:off x="3107043" y="1227155"/>
          <a:ext cx="1838781" cy="204522"/>
        </a:xfrm>
        <a:custGeom>
          <a:avLst/>
          <a:gdLst/>
          <a:ahLst/>
          <a:cxnLst/>
          <a:rect l="0" t="0" r="0" b="0"/>
          <a:pathLst>
            <a:path>
              <a:moveTo>
                <a:pt x="0" y="0"/>
              </a:moveTo>
              <a:lnTo>
                <a:pt x="0" y="102261"/>
              </a:lnTo>
              <a:lnTo>
                <a:pt x="1838781" y="102261"/>
              </a:lnTo>
              <a:lnTo>
                <a:pt x="1838781" y="20452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DDDC5F2-3656-4372-9A6C-6A8381472F12}">
      <dsp:nvSpPr>
        <dsp:cNvPr id="0" name=""/>
        <dsp:cNvSpPr/>
      </dsp:nvSpPr>
      <dsp:spPr>
        <a:xfrm>
          <a:off x="4562344" y="1431678"/>
          <a:ext cx="766960" cy="5113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More groups</a:t>
          </a:r>
        </a:p>
      </dsp:txBody>
      <dsp:txXfrm>
        <a:off x="4577320" y="1446654"/>
        <a:ext cx="737008" cy="481355"/>
      </dsp:txXfrm>
    </dsp:sp>
    <dsp:sp modelId="{44CA58E8-25D5-4A7C-BA61-2018750FDB20}">
      <dsp:nvSpPr>
        <dsp:cNvPr id="0" name=""/>
        <dsp:cNvSpPr/>
      </dsp:nvSpPr>
      <dsp:spPr>
        <a:xfrm>
          <a:off x="4900104" y="1942986"/>
          <a:ext cx="91440" cy="204522"/>
        </a:xfrm>
        <a:custGeom>
          <a:avLst/>
          <a:gdLst/>
          <a:ahLst/>
          <a:cxnLst/>
          <a:rect l="0" t="0" r="0" b="0"/>
          <a:pathLst>
            <a:path>
              <a:moveTo>
                <a:pt x="45720" y="0"/>
              </a:moveTo>
              <a:lnTo>
                <a:pt x="45720" y="20452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31D41BF-1EB1-45E8-B8D7-3C1D4EE8045A}">
      <dsp:nvSpPr>
        <dsp:cNvPr id="0" name=""/>
        <dsp:cNvSpPr/>
      </dsp:nvSpPr>
      <dsp:spPr>
        <a:xfrm>
          <a:off x="4562344" y="2147509"/>
          <a:ext cx="766960" cy="51130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355600">
            <a:lnSpc>
              <a:spcPct val="90000"/>
            </a:lnSpc>
            <a:spcBef>
              <a:spcPct val="0"/>
            </a:spcBef>
            <a:spcAft>
              <a:spcPct val="35000"/>
            </a:spcAft>
            <a:buNone/>
          </a:pPr>
          <a:r>
            <a:rPr lang="en-US" sz="1100" b="1" kern="1200" dirty="0">
              <a:solidFill>
                <a:srgbClr val="C00000"/>
              </a:solidFill>
              <a:latin typeface="Calibri" panose="020F0502020204030204"/>
              <a:ea typeface="+mn-ea"/>
              <a:cs typeface="+mn-cs"/>
            </a:rPr>
            <a:t>ANOVA</a:t>
          </a:r>
          <a:endParaRPr lang="en-US" sz="800" b="1" kern="1200" dirty="0">
            <a:solidFill>
              <a:srgbClr val="C00000"/>
            </a:solidFill>
            <a:latin typeface="Calibri" panose="020F0502020204030204"/>
            <a:ea typeface="+mn-ea"/>
            <a:cs typeface="+mn-cs"/>
          </a:endParaRPr>
        </a:p>
      </dsp:txBody>
      <dsp:txXfrm>
        <a:off x="4577320" y="2162485"/>
        <a:ext cx="737008" cy="481355"/>
      </dsp:txXfrm>
    </dsp:sp>
    <dsp:sp modelId="{60367EF2-6B49-44DF-9796-244B263D9481}">
      <dsp:nvSpPr>
        <dsp:cNvPr id="0" name=""/>
        <dsp:cNvSpPr/>
      </dsp:nvSpPr>
      <dsp:spPr>
        <a:xfrm>
          <a:off x="4900104" y="2658816"/>
          <a:ext cx="91440" cy="204522"/>
        </a:xfrm>
        <a:custGeom>
          <a:avLst/>
          <a:gdLst/>
          <a:ahLst/>
          <a:cxnLst/>
          <a:rect l="0" t="0" r="0" b="0"/>
          <a:pathLst>
            <a:path>
              <a:moveTo>
                <a:pt x="45720" y="0"/>
              </a:moveTo>
              <a:lnTo>
                <a:pt x="45720" y="20452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B0393E4-09AA-45A8-9773-8509AAB646E3}">
      <dsp:nvSpPr>
        <dsp:cNvPr id="0" name=""/>
        <dsp:cNvSpPr/>
      </dsp:nvSpPr>
      <dsp:spPr>
        <a:xfrm>
          <a:off x="4562344" y="2863339"/>
          <a:ext cx="766960" cy="51130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solidFill>
                <a:srgbClr val="FFFF00"/>
              </a:solidFill>
              <a:latin typeface="Calibri" panose="020F0502020204030204"/>
              <a:ea typeface="+mn-ea"/>
              <a:cs typeface="+mn-cs"/>
            </a:rPr>
            <a:t>Kruskal-Wallis-Test</a:t>
          </a:r>
        </a:p>
      </dsp:txBody>
      <dsp:txXfrm>
        <a:off x="4577320" y="2878315"/>
        <a:ext cx="737008" cy="481355"/>
      </dsp:txXfrm>
    </dsp:sp>
    <dsp:sp modelId="{FA941020-772D-4E3C-8A9F-5503CDA8BAB9}">
      <dsp:nvSpPr>
        <dsp:cNvPr id="0" name=""/>
        <dsp:cNvSpPr/>
      </dsp:nvSpPr>
      <dsp:spPr>
        <a:xfrm>
          <a:off x="4900104" y="3374646"/>
          <a:ext cx="91440" cy="204522"/>
        </a:xfrm>
        <a:custGeom>
          <a:avLst/>
          <a:gdLst/>
          <a:ahLst/>
          <a:cxnLst/>
          <a:rect l="0" t="0" r="0" b="0"/>
          <a:pathLst>
            <a:path>
              <a:moveTo>
                <a:pt x="45720" y="0"/>
              </a:moveTo>
              <a:lnTo>
                <a:pt x="45720" y="20452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C199F81-A7FB-46F2-9695-762C7694745F}">
      <dsp:nvSpPr>
        <dsp:cNvPr id="0" name=""/>
        <dsp:cNvSpPr/>
      </dsp:nvSpPr>
      <dsp:spPr>
        <a:xfrm>
          <a:off x="4562344" y="3579169"/>
          <a:ext cx="766960" cy="51130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dirty="0">
              <a:solidFill>
                <a:srgbClr val="002060"/>
              </a:solidFill>
              <a:sym typeface="Symbol" panose="05050102010706020507" pitchFamily="18" charset="2"/>
            </a:rPr>
            <a:t>2</a:t>
          </a:r>
          <a:r>
            <a:rPr lang="en-US" sz="900" b="1" kern="1200" dirty="0">
              <a:solidFill>
                <a:srgbClr val="002060"/>
              </a:solidFill>
              <a:latin typeface="Calibri" panose="020F0502020204030204"/>
              <a:ea typeface="+mn-ea"/>
              <a:cs typeface="+mn-cs"/>
            </a:rPr>
            <a:t>-Test</a:t>
          </a:r>
        </a:p>
      </dsp:txBody>
      <dsp:txXfrm>
        <a:off x="4577320" y="3594145"/>
        <a:ext cx="737008" cy="481355"/>
      </dsp:txXfrm>
    </dsp:sp>
    <dsp:sp modelId="{52AF0505-3B32-4E81-BEE8-DC1A39777FB7}">
      <dsp:nvSpPr>
        <dsp:cNvPr id="0" name=""/>
        <dsp:cNvSpPr/>
      </dsp:nvSpPr>
      <dsp:spPr>
        <a:xfrm>
          <a:off x="4774221" y="511325"/>
          <a:ext cx="1667177" cy="204522"/>
        </a:xfrm>
        <a:custGeom>
          <a:avLst/>
          <a:gdLst/>
          <a:ahLst/>
          <a:cxnLst/>
          <a:rect l="0" t="0" r="0" b="0"/>
          <a:pathLst>
            <a:path>
              <a:moveTo>
                <a:pt x="0" y="0"/>
              </a:moveTo>
              <a:lnTo>
                <a:pt x="0" y="102261"/>
              </a:lnTo>
              <a:lnTo>
                <a:pt x="1667177" y="102261"/>
              </a:lnTo>
              <a:lnTo>
                <a:pt x="1667177" y="20452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80E1766-699C-493A-90EC-44C8C17D4294}">
      <dsp:nvSpPr>
        <dsp:cNvPr id="0" name=""/>
        <dsp:cNvSpPr/>
      </dsp:nvSpPr>
      <dsp:spPr>
        <a:xfrm>
          <a:off x="6057918" y="715848"/>
          <a:ext cx="766960" cy="511307"/>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Relationship</a:t>
          </a:r>
        </a:p>
      </dsp:txBody>
      <dsp:txXfrm>
        <a:off x="6072894" y="730824"/>
        <a:ext cx="737008" cy="481355"/>
      </dsp:txXfrm>
    </dsp:sp>
    <dsp:sp modelId="{D6989DBD-75B4-4AAD-BFC5-12CB363B471A}">
      <dsp:nvSpPr>
        <dsp:cNvPr id="0" name=""/>
        <dsp:cNvSpPr/>
      </dsp:nvSpPr>
      <dsp:spPr>
        <a:xfrm>
          <a:off x="6395678" y="1227155"/>
          <a:ext cx="91440" cy="204522"/>
        </a:xfrm>
        <a:custGeom>
          <a:avLst/>
          <a:gdLst/>
          <a:ahLst/>
          <a:cxnLst/>
          <a:rect l="0" t="0" r="0" b="0"/>
          <a:pathLst>
            <a:path>
              <a:moveTo>
                <a:pt x="45720" y="0"/>
              </a:moveTo>
              <a:lnTo>
                <a:pt x="45720" y="20452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8892AAE-48E3-49EE-A269-0E2670F1B81B}">
      <dsp:nvSpPr>
        <dsp:cNvPr id="0" name=""/>
        <dsp:cNvSpPr/>
      </dsp:nvSpPr>
      <dsp:spPr>
        <a:xfrm>
          <a:off x="6057918" y="1431678"/>
          <a:ext cx="766960" cy="5113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Causal relationships?</a:t>
          </a:r>
        </a:p>
      </dsp:txBody>
      <dsp:txXfrm>
        <a:off x="6072894" y="1446654"/>
        <a:ext cx="737008" cy="481355"/>
      </dsp:txXfrm>
    </dsp:sp>
    <dsp:sp modelId="{F197A851-239E-4C8E-BF3C-48AF2F25D0D3}">
      <dsp:nvSpPr>
        <dsp:cNvPr id="0" name=""/>
        <dsp:cNvSpPr/>
      </dsp:nvSpPr>
      <dsp:spPr>
        <a:xfrm>
          <a:off x="5942874" y="1942986"/>
          <a:ext cx="498524" cy="204522"/>
        </a:xfrm>
        <a:custGeom>
          <a:avLst/>
          <a:gdLst/>
          <a:ahLst/>
          <a:cxnLst/>
          <a:rect l="0" t="0" r="0" b="0"/>
          <a:pathLst>
            <a:path>
              <a:moveTo>
                <a:pt x="498524" y="0"/>
              </a:moveTo>
              <a:lnTo>
                <a:pt x="498524" y="102261"/>
              </a:lnTo>
              <a:lnTo>
                <a:pt x="0" y="102261"/>
              </a:lnTo>
              <a:lnTo>
                <a:pt x="0" y="20452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9299402-598F-4B3C-9B47-E9DBC5AA8459}">
      <dsp:nvSpPr>
        <dsp:cNvPr id="0" name=""/>
        <dsp:cNvSpPr/>
      </dsp:nvSpPr>
      <dsp:spPr>
        <a:xfrm>
          <a:off x="5559393" y="2147509"/>
          <a:ext cx="766960" cy="51130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No</a:t>
          </a:r>
        </a:p>
      </dsp:txBody>
      <dsp:txXfrm>
        <a:off x="5574369" y="2162485"/>
        <a:ext cx="737008" cy="481355"/>
      </dsp:txXfrm>
    </dsp:sp>
    <dsp:sp modelId="{4D6FBABA-01AF-4F60-B649-0D4A7A3B21D5}">
      <dsp:nvSpPr>
        <dsp:cNvPr id="0" name=""/>
        <dsp:cNvSpPr/>
      </dsp:nvSpPr>
      <dsp:spPr>
        <a:xfrm>
          <a:off x="5897154" y="2658816"/>
          <a:ext cx="91440" cy="204522"/>
        </a:xfrm>
        <a:custGeom>
          <a:avLst/>
          <a:gdLst/>
          <a:ahLst/>
          <a:cxnLst/>
          <a:rect l="0" t="0" r="0" b="0"/>
          <a:pathLst>
            <a:path>
              <a:moveTo>
                <a:pt x="45720" y="0"/>
              </a:moveTo>
              <a:lnTo>
                <a:pt x="45720" y="20452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BEC64F1-6303-48BB-8972-935680D9FC5D}">
      <dsp:nvSpPr>
        <dsp:cNvPr id="0" name=""/>
        <dsp:cNvSpPr/>
      </dsp:nvSpPr>
      <dsp:spPr>
        <a:xfrm>
          <a:off x="5559393" y="2863339"/>
          <a:ext cx="766960" cy="51130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355600">
            <a:lnSpc>
              <a:spcPct val="90000"/>
            </a:lnSpc>
            <a:spcBef>
              <a:spcPct val="0"/>
            </a:spcBef>
            <a:spcAft>
              <a:spcPct val="35000"/>
            </a:spcAft>
            <a:buNone/>
          </a:pPr>
          <a:r>
            <a:rPr lang="en-US" sz="1100" b="1" kern="1200" dirty="0">
              <a:solidFill>
                <a:srgbClr val="C00000"/>
              </a:solidFill>
              <a:latin typeface="Calibri" panose="020F0502020204030204"/>
              <a:ea typeface="+mn-ea"/>
              <a:cs typeface="+mn-cs"/>
            </a:rPr>
            <a:t>Bravais-Pearson</a:t>
          </a:r>
        </a:p>
      </dsp:txBody>
      <dsp:txXfrm>
        <a:off x="5574369" y="2878315"/>
        <a:ext cx="737008" cy="481355"/>
      </dsp:txXfrm>
    </dsp:sp>
    <dsp:sp modelId="{6521D190-C4C6-4587-8C4F-EC3C3FF265A9}">
      <dsp:nvSpPr>
        <dsp:cNvPr id="0" name=""/>
        <dsp:cNvSpPr/>
      </dsp:nvSpPr>
      <dsp:spPr>
        <a:xfrm>
          <a:off x="5897154" y="3374646"/>
          <a:ext cx="91440" cy="204522"/>
        </a:xfrm>
        <a:custGeom>
          <a:avLst/>
          <a:gdLst/>
          <a:ahLst/>
          <a:cxnLst/>
          <a:rect l="0" t="0" r="0" b="0"/>
          <a:pathLst>
            <a:path>
              <a:moveTo>
                <a:pt x="45720" y="0"/>
              </a:moveTo>
              <a:lnTo>
                <a:pt x="45720" y="20452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8AED42C-77EC-44E1-8EB1-60EF2EBFA651}">
      <dsp:nvSpPr>
        <dsp:cNvPr id="0" name=""/>
        <dsp:cNvSpPr/>
      </dsp:nvSpPr>
      <dsp:spPr>
        <a:xfrm>
          <a:off x="5559393" y="3579169"/>
          <a:ext cx="766960" cy="51130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solidFill>
                <a:srgbClr val="FFFF00"/>
              </a:solidFill>
              <a:latin typeface="Calibri" panose="020F0502020204030204"/>
              <a:ea typeface="+mn-ea"/>
              <a:cs typeface="+mn-cs"/>
            </a:rPr>
            <a:t>Spearman</a:t>
          </a:r>
        </a:p>
      </dsp:txBody>
      <dsp:txXfrm>
        <a:off x="5574369" y="3594145"/>
        <a:ext cx="737008" cy="481355"/>
      </dsp:txXfrm>
    </dsp:sp>
    <dsp:sp modelId="{BDF304B0-58C3-42CF-93D1-00E096B72AD0}">
      <dsp:nvSpPr>
        <dsp:cNvPr id="0" name=""/>
        <dsp:cNvSpPr/>
      </dsp:nvSpPr>
      <dsp:spPr>
        <a:xfrm>
          <a:off x="5897154" y="4090476"/>
          <a:ext cx="91440" cy="204522"/>
        </a:xfrm>
        <a:custGeom>
          <a:avLst/>
          <a:gdLst/>
          <a:ahLst/>
          <a:cxnLst/>
          <a:rect l="0" t="0" r="0" b="0"/>
          <a:pathLst>
            <a:path>
              <a:moveTo>
                <a:pt x="45720" y="0"/>
              </a:moveTo>
              <a:lnTo>
                <a:pt x="45720" y="20452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ECBC126-F82D-4FD4-85C9-7837A8B72363}">
      <dsp:nvSpPr>
        <dsp:cNvPr id="0" name=""/>
        <dsp:cNvSpPr/>
      </dsp:nvSpPr>
      <dsp:spPr>
        <a:xfrm>
          <a:off x="5559393" y="4294999"/>
          <a:ext cx="766960" cy="51130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dirty="0">
              <a:solidFill>
                <a:srgbClr val="002060"/>
              </a:solidFill>
              <a:sym typeface="Symbol" panose="05050102010706020507" pitchFamily="18" charset="2"/>
            </a:rPr>
            <a:t>2</a:t>
          </a:r>
          <a:r>
            <a:rPr lang="en-US" sz="900" b="1" kern="1200" dirty="0">
              <a:solidFill>
                <a:srgbClr val="002060"/>
              </a:solidFill>
              <a:latin typeface="Calibri" panose="020F0502020204030204"/>
              <a:ea typeface="+mn-ea"/>
              <a:cs typeface="+mn-cs"/>
            </a:rPr>
            <a:t>-Independent-Test</a:t>
          </a:r>
        </a:p>
      </dsp:txBody>
      <dsp:txXfrm>
        <a:off x="5574369" y="4309975"/>
        <a:ext cx="737008" cy="481355"/>
      </dsp:txXfrm>
    </dsp:sp>
    <dsp:sp modelId="{3FF92BEF-2129-4EA9-9D30-DBF082833088}">
      <dsp:nvSpPr>
        <dsp:cNvPr id="0" name=""/>
        <dsp:cNvSpPr/>
      </dsp:nvSpPr>
      <dsp:spPr>
        <a:xfrm>
          <a:off x="6441398" y="1942986"/>
          <a:ext cx="498524" cy="204522"/>
        </a:xfrm>
        <a:custGeom>
          <a:avLst/>
          <a:gdLst/>
          <a:ahLst/>
          <a:cxnLst/>
          <a:rect l="0" t="0" r="0" b="0"/>
          <a:pathLst>
            <a:path>
              <a:moveTo>
                <a:pt x="0" y="0"/>
              </a:moveTo>
              <a:lnTo>
                <a:pt x="0" y="102261"/>
              </a:lnTo>
              <a:lnTo>
                <a:pt x="498524" y="102261"/>
              </a:lnTo>
              <a:lnTo>
                <a:pt x="498524" y="20452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7E96174-43E8-417C-A818-370349DE08FE}">
      <dsp:nvSpPr>
        <dsp:cNvPr id="0" name=""/>
        <dsp:cNvSpPr/>
      </dsp:nvSpPr>
      <dsp:spPr>
        <a:xfrm>
          <a:off x="6556442" y="2147509"/>
          <a:ext cx="766960" cy="51130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Yes</a:t>
          </a:r>
        </a:p>
      </dsp:txBody>
      <dsp:txXfrm>
        <a:off x="6571418" y="2162485"/>
        <a:ext cx="737008" cy="481355"/>
      </dsp:txXfrm>
    </dsp:sp>
    <dsp:sp modelId="{9B232E18-4AE1-4EAC-B94E-226803D901B2}">
      <dsp:nvSpPr>
        <dsp:cNvPr id="0" name=""/>
        <dsp:cNvSpPr/>
      </dsp:nvSpPr>
      <dsp:spPr>
        <a:xfrm>
          <a:off x="6894203" y="2658816"/>
          <a:ext cx="91440" cy="204522"/>
        </a:xfrm>
        <a:custGeom>
          <a:avLst/>
          <a:gdLst/>
          <a:ahLst/>
          <a:cxnLst/>
          <a:rect l="0" t="0" r="0" b="0"/>
          <a:pathLst>
            <a:path>
              <a:moveTo>
                <a:pt x="45720" y="0"/>
              </a:moveTo>
              <a:lnTo>
                <a:pt x="45720" y="20452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6B9DD0E-4403-4A7B-8172-3622440274F1}">
      <dsp:nvSpPr>
        <dsp:cNvPr id="0" name=""/>
        <dsp:cNvSpPr/>
      </dsp:nvSpPr>
      <dsp:spPr>
        <a:xfrm>
          <a:off x="6556442" y="2863339"/>
          <a:ext cx="766960" cy="51130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355600">
            <a:lnSpc>
              <a:spcPct val="90000"/>
            </a:lnSpc>
            <a:spcBef>
              <a:spcPct val="0"/>
            </a:spcBef>
            <a:spcAft>
              <a:spcPct val="35000"/>
            </a:spcAft>
            <a:buNone/>
          </a:pPr>
          <a:r>
            <a:rPr lang="en-US" sz="1100" b="1" kern="1200" dirty="0">
              <a:solidFill>
                <a:srgbClr val="C00000"/>
              </a:solidFill>
              <a:latin typeface="Calibri" panose="020F0502020204030204"/>
              <a:ea typeface="+mn-ea"/>
              <a:cs typeface="+mn-cs"/>
            </a:rPr>
            <a:t>Regression</a:t>
          </a:r>
          <a:endParaRPr lang="en-US" sz="900" b="1" kern="1200" dirty="0">
            <a:solidFill>
              <a:srgbClr val="C00000"/>
            </a:solidFill>
            <a:latin typeface="Calibri" panose="020F0502020204030204"/>
            <a:ea typeface="+mn-ea"/>
            <a:cs typeface="+mn-cs"/>
          </a:endParaRPr>
        </a:p>
      </dsp:txBody>
      <dsp:txXfrm>
        <a:off x="6571418" y="2878315"/>
        <a:ext cx="737008" cy="481355"/>
      </dsp:txXfrm>
    </dsp:sp>
    <dsp:sp modelId="{E9A06555-DB53-449D-9333-FC1A89D59D92}">
      <dsp:nvSpPr>
        <dsp:cNvPr id="0" name=""/>
        <dsp:cNvSpPr/>
      </dsp:nvSpPr>
      <dsp:spPr>
        <a:xfrm>
          <a:off x="6894203" y="3374646"/>
          <a:ext cx="91440" cy="204522"/>
        </a:xfrm>
        <a:custGeom>
          <a:avLst/>
          <a:gdLst/>
          <a:ahLst/>
          <a:cxnLst/>
          <a:rect l="0" t="0" r="0" b="0"/>
          <a:pathLst>
            <a:path>
              <a:moveTo>
                <a:pt x="45720" y="0"/>
              </a:moveTo>
              <a:lnTo>
                <a:pt x="45720" y="20452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5448172-C7A7-4A21-91D2-6FA3DF071558}">
      <dsp:nvSpPr>
        <dsp:cNvPr id="0" name=""/>
        <dsp:cNvSpPr/>
      </dsp:nvSpPr>
      <dsp:spPr>
        <a:xfrm>
          <a:off x="6556442" y="3579169"/>
          <a:ext cx="766960" cy="51130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solidFill>
                <a:srgbClr val="FFFF00"/>
              </a:solidFill>
              <a:latin typeface="Calibri" panose="020F0502020204030204"/>
              <a:ea typeface="+mn-ea"/>
              <a:cs typeface="+mn-cs"/>
            </a:rPr>
            <a:t>Ordinal regression</a:t>
          </a:r>
        </a:p>
      </dsp:txBody>
      <dsp:txXfrm>
        <a:off x="6571418" y="3594145"/>
        <a:ext cx="737008" cy="481355"/>
      </dsp:txXfrm>
    </dsp:sp>
    <dsp:sp modelId="{BEBB83F2-3D92-4C01-A074-791B617CC763}">
      <dsp:nvSpPr>
        <dsp:cNvPr id="0" name=""/>
        <dsp:cNvSpPr/>
      </dsp:nvSpPr>
      <dsp:spPr>
        <a:xfrm>
          <a:off x="6894203" y="4090476"/>
          <a:ext cx="91440" cy="204522"/>
        </a:xfrm>
        <a:custGeom>
          <a:avLst/>
          <a:gdLst/>
          <a:ahLst/>
          <a:cxnLst/>
          <a:rect l="0" t="0" r="0" b="0"/>
          <a:pathLst>
            <a:path>
              <a:moveTo>
                <a:pt x="45720" y="0"/>
              </a:moveTo>
              <a:lnTo>
                <a:pt x="45720" y="20452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EBB047E-7F8F-4B24-8988-776CDF1BC2BC}">
      <dsp:nvSpPr>
        <dsp:cNvPr id="0" name=""/>
        <dsp:cNvSpPr/>
      </dsp:nvSpPr>
      <dsp:spPr>
        <a:xfrm>
          <a:off x="6556442" y="4294999"/>
          <a:ext cx="766960" cy="51130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dirty="0">
              <a:solidFill>
                <a:srgbClr val="002060"/>
              </a:solidFill>
              <a:latin typeface="Calibri" panose="020F0502020204030204"/>
              <a:ea typeface="+mn-ea"/>
              <a:cs typeface="+mn-cs"/>
            </a:rPr>
            <a:t>Logistic Regression</a:t>
          </a:r>
        </a:p>
      </dsp:txBody>
      <dsp:txXfrm>
        <a:off x="6571418" y="4309975"/>
        <a:ext cx="737008" cy="481355"/>
      </dsp:txXfrm>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FAF209-2EF5-4A35-92E6-59D7152F80DD}" type="datetimeFigureOut">
              <a:rPr lang="en-US" smtClean="0"/>
              <a:t>11/10/2021</a:t>
            </a:fld>
            <a:endParaRPr lang="en-US"/>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B045E3-F14D-4D5B-A32F-3EBC7A334A24}" type="slidenum">
              <a:rPr lang="en-US" smtClean="0"/>
              <a:t>‹#›</a:t>
            </a:fld>
            <a:endParaRPr lang="en-US"/>
          </a:p>
        </p:txBody>
      </p:sp>
    </p:spTree>
    <p:extLst>
      <p:ext uri="{BB962C8B-B14F-4D97-AF65-F5344CB8AC3E}">
        <p14:creationId xmlns:p14="http://schemas.microsoft.com/office/powerpoint/2010/main" val="3154608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en-US" dirty="0"/>
          </a:p>
        </p:txBody>
      </p:sp>
      <p:sp>
        <p:nvSpPr>
          <p:cNvPr id="4" name="Marcador de Posição do Número do Diapositivo 3"/>
          <p:cNvSpPr>
            <a:spLocks noGrp="1"/>
          </p:cNvSpPr>
          <p:nvPr>
            <p:ph type="sldNum" sz="quarter" idx="5"/>
          </p:nvPr>
        </p:nvSpPr>
        <p:spPr/>
        <p:txBody>
          <a:bodyPr/>
          <a:lstStyle/>
          <a:p>
            <a:fld id="{47B045E3-F14D-4D5B-A32F-3EBC7A334A24}" type="slidenum">
              <a:rPr lang="en-US" smtClean="0"/>
              <a:t>1</a:t>
            </a:fld>
            <a:endParaRPr lang="en-US"/>
          </a:p>
        </p:txBody>
      </p:sp>
    </p:spTree>
    <p:extLst>
      <p:ext uri="{BB962C8B-B14F-4D97-AF65-F5344CB8AC3E}">
        <p14:creationId xmlns:p14="http://schemas.microsoft.com/office/powerpoint/2010/main" val="3970177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Mencionar o </a:t>
            </a:r>
            <a:r>
              <a:rPr lang="en-US" dirty="0" err="1"/>
              <a:t>significado</a:t>
            </a:r>
            <a:r>
              <a:rPr lang="en-US" dirty="0"/>
              <a:t> de “Normal”</a:t>
            </a:r>
          </a:p>
        </p:txBody>
      </p:sp>
      <p:sp>
        <p:nvSpPr>
          <p:cNvPr id="4" name="Slide Number Placeholder 3"/>
          <p:cNvSpPr>
            <a:spLocks noGrp="1"/>
          </p:cNvSpPr>
          <p:nvPr>
            <p:ph type="sldNum" sz="quarter" idx="5"/>
          </p:nvPr>
        </p:nvSpPr>
        <p:spPr/>
        <p:txBody>
          <a:bodyPr/>
          <a:lstStyle/>
          <a:p>
            <a:fld id="{47B045E3-F14D-4D5B-A32F-3EBC7A334A24}" type="slidenum">
              <a:rPr lang="en-US" smtClean="0"/>
              <a:t>11</a:t>
            </a:fld>
            <a:endParaRPr lang="en-US"/>
          </a:p>
        </p:txBody>
      </p:sp>
    </p:spTree>
    <p:extLst>
      <p:ext uri="{BB962C8B-B14F-4D97-AF65-F5344CB8AC3E}">
        <p14:creationId xmlns:p14="http://schemas.microsoft.com/office/powerpoint/2010/main" val="1461961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Mencionar o </a:t>
            </a:r>
            <a:r>
              <a:rPr lang="en-US" dirty="0" err="1"/>
              <a:t>significado</a:t>
            </a:r>
            <a:r>
              <a:rPr lang="en-US" dirty="0"/>
              <a:t> de “Normal”</a:t>
            </a:r>
          </a:p>
        </p:txBody>
      </p:sp>
      <p:sp>
        <p:nvSpPr>
          <p:cNvPr id="4" name="Slide Number Placeholder 3"/>
          <p:cNvSpPr>
            <a:spLocks noGrp="1"/>
          </p:cNvSpPr>
          <p:nvPr>
            <p:ph type="sldNum" sz="quarter" idx="5"/>
          </p:nvPr>
        </p:nvSpPr>
        <p:spPr/>
        <p:txBody>
          <a:bodyPr/>
          <a:lstStyle/>
          <a:p>
            <a:fld id="{47B045E3-F14D-4D5B-A32F-3EBC7A334A24}" type="slidenum">
              <a:rPr lang="en-US" smtClean="0"/>
              <a:t>13</a:t>
            </a:fld>
            <a:endParaRPr lang="en-US"/>
          </a:p>
        </p:txBody>
      </p:sp>
    </p:spTree>
    <p:extLst>
      <p:ext uri="{BB962C8B-B14F-4D97-AF65-F5344CB8AC3E}">
        <p14:creationId xmlns:p14="http://schemas.microsoft.com/office/powerpoint/2010/main" val="1595738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B045E3-F14D-4D5B-A32F-3EBC7A334A24}" type="slidenum">
              <a:rPr lang="en-US" smtClean="0"/>
              <a:t>29</a:t>
            </a:fld>
            <a:endParaRPr lang="en-US"/>
          </a:p>
        </p:txBody>
      </p:sp>
    </p:spTree>
    <p:extLst>
      <p:ext uri="{BB962C8B-B14F-4D97-AF65-F5344CB8AC3E}">
        <p14:creationId xmlns:p14="http://schemas.microsoft.com/office/powerpoint/2010/main" val="2297451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38E9E-5659-44CB-B250-841C773A35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9B25842-652B-4198-80F5-726256B2D2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D9002D-CD6C-44F2-8056-A261890C3729}"/>
              </a:ext>
            </a:extLst>
          </p:cNvPr>
          <p:cNvSpPr>
            <a:spLocks noGrp="1"/>
          </p:cNvSpPr>
          <p:nvPr>
            <p:ph type="dt" sz="half" idx="10"/>
          </p:nvPr>
        </p:nvSpPr>
        <p:spPr/>
        <p:txBody>
          <a:bodyPr/>
          <a:lstStyle/>
          <a:p>
            <a:fld id="{51B2EBC2-2E53-413B-860E-EF2E2AF1B1FC}" type="datetimeFigureOut">
              <a:rPr lang="en-US" smtClean="0"/>
              <a:t>11/10/2021</a:t>
            </a:fld>
            <a:endParaRPr lang="en-US"/>
          </a:p>
        </p:txBody>
      </p:sp>
      <p:sp>
        <p:nvSpPr>
          <p:cNvPr id="5" name="Footer Placeholder 4">
            <a:extLst>
              <a:ext uri="{FF2B5EF4-FFF2-40B4-BE49-F238E27FC236}">
                <a16:creationId xmlns:a16="http://schemas.microsoft.com/office/drawing/2014/main" id="{EB40E23E-27B3-492E-94F9-165F2D968A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7F7905-15CF-412E-B05E-EF65EBD4FE54}"/>
              </a:ext>
            </a:extLst>
          </p:cNvPr>
          <p:cNvSpPr>
            <a:spLocks noGrp="1"/>
          </p:cNvSpPr>
          <p:nvPr>
            <p:ph type="sldNum" sz="quarter" idx="12"/>
          </p:nvPr>
        </p:nvSpPr>
        <p:spPr/>
        <p:txBody>
          <a:bodyPr/>
          <a:lstStyle/>
          <a:p>
            <a:fld id="{28A6DEDA-9BDB-4533-A089-B2B70E9D7436}" type="slidenum">
              <a:rPr lang="en-US" smtClean="0"/>
              <a:t>‹#›</a:t>
            </a:fld>
            <a:endParaRPr lang="en-US"/>
          </a:p>
        </p:txBody>
      </p:sp>
    </p:spTree>
    <p:extLst>
      <p:ext uri="{BB962C8B-B14F-4D97-AF65-F5344CB8AC3E}">
        <p14:creationId xmlns:p14="http://schemas.microsoft.com/office/powerpoint/2010/main" val="631792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C8EEC-BC5F-4A3F-A041-971F21B8B5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A3B6D2-597D-4600-A422-49017F90B3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7A74C0-E469-4DA6-8FA3-E367B04DA674}"/>
              </a:ext>
            </a:extLst>
          </p:cNvPr>
          <p:cNvSpPr>
            <a:spLocks noGrp="1"/>
          </p:cNvSpPr>
          <p:nvPr>
            <p:ph type="dt" sz="half" idx="10"/>
          </p:nvPr>
        </p:nvSpPr>
        <p:spPr/>
        <p:txBody>
          <a:bodyPr/>
          <a:lstStyle/>
          <a:p>
            <a:fld id="{51B2EBC2-2E53-413B-860E-EF2E2AF1B1FC}" type="datetimeFigureOut">
              <a:rPr lang="en-US" smtClean="0"/>
              <a:t>11/10/2021</a:t>
            </a:fld>
            <a:endParaRPr lang="en-US"/>
          </a:p>
        </p:txBody>
      </p:sp>
      <p:sp>
        <p:nvSpPr>
          <p:cNvPr id="5" name="Footer Placeholder 4">
            <a:extLst>
              <a:ext uri="{FF2B5EF4-FFF2-40B4-BE49-F238E27FC236}">
                <a16:creationId xmlns:a16="http://schemas.microsoft.com/office/drawing/2014/main" id="{259B9F60-6904-4FA6-919B-78E915A142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1F7DF4-4F52-4ECF-AB65-FED06EAB2835}"/>
              </a:ext>
            </a:extLst>
          </p:cNvPr>
          <p:cNvSpPr>
            <a:spLocks noGrp="1"/>
          </p:cNvSpPr>
          <p:nvPr>
            <p:ph type="sldNum" sz="quarter" idx="12"/>
          </p:nvPr>
        </p:nvSpPr>
        <p:spPr/>
        <p:txBody>
          <a:bodyPr/>
          <a:lstStyle/>
          <a:p>
            <a:fld id="{28A6DEDA-9BDB-4533-A089-B2B70E9D7436}" type="slidenum">
              <a:rPr lang="en-US" smtClean="0"/>
              <a:t>‹#›</a:t>
            </a:fld>
            <a:endParaRPr lang="en-US"/>
          </a:p>
        </p:txBody>
      </p:sp>
    </p:spTree>
    <p:extLst>
      <p:ext uri="{BB962C8B-B14F-4D97-AF65-F5344CB8AC3E}">
        <p14:creationId xmlns:p14="http://schemas.microsoft.com/office/powerpoint/2010/main" val="1558613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8DCB06-D384-4673-9191-16F19AF8D4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6518BB-9F59-43DC-A9B2-9EA7A281F1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2A4902-B7BF-41A9-B8A5-CC72576058EA}"/>
              </a:ext>
            </a:extLst>
          </p:cNvPr>
          <p:cNvSpPr>
            <a:spLocks noGrp="1"/>
          </p:cNvSpPr>
          <p:nvPr>
            <p:ph type="dt" sz="half" idx="10"/>
          </p:nvPr>
        </p:nvSpPr>
        <p:spPr/>
        <p:txBody>
          <a:bodyPr/>
          <a:lstStyle/>
          <a:p>
            <a:fld id="{51B2EBC2-2E53-413B-860E-EF2E2AF1B1FC}" type="datetimeFigureOut">
              <a:rPr lang="en-US" smtClean="0"/>
              <a:t>11/10/2021</a:t>
            </a:fld>
            <a:endParaRPr lang="en-US"/>
          </a:p>
        </p:txBody>
      </p:sp>
      <p:sp>
        <p:nvSpPr>
          <p:cNvPr id="5" name="Footer Placeholder 4">
            <a:extLst>
              <a:ext uri="{FF2B5EF4-FFF2-40B4-BE49-F238E27FC236}">
                <a16:creationId xmlns:a16="http://schemas.microsoft.com/office/drawing/2014/main" id="{81F81F61-5639-42B2-9FB9-F6A433EB56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F74337-879D-49C1-B5FD-E00B3D7DAA1F}"/>
              </a:ext>
            </a:extLst>
          </p:cNvPr>
          <p:cNvSpPr>
            <a:spLocks noGrp="1"/>
          </p:cNvSpPr>
          <p:nvPr>
            <p:ph type="sldNum" sz="quarter" idx="12"/>
          </p:nvPr>
        </p:nvSpPr>
        <p:spPr/>
        <p:txBody>
          <a:bodyPr/>
          <a:lstStyle/>
          <a:p>
            <a:fld id="{28A6DEDA-9BDB-4533-A089-B2B70E9D7436}" type="slidenum">
              <a:rPr lang="en-US" smtClean="0"/>
              <a:t>‹#›</a:t>
            </a:fld>
            <a:endParaRPr lang="en-US"/>
          </a:p>
        </p:txBody>
      </p:sp>
    </p:spTree>
    <p:extLst>
      <p:ext uri="{BB962C8B-B14F-4D97-AF65-F5344CB8AC3E}">
        <p14:creationId xmlns:p14="http://schemas.microsoft.com/office/powerpoint/2010/main" val="3108795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1F29B-5C9B-4A57-838D-C58F199CF8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469427-13E5-4BE4-88D5-F9171FB061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F55EAA-538E-470F-960C-99E58A8D7A42}"/>
              </a:ext>
            </a:extLst>
          </p:cNvPr>
          <p:cNvSpPr>
            <a:spLocks noGrp="1"/>
          </p:cNvSpPr>
          <p:nvPr>
            <p:ph type="dt" sz="half" idx="10"/>
          </p:nvPr>
        </p:nvSpPr>
        <p:spPr/>
        <p:txBody>
          <a:bodyPr/>
          <a:lstStyle/>
          <a:p>
            <a:fld id="{51B2EBC2-2E53-413B-860E-EF2E2AF1B1FC}" type="datetimeFigureOut">
              <a:rPr lang="en-US" smtClean="0"/>
              <a:t>11/10/2021</a:t>
            </a:fld>
            <a:endParaRPr lang="en-US"/>
          </a:p>
        </p:txBody>
      </p:sp>
      <p:sp>
        <p:nvSpPr>
          <p:cNvPr id="5" name="Footer Placeholder 4">
            <a:extLst>
              <a:ext uri="{FF2B5EF4-FFF2-40B4-BE49-F238E27FC236}">
                <a16:creationId xmlns:a16="http://schemas.microsoft.com/office/drawing/2014/main" id="{6E7FF03B-1C73-4748-A552-3292648D92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8242B6-8B68-44D5-9611-53CF96B1D112}"/>
              </a:ext>
            </a:extLst>
          </p:cNvPr>
          <p:cNvSpPr>
            <a:spLocks noGrp="1"/>
          </p:cNvSpPr>
          <p:nvPr>
            <p:ph type="sldNum" sz="quarter" idx="12"/>
          </p:nvPr>
        </p:nvSpPr>
        <p:spPr/>
        <p:txBody>
          <a:bodyPr/>
          <a:lstStyle/>
          <a:p>
            <a:fld id="{28A6DEDA-9BDB-4533-A089-B2B70E9D7436}" type="slidenum">
              <a:rPr lang="en-US" smtClean="0"/>
              <a:t>‹#›</a:t>
            </a:fld>
            <a:endParaRPr lang="en-US"/>
          </a:p>
        </p:txBody>
      </p:sp>
    </p:spTree>
    <p:extLst>
      <p:ext uri="{BB962C8B-B14F-4D97-AF65-F5344CB8AC3E}">
        <p14:creationId xmlns:p14="http://schemas.microsoft.com/office/powerpoint/2010/main" val="72687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F51D0-6618-4B53-8588-7F9598E2C5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8F3B53-D71C-484C-8518-DF4C6BBB7B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FCBE4D-D5BD-4F53-8A00-7312D4B49C37}"/>
              </a:ext>
            </a:extLst>
          </p:cNvPr>
          <p:cNvSpPr>
            <a:spLocks noGrp="1"/>
          </p:cNvSpPr>
          <p:nvPr>
            <p:ph type="dt" sz="half" idx="10"/>
          </p:nvPr>
        </p:nvSpPr>
        <p:spPr/>
        <p:txBody>
          <a:bodyPr/>
          <a:lstStyle/>
          <a:p>
            <a:fld id="{51B2EBC2-2E53-413B-860E-EF2E2AF1B1FC}" type="datetimeFigureOut">
              <a:rPr lang="en-US" smtClean="0"/>
              <a:t>11/10/2021</a:t>
            </a:fld>
            <a:endParaRPr lang="en-US"/>
          </a:p>
        </p:txBody>
      </p:sp>
      <p:sp>
        <p:nvSpPr>
          <p:cNvPr id="5" name="Footer Placeholder 4">
            <a:extLst>
              <a:ext uri="{FF2B5EF4-FFF2-40B4-BE49-F238E27FC236}">
                <a16:creationId xmlns:a16="http://schemas.microsoft.com/office/drawing/2014/main" id="{DBA2EFEB-C774-41EE-BEFE-223B66B8C5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F2C382-D00B-448D-AEB0-9673CCF22CFE}"/>
              </a:ext>
            </a:extLst>
          </p:cNvPr>
          <p:cNvSpPr>
            <a:spLocks noGrp="1"/>
          </p:cNvSpPr>
          <p:nvPr>
            <p:ph type="sldNum" sz="quarter" idx="12"/>
          </p:nvPr>
        </p:nvSpPr>
        <p:spPr/>
        <p:txBody>
          <a:bodyPr/>
          <a:lstStyle/>
          <a:p>
            <a:fld id="{28A6DEDA-9BDB-4533-A089-B2B70E9D7436}" type="slidenum">
              <a:rPr lang="en-US" smtClean="0"/>
              <a:t>‹#›</a:t>
            </a:fld>
            <a:endParaRPr lang="en-US"/>
          </a:p>
        </p:txBody>
      </p:sp>
    </p:spTree>
    <p:extLst>
      <p:ext uri="{BB962C8B-B14F-4D97-AF65-F5344CB8AC3E}">
        <p14:creationId xmlns:p14="http://schemas.microsoft.com/office/powerpoint/2010/main" val="428411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8E61-718F-42CB-8300-1FA793D236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36826C-7780-4554-A428-D61A1582AE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3AA75C-E0E5-447C-9202-E986C7C30E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DCAAD3B-A21E-473F-9CA9-36FD11978A92}"/>
              </a:ext>
            </a:extLst>
          </p:cNvPr>
          <p:cNvSpPr>
            <a:spLocks noGrp="1"/>
          </p:cNvSpPr>
          <p:nvPr>
            <p:ph type="dt" sz="half" idx="10"/>
          </p:nvPr>
        </p:nvSpPr>
        <p:spPr/>
        <p:txBody>
          <a:bodyPr/>
          <a:lstStyle/>
          <a:p>
            <a:fld id="{51B2EBC2-2E53-413B-860E-EF2E2AF1B1FC}" type="datetimeFigureOut">
              <a:rPr lang="en-US" smtClean="0"/>
              <a:t>11/10/2021</a:t>
            </a:fld>
            <a:endParaRPr lang="en-US"/>
          </a:p>
        </p:txBody>
      </p:sp>
      <p:sp>
        <p:nvSpPr>
          <p:cNvPr id="6" name="Footer Placeholder 5">
            <a:extLst>
              <a:ext uri="{FF2B5EF4-FFF2-40B4-BE49-F238E27FC236}">
                <a16:creationId xmlns:a16="http://schemas.microsoft.com/office/drawing/2014/main" id="{66D02F1B-3128-47DE-ABFE-5691DD5B44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66E76B-64AC-4354-B724-51EE5A6C028A}"/>
              </a:ext>
            </a:extLst>
          </p:cNvPr>
          <p:cNvSpPr>
            <a:spLocks noGrp="1"/>
          </p:cNvSpPr>
          <p:nvPr>
            <p:ph type="sldNum" sz="quarter" idx="12"/>
          </p:nvPr>
        </p:nvSpPr>
        <p:spPr/>
        <p:txBody>
          <a:bodyPr/>
          <a:lstStyle/>
          <a:p>
            <a:fld id="{28A6DEDA-9BDB-4533-A089-B2B70E9D7436}" type="slidenum">
              <a:rPr lang="en-US" smtClean="0"/>
              <a:t>‹#›</a:t>
            </a:fld>
            <a:endParaRPr lang="en-US"/>
          </a:p>
        </p:txBody>
      </p:sp>
    </p:spTree>
    <p:extLst>
      <p:ext uri="{BB962C8B-B14F-4D97-AF65-F5344CB8AC3E}">
        <p14:creationId xmlns:p14="http://schemas.microsoft.com/office/powerpoint/2010/main" val="217532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64F87-C324-493F-8F6B-5B7AB9FD7D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8F15A6-20BC-48ED-AEC3-84BA8A59BC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B1E4E0-08CB-4539-ACE8-23A58A566A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9BA872-EF56-43F4-BB75-2365961F35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0581EE-AC38-4663-B7D7-337F8B4954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88E85D6-5B40-4EBF-B162-531D5062B602}"/>
              </a:ext>
            </a:extLst>
          </p:cNvPr>
          <p:cNvSpPr>
            <a:spLocks noGrp="1"/>
          </p:cNvSpPr>
          <p:nvPr>
            <p:ph type="dt" sz="half" idx="10"/>
          </p:nvPr>
        </p:nvSpPr>
        <p:spPr/>
        <p:txBody>
          <a:bodyPr/>
          <a:lstStyle/>
          <a:p>
            <a:fld id="{51B2EBC2-2E53-413B-860E-EF2E2AF1B1FC}" type="datetimeFigureOut">
              <a:rPr lang="en-US" smtClean="0"/>
              <a:t>11/10/2021</a:t>
            </a:fld>
            <a:endParaRPr lang="en-US"/>
          </a:p>
        </p:txBody>
      </p:sp>
      <p:sp>
        <p:nvSpPr>
          <p:cNvPr id="8" name="Footer Placeholder 7">
            <a:extLst>
              <a:ext uri="{FF2B5EF4-FFF2-40B4-BE49-F238E27FC236}">
                <a16:creationId xmlns:a16="http://schemas.microsoft.com/office/drawing/2014/main" id="{80CE5D4C-B3DF-4C31-B0BA-DB258272D31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264638-F154-4BB5-A895-0B8CE819EEB7}"/>
              </a:ext>
            </a:extLst>
          </p:cNvPr>
          <p:cNvSpPr>
            <a:spLocks noGrp="1"/>
          </p:cNvSpPr>
          <p:nvPr>
            <p:ph type="sldNum" sz="quarter" idx="12"/>
          </p:nvPr>
        </p:nvSpPr>
        <p:spPr/>
        <p:txBody>
          <a:bodyPr/>
          <a:lstStyle/>
          <a:p>
            <a:fld id="{28A6DEDA-9BDB-4533-A089-B2B70E9D7436}" type="slidenum">
              <a:rPr lang="en-US" smtClean="0"/>
              <a:t>‹#›</a:t>
            </a:fld>
            <a:endParaRPr lang="en-US"/>
          </a:p>
        </p:txBody>
      </p:sp>
    </p:spTree>
    <p:extLst>
      <p:ext uri="{BB962C8B-B14F-4D97-AF65-F5344CB8AC3E}">
        <p14:creationId xmlns:p14="http://schemas.microsoft.com/office/powerpoint/2010/main" val="602218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B2C8C-1587-4DEE-AB75-83FECBE5C7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2CB0A2-74D0-4473-8A9E-313FCE2D0B14}"/>
              </a:ext>
            </a:extLst>
          </p:cNvPr>
          <p:cNvSpPr>
            <a:spLocks noGrp="1"/>
          </p:cNvSpPr>
          <p:nvPr>
            <p:ph type="dt" sz="half" idx="10"/>
          </p:nvPr>
        </p:nvSpPr>
        <p:spPr/>
        <p:txBody>
          <a:bodyPr/>
          <a:lstStyle/>
          <a:p>
            <a:fld id="{51B2EBC2-2E53-413B-860E-EF2E2AF1B1FC}" type="datetimeFigureOut">
              <a:rPr lang="en-US" smtClean="0"/>
              <a:t>11/10/2021</a:t>
            </a:fld>
            <a:endParaRPr lang="en-US"/>
          </a:p>
        </p:txBody>
      </p:sp>
      <p:sp>
        <p:nvSpPr>
          <p:cNvPr id="4" name="Footer Placeholder 3">
            <a:extLst>
              <a:ext uri="{FF2B5EF4-FFF2-40B4-BE49-F238E27FC236}">
                <a16:creationId xmlns:a16="http://schemas.microsoft.com/office/drawing/2014/main" id="{9C389657-04E1-4CF1-8A2C-DDE2E599620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B5228BE-1E87-476D-A308-08ED93FCFE9A}"/>
              </a:ext>
            </a:extLst>
          </p:cNvPr>
          <p:cNvSpPr>
            <a:spLocks noGrp="1"/>
          </p:cNvSpPr>
          <p:nvPr>
            <p:ph type="sldNum" sz="quarter" idx="12"/>
          </p:nvPr>
        </p:nvSpPr>
        <p:spPr/>
        <p:txBody>
          <a:bodyPr/>
          <a:lstStyle/>
          <a:p>
            <a:fld id="{28A6DEDA-9BDB-4533-A089-B2B70E9D7436}" type="slidenum">
              <a:rPr lang="en-US" smtClean="0"/>
              <a:t>‹#›</a:t>
            </a:fld>
            <a:endParaRPr lang="en-US"/>
          </a:p>
        </p:txBody>
      </p:sp>
    </p:spTree>
    <p:extLst>
      <p:ext uri="{BB962C8B-B14F-4D97-AF65-F5344CB8AC3E}">
        <p14:creationId xmlns:p14="http://schemas.microsoft.com/office/powerpoint/2010/main" val="30821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5B806D-B35D-4916-96C0-4C46C1BFC855}"/>
              </a:ext>
            </a:extLst>
          </p:cNvPr>
          <p:cNvSpPr>
            <a:spLocks noGrp="1"/>
          </p:cNvSpPr>
          <p:nvPr>
            <p:ph type="dt" sz="half" idx="10"/>
          </p:nvPr>
        </p:nvSpPr>
        <p:spPr/>
        <p:txBody>
          <a:bodyPr/>
          <a:lstStyle/>
          <a:p>
            <a:fld id="{51B2EBC2-2E53-413B-860E-EF2E2AF1B1FC}" type="datetimeFigureOut">
              <a:rPr lang="en-US" smtClean="0"/>
              <a:t>11/10/2021</a:t>
            </a:fld>
            <a:endParaRPr lang="en-US"/>
          </a:p>
        </p:txBody>
      </p:sp>
      <p:sp>
        <p:nvSpPr>
          <p:cNvPr id="3" name="Footer Placeholder 2">
            <a:extLst>
              <a:ext uri="{FF2B5EF4-FFF2-40B4-BE49-F238E27FC236}">
                <a16:creationId xmlns:a16="http://schemas.microsoft.com/office/drawing/2014/main" id="{37BEEB06-746E-4ABF-AF40-932DF1602A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CDA07CA-17D7-4306-AE79-BA0A4B1A6FF8}"/>
              </a:ext>
            </a:extLst>
          </p:cNvPr>
          <p:cNvSpPr>
            <a:spLocks noGrp="1"/>
          </p:cNvSpPr>
          <p:nvPr>
            <p:ph type="sldNum" sz="quarter" idx="12"/>
          </p:nvPr>
        </p:nvSpPr>
        <p:spPr/>
        <p:txBody>
          <a:bodyPr/>
          <a:lstStyle/>
          <a:p>
            <a:fld id="{28A6DEDA-9BDB-4533-A089-B2B70E9D7436}" type="slidenum">
              <a:rPr lang="en-US" smtClean="0"/>
              <a:t>‹#›</a:t>
            </a:fld>
            <a:endParaRPr lang="en-US"/>
          </a:p>
        </p:txBody>
      </p:sp>
    </p:spTree>
    <p:extLst>
      <p:ext uri="{BB962C8B-B14F-4D97-AF65-F5344CB8AC3E}">
        <p14:creationId xmlns:p14="http://schemas.microsoft.com/office/powerpoint/2010/main" val="734057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F7C16-7523-4093-83A8-73743DE67E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3AA9DFD-3D01-4F0E-B86B-B2C8CE544B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5C3448-F6ED-4C4B-B329-777FBED92F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8C0491-39AA-4DEE-AA3C-080920920FCC}"/>
              </a:ext>
            </a:extLst>
          </p:cNvPr>
          <p:cNvSpPr>
            <a:spLocks noGrp="1"/>
          </p:cNvSpPr>
          <p:nvPr>
            <p:ph type="dt" sz="half" idx="10"/>
          </p:nvPr>
        </p:nvSpPr>
        <p:spPr/>
        <p:txBody>
          <a:bodyPr/>
          <a:lstStyle/>
          <a:p>
            <a:fld id="{51B2EBC2-2E53-413B-860E-EF2E2AF1B1FC}" type="datetimeFigureOut">
              <a:rPr lang="en-US" smtClean="0"/>
              <a:t>11/10/2021</a:t>
            </a:fld>
            <a:endParaRPr lang="en-US"/>
          </a:p>
        </p:txBody>
      </p:sp>
      <p:sp>
        <p:nvSpPr>
          <p:cNvPr id="6" name="Footer Placeholder 5">
            <a:extLst>
              <a:ext uri="{FF2B5EF4-FFF2-40B4-BE49-F238E27FC236}">
                <a16:creationId xmlns:a16="http://schemas.microsoft.com/office/drawing/2014/main" id="{FCAA58F3-D7EA-44BA-A587-83C17D3D9A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C2601D-FCAC-499A-89AD-F1516541FD50}"/>
              </a:ext>
            </a:extLst>
          </p:cNvPr>
          <p:cNvSpPr>
            <a:spLocks noGrp="1"/>
          </p:cNvSpPr>
          <p:nvPr>
            <p:ph type="sldNum" sz="quarter" idx="12"/>
          </p:nvPr>
        </p:nvSpPr>
        <p:spPr/>
        <p:txBody>
          <a:bodyPr/>
          <a:lstStyle/>
          <a:p>
            <a:fld id="{28A6DEDA-9BDB-4533-A089-B2B70E9D7436}" type="slidenum">
              <a:rPr lang="en-US" smtClean="0"/>
              <a:t>‹#›</a:t>
            </a:fld>
            <a:endParaRPr lang="en-US"/>
          </a:p>
        </p:txBody>
      </p:sp>
    </p:spTree>
    <p:extLst>
      <p:ext uri="{BB962C8B-B14F-4D97-AF65-F5344CB8AC3E}">
        <p14:creationId xmlns:p14="http://schemas.microsoft.com/office/powerpoint/2010/main" val="3314326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D6613-1AA5-42F0-9466-6656C19798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6C65B0-5A01-4488-B9C9-DE9BC3693D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A9239B0-E563-47BB-B93C-70C5B95801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988E2C-3595-4A5F-9DBC-73C6CB0C3E33}"/>
              </a:ext>
            </a:extLst>
          </p:cNvPr>
          <p:cNvSpPr>
            <a:spLocks noGrp="1"/>
          </p:cNvSpPr>
          <p:nvPr>
            <p:ph type="dt" sz="half" idx="10"/>
          </p:nvPr>
        </p:nvSpPr>
        <p:spPr/>
        <p:txBody>
          <a:bodyPr/>
          <a:lstStyle/>
          <a:p>
            <a:fld id="{51B2EBC2-2E53-413B-860E-EF2E2AF1B1FC}" type="datetimeFigureOut">
              <a:rPr lang="en-US" smtClean="0"/>
              <a:t>11/10/2021</a:t>
            </a:fld>
            <a:endParaRPr lang="en-US"/>
          </a:p>
        </p:txBody>
      </p:sp>
      <p:sp>
        <p:nvSpPr>
          <p:cNvPr id="6" name="Footer Placeholder 5">
            <a:extLst>
              <a:ext uri="{FF2B5EF4-FFF2-40B4-BE49-F238E27FC236}">
                <a16:creationId xmlns:a16="http://schemas.microsoft.com/office/drawing/2014/main" id="{7CADC6C2-B966-42B0-8A3A-95A36069BA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3C3D25-076F-4739-89DD-E9244147CFCD}"/>
              </a:ext>
            </a:extLst>
          </p:cNvPr>
          <p:cNvSpPr>
            <a:spLocks noGrp="1"/>
          </p:cNvSpPr>
          <p:nvPr>
            <p:ph type="sldNum" sz="quarter" idx="12"/>
          </p:nvPr>
        </p:nvSpPr>
        <p:spPr/>
        <p:txBody>
          <a:bodyPr/>
          <a:lstStyle/>
          <a:p>
            <a:fld id="{28A6DEDA-9BDB-4533-A089-B2B70E9D7436}" type="slidenum">
              <a:rPr lang="en-US" smtClean="0"/>
              <a:t>‹#›</a:t>
            </a:fld>
            <a:endParaRPr lang="en-US"/>
          </a:p>
        </p:txBody>
      </p:sp>
    </p:spTree>
    <p:extLst>
      <p:ext uri="{BB962C8B-B14F-4D97-AF65-F5344CB8AC3E}">
        <p14:creationId xmlns:p14="http://schemas.microsoft.com/office/powerpoint/2010/main" val="256918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95515E-B6DF-41DF-87AF-E3D61BAAF5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7DAEDAE-B5AA-48A9-A37A-CA8D1D7A1E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10246D-2FDC-4B11-AB2A-1AA2D4FE39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B2EBC2-2E53-413B-860E-EF2E2AF1B1FC}" type="datetimeFigureOut">
              <a:rPr lang="en-US" smtClean="0"/>
              <a:t>11/10/2021</a:t>
            </a:fld>
            <a:endParaRPr lang="en-US"/>
          </a:p>
        </p:txBody>
      </p:sp>
      <p:sp>
        <p:nvSpPr>
          <p:cNvPr id="5" name="Footer Placeholder 4">
            <a:extLst>
              <a:ext uri="{FF2B5EF4-FFF2-40B4-BE49-F238E27FC236}">
                <a16:creationId xmlns:a16="http://schemas.microsoft.com/office/drawing/2014/main" id="{F4371323-75F4-4F05-A3FE-E58DE90385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841EA2-1F98-444B-A1B6-4F344DE302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A6DEDA-9BDB-4533-A089-B2B70E9D7436}" type="slidenum">
              <a:rPr lang="en-US" smtClean="0"/>
              <a:t>‹#›</a:t>
            </a:fld>
            <a:endParaRPr lang="en-US"/>
          </a:p>
        </p:txBody>
      </p:sp>
    </p:spTree>
    <p:extLst>
      <p:ext uri="{BB962C8B-B14F-4D97-AF65-F5344CB8AC3E}">
        <p14:creationId xmlns:p14="http://schemas.microsoft.com/office/powerpoint/2010/main" val="476050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rstudio.com/products/rstudio/" TargetMode="External"/><Relationship Id="rId2" Type="http://schemas.openxmlformats.org/officeDocument/2006/relationships/hyperlink" Target="https://www.r-project.org/"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uxograma: Processo 1">
            <a:extLst>
              <a:ext uri="{FF2B5EF4-FFF2-40B4-BE49-F238E27FC236}">
                <a16:creationId xmlns:a16="http://schemas.microsoft.com/office/drawing/2014/main" id="{F662342F-42F6-4154-AB7A-9E875C252F3C}"/>
              </a:ext>
            </a:extLst>
          </p:cNvPr>
          <p:cNvSpPr/>
          <p:nvPr/>
        </p:nvSpPr>
        <p:spPr>
          <a:xfrm>
            <a:off x="0" y="4"/>
            <a:ext cx="12192000" cy="3906982"/>
          </a:xfrm>
          <a:prstGeom prst="flowChartProcess">
            <a:avLst/>
          </a:prstGeom>
          <a:solidFill>
            <a:srgbClr val="FFFF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C84C00E0-BF6B-4FE8-AE0B-83ED290F01A1}"/>
              </a:ext>
            </a:extLst>
          </p:cNvPr>
          <p:cNvGrpSpPr/>
          <p:nvPr/>
        </p:nvGrpSpPr>
        <p:grpSpPr>
          <a:xfrm>
            <a:off x="10695709" y="5726545"/>
            <a:ext cx="1320800" cy="955579"/>
            <a:chOff x="6467474" y="2695575"/>
            <a:chExt cx="1985963" cy="1636019"/>
          </a:xfrm>
        </p:grpSpPr>
        <p:pic>
          <p:nvPicPr>
            <p:cNvPr id="5" name="Picture 4">
              <a:extLst>
                <a:ext uri="{FF2B5EF4-FFF2-40B4-BE49-F238E27FC236}">
                  <a16:creationId xmlns:a16="http://schemas.microsoft.com/office/drawing/2014/main" id="{1030FA79-9636-4740-80ED-183BA61D0088}"/>
                </a:ext>
              </a:extLst>
            </p:cNvPr>
            <p:cNvPicPr>
              <a:picLocks noChangeAspect="1"/>
            </p:cNvPicPr>
            <p:nvPr/>
          </p:nvPicPr>
          <p:blipFill rotWithShape="1">
            <a:blip r:embed="rId3"/>
            <a:srcRect l="13301" t="12337" r="77730" b="14286"/>
            <a:stretch/>
          </p:blipFill>
          <p:spPr>
            <a:xfrm>
              <a:off x="6467474" y="2695575"/>
              <a:ext cx="304801" cy="1636019"/>
            </a:xfrm>
            <a:prstGeom prst="rect">
              <a:avLst/>
            </a:prstGeom>
          </p:spPr>
        </p:pic>
        <p:pic>
          <p:nvPicPr>
            <p:cNvPr id="6" name="Picture 5">
              <a:extLst>
                <a:ext uri="{FF2B5EF4-FFF2-40B4-BE49-F238E27FC236}">
                  <a16:creationId xmlns:a16="http://schemas.microsoft.com/office/drawing/2014/main" id="{151A190E-03F1-4AFB-A86D-C206CB580B4B}"/>
                </a:ext>
              </a:extLst>
            </p:cNvPr>
            <p:cNvPicPr>
              <a:picLocks noChangeAspect="1"/>
            </p:cNvPicPr>
            <p:nvPr/>
          </p:nvPicPr>
          <p:blipFill rotWithShape="1">
            <a:blip r:embed="rId3"/>
            <a:srcRect l="45862" t="11688" r="12566" b="14936"/>
            <a:stretch/>
          </p:blipFill>
          <p:spPr>
            <a:xfrm>
              <a:off x="6977062" y="2695575"/>
              <a:ext cx="1476375" cy="1614488"/>
            </a:xfrm>
            <a:prstGeom prst="rect">
              <a:avLst/>
            </a:prstGeom>
          </p:spPr>
        </p:pic>
      </p:grpSp>
      <p:sp>
        <p:nvSpPr>
          <p:cNvPr id="8" name="TextBox 7">
            <a:extLst>
              <a:ext uri="{FF2B5EF4-FFF2-40B4-BE49-F238E27FC236}">
                <a16:creationId xmlns:a16="http://schemas.microsoft.com/office/drawing/2014/main" id="{5F687A8D-5557-4D6D-839E-090AA3978468}"/>
              </a:ext>
            </a:extLst>
          </p:cNvPr>
          <p:cNvSpPr txBox="1"/>
          <p:nvPr/>
        </p:nvSpPr>
        <p:spPr>
          <a:xfrm flipH="1">
            <a:off x="136342" y="583916"/>
            <a:ext cx="8836208" cy="3046988"/>
          </a:xfrm>
          <a:prstGeom prst="rect">
            <a:avLst/>
          </a:prstGeom>
          <a:noFill/>
        </p:spPr>
        <p:txBody>
          <a:bodyPr wrap="square" rtlCol="0">
            <a:spAutoFit/>
          </a:bodyPr>
          <a:lstStyle/>
          <a:p>
            <a:r>
              <a:rPr lang="pt-PT" sz="3600" dirty="0">
                <a:solidFill>
                  <a:schemeClr val="tx1">
                    <a:lumMod val="95000"/>
                    <a:lumOff val="5000"/>
                  </a:schemeClr>
                </a:solidFill>
                <a:latin typeface="+mj-lt"/>
                <a:cs typeface="Aharoni" panose="02010803020104030203" pitchFamily="2" charset="-79"/>
              </a:rPr>
              <a:t>Métodos</a:t>
            </a:r>
            <a:r>
              <a:rPr lang="en-US" sz="3600" dirty="0">
                <a:solidFill>
                  <a:schemeClr val="tx1">
                    <a:lumMod val="95000"/>
                    <a:lumOff val="5000"/>
                  </a:schemeClr>
                </a:solidFill>
                <a:latin typeface="+mj-lt"/>
                <a:cs typeface="Aharoni" panose="02010803020104030203" pitchFamily="2" charset="-79"/>
              </a:rPr>
              <a:t> </a:t>
            </a:r>
            <a:r>
              <a:rPr lang="pt-PT" sz="3600" dirty="0">
                <a:solidFill>
                  <a:schemeClr val="tx1">
                    <a:lumMod val="95000"/>
                    <a:lumOff val="5000"/>
                  </a:schemeClr>
                </a:solidFill>
                <a:latin typeface="+mj-lt"/>
                <a:cs typeface="Aharoni" panose="02010803020104030203" pitchFamily="2" charset="-79"/>
              </a:rPr>
              <a:t>Estatísticos</a:t>
            </a:r>
            <a:r>
              <a:rPr lang="en-US" sz="3600" dirty="0">
                <a:solidFill>
                  <a:schemeClr val="tx1">
                    <a:lumMod val="95000"/>
                    <a:lumOff val="5000"/>
                  </a:schemeClr>
                </a:solidFill>
                <a:latin typeface="+mj-lt"/>
                <a:cs typeface="Aharoni" panose="02010803020104030203" pitchFamily="2" charset="-79"/>
              </a:rPr>
              <a:t> </a:t>
            </a:r>
            <a:r>
              <a:rPr lang="pt-PT" sz="3600" dirty="0">
                <a:solidFill>
                  <a:schemeClr val="tx1">
                    <a:lumMod val="95000"/>
                    <a:lumOff val="5000"/>
                  </a:schemeClr>
                </a:solidFill>
                <a:latin typeface="+mj-lt"/>
                <a:cs typeface="Aharoni" panose="02010803020104030203" pitchFamily="2" charset="-79"/>
              </a:rPr>
              <a:t>em Saúde </a:t>
            </a:r>
            <a:br>
              <a:rPr lang="pt-PT" sz="3600" dirty="0">
                <a:solidFill>
                  <a:schemeClr val="tx1">
                    <a:lumMod val="95000"/>
                    <a:lumOff val="5000"/>
                  </a:schemeClr>
                </a:solidFill>
                <a:latin typeface="+mj-lt"/>
              </a:rPr>
            </a:br>
            <a:endParaRPr lang="pt-PT" sz="3600" dirty="0">
              <a:solidFill>
                <a:schemeClr val="tx1">
                  <a:lumMod val="95000"/>
                  <a:lumOff val="5000"/>
                </a:schemeClr>
              </a:solidFill>
              <a:latin typeface="+mj-lt"/>
            </a:endParaRPr>
          </a:p>
          <a:p>
            <a:r>
              <a:rPr lang="pt-PT" sz="2000" b="1" dirty="0">
                <a:solidFill>
                  <a:schemeClr val="tx1">
                    <a:lumMod val="95000"/>
                    <a:lumOff val="5000"/>
                  </a:schemeClr>
                </a:solidFill>
              </a:rPr>
              <a:t>Aquisição de conhecimentos em conceitos, modelos e técnicas mais comuns na análise estatística em Ciências da Saúde</a:t>
            </a:r>
          </a:p>
          <a:p>
            <a:endParaRPr lang="pt-PT" sz="2000" b="1" dirty="0">
              <a:solidFill>
                <a:schemeClr val="tx1">
                  <a:lumMod val="95000"/>
                  <a:lumOff val="5000"/>
                </a:schemeClr>
              </a:solidFill>
            </a:endParaRPr>
          </a:p>
          <a:p>
            <a:r>
              <a:rPr lang="pt-PT" sz="2000" b="1" dirty="0">
                <a:solidFill>
                  <a:schemeClr val="tx1">
                    <a:lumMod val="95000"/>
                    <a:lumOff val="5000"/>
                  </a:schemeClr>
                </a:solidFill>
              </a:rPr>
              <a:t>Programa Doutoral em Ciências Cardiovasculares (PDCCV) 2021 ● 2022</a:t>
            </a:r>
          </a:p>
          <a:p>
            <a:r>
              <a:rPr lang="pt-PT" sz="2000" b="1" dirty="0">
                <a:solidFill>
                  <a:schemeClr val="tx1">
                    <a:lumMod val="95000"/>
                    <a:lumOff val="5000"/>
                  </a:schemeClr>
                </a:solidFill>
              </a:rPr>
              <a:t>Faculdade de Medicina</a:t>
            </a:r>
            <a:br>
              <a:rPr lang="pt-PT" sz="2000" b="1" dirty="0">
                <a:solidFill>
                  <a:schemeClr val="tx1">
                    <a:lumMod val="95000"/>
                    <a:lumOff val="5000"/>
                  </a:schemeClr>
                </a:solidFill>
              </a:rPr>
            </a:br>
            <a:r>
              <a:rPr lang="pt-PT" sz="2000" b="1" dirty="0">
                <a:solidFill>
                  <a:schemeClr val="tx1">
                    <a:lumMod val="95000"/>
                    <a:lumOff val="5000"/>
                  </a:schemeClr>
                </a:solidFill>
              </a:rPr>
              <a:t>Universidade do Porto</a:t>
            </a:r>
          </a:p>
        </p:txBody>
      </p:sp>
      <p:graphicFrame>
        <p:nvGraphicFramePr>
          <p:cNvPr id="4" name="Tabela 9">
            <a:extLst>
              <a:ext uri="{FF2B5EF4-FFF2-40B4-BE49-F238E27FC236}">
                <a16:creationId xmlns:a16="http://schemas.microsoft.com/office/drawing/2014/main" id="{F4D222D7-86B4-42F3-9819-3754411BF767}"/>
              </a:ext>
            </a:extLst>
          </p:cNvPr>
          <p:cNvGraphicFramePr>
            <a:graphicFrameLocks noGrp="1"/>
          </p:cNvGraphicFramePr>
          <p:nvPr>
            <p:extLst>
              <p:ext uri="{D42A27DB-BD31-4B8C-83A1-F6EECF244321}">
                <p14:modId xmlns:p14="http://schemas.microsoft.com/office/powerpoint/2010/main" val="2865900413"/>
              </p:ext>
            </p:extLst>
          </p:nvPr>
        </p:nvGraphicFramePr>
        <p:xfrm>
          <a:off x="1884222" y="4742184"/>
          <a:ext cx="8453622" cy="2011680"/>
        </p:xfrm>
        <a:graphic>
          <a:graphicData uri="http://schemas.openxmlformats.org/drawingml/2006/table">
            <a:tbl>
              <a:tblPr firstRow="1" bandRow="1">
                <a:tableStyleId>{5C22544A-7EE6-4342-B048-85BDC9FD1C3A}</a:tableStyleId>
              </a:tblPr>
              <a:tblGrid>
                <a:gridCol w="2817874">
                  <a:extLst>
                    <a:ext uri="{9D8B030D-6E8A-4147-A177-3AD203B41FA5}">
                      <a16:colId xmlns:a16="http://schemas.microsoft.com/office/drawing/2014/main" val="911281534"/>
                    </a:ext>
                  </a:extLst>
                </a:gridCol>
                <a:gridCol w="2817874">
                  <a:extLst>
                    <a:ext uri="{9D8B030D-6E8A-4147-A177-3AD203B41FA5}">
                      <a16:colId xmlns:a16="http://schemas.microsoft.com/office/drawing/2014/main" val="231706457"/>
                    </a:ext>
                  </a:extLst>
                </a:gridCol>
                <a:gridCol w="2817874">
                  <a:extLst>
                    <a:ext uri="{9D8B030D-6E8A-4147-A177-3AD203B41FA5}">
                      <a16:colId xmlns:a16="http://schemas.microsoft.com/office/drawing/2014/main" val="1642992096"/>
                    </a:ext>
                  </a:extLst>
                </a:gridCol>
              </a:tblGrid>
              <a:tr h="370840">
                <a:tc>
                  <a:txBody>
                    <a:bodyPr/>
                    <a:lstStyle/>
                    <a:p>
                      <a:r>
                        <a:rPr lang="en-US" dirty="0">
                          <a:solidFill>
                            <a:schemeClr val="tx1"/>
                          </a:solidFill>
                        </a:rPr>
                        <a:t>António Barros</a:t>
                      </a:r>
                    </a:p>
                    <a:p>
                      <a:endParaRPr lang="en-US" dirty="0">
                        <a:solidFill>
                          <a:schemeClr val="tx1"/>
                        </a:solidFill>
                      </a:endParaRPr>
                    </a:p>
                    <a:p>
                      <a:r>
                        <a:rPr lang="en-US" b="0" dirty="0">
                          <a:solidFill>
                            <a:schemeClr val="tx1"/>
                          </a:solidFill>
                        </a:rPr>
                        <a:t>asbarros@med.up.pt</a:t>
                      </a:r>
                    </a:p>
                    <a:p>
                      <a:r>
                        <a:rPr lang="en-US" b="0" dirty="0">
                          <a:solidFill>
                            <a:schemeClr val="tx1"/>
                          </a:solidFill>
                        </a:rPr>
                        <a:t>unic.med.up.pt</a:t>
                      </a:r>
                    </a:p>
                  </a:txBody>
                  <a:tcPr>
                    <a:solidFill>
                      <a:schemeClr val="bg1"/>
                    </a:solidFill>
                  </a:tcPr>
                </a:tc>
                <a:tc>
                  <a:txBody>
                    <a:bodyPr/>
                    <a:lstStyle/>
                    <a:p>
                      <a:r>
                        <a:rPr lang="en-US" dirty="0">
                          <a:solidFill>
                            <a:schemeClr val="tx1"/>
                          </a:solidFill>
                        </a:rPr>
                        <a:t>Course Schedule details</a:t>
                      </a:r>
                    </a:p>
                    <a:p>
                      <a:endParaRPr lang="en-US" dirty="0">
                        <a:solidFill>
                          <a:schemeClr val="tx1"/>
                        </a:solidFill>
                      </a:endParaRPr>
                    </a:p>
                    <a:p>
                      <a:r>
                        <a:rPr lang="en-US" b="0" dirty="0">
                          <a:solidFill>
                            <a:schemeClr val="tx1"/>
                          </a:solidFill>
                        </a:rPr>
                        <a:t>11-19 November, </a:t>
                      </a:r>
                      <a:br>
                        <a:rPr lang="en-US" b="0" dirty="0">
                          <a:solidFill>
                            <a:schemeClr val="tx1"/>
                          </a:solidFill>
                        </a:rPr>
                      </a:br>
                      <a:r>
                        <a:rPr lang="en-US" b="0" dirty="0">
                          <a:solidFill>
                            <a:schemeClr val="tx1"/>
                          </a:solidFill>
                        </a:rPr>
                        <a:t>16.30-18.30</a:t>
                      </a:r>
                    </a:p>
                  </a:txBody>
                  <a:tcPr>
                    <a:solidFill>
                      <a:schemeClr val="bg1"/>
                    </a:solidFill>
                  </a:tcPr>
                </a:tc>
                <a:tc>
                  <a:txBody>
                    <a:bodyPr/>
                    <a:lstStyle/>
                    <a:p>
                      <a:r>
                        <a:rPr lang="en-US" dirty="0">
                          <a:solidFill>
                            <a:schemeClr val="tx1"/>
                          </a:solidFill>
                        </a:rPr>
                        <a:t>Contacting me</a:t>
                      </a:r>
                    </a:p>
                    <a:p>
                      <a:endParaRPr lang="en-US" dirty="0">
                        <a:solidFill>
                          <a:schemeClr val="tx1"/>
                        </a:solidFill>
                      </a:endParaRPr>
                    </a:p>
                    <a:p>
                      <a:r>
                        <a:rPr lang="en-US" b="0" dirty="0">
                          <a:solidFill>
                            <a:schemeClr val="tx1"/>
                          </a:solidFill>
                        </a:rPr>
                        <a:t>E-mail is the best way to contact me. I will try to answer within 24 hrs. Otherwise, Office at Level 6 (Physiology) </a:t>
                      </a:r>
                    </a:p>
                  </a:txBody>
                  <a:tcPr>
                    <a:solidFill>
                      <a:schemeClr val="bg1"/>
                    </a:solidFill>
                  </a:tcPr>
                </a:tc>
                <a:extLst>
                  <a:ext uri="{0D108BD9-81ED-4DB2-BD59-A6C34878D82A}">
                    <a16:rowId xmlns:a16="http://schemas.microsoft.com/office/drawing/2014/main" val="3307889261"/>
                  </a:ext>
                </a:extLst>
              </a:tr>
            </a:tbl>
          </a:graphicData>
        </a:graphic>
      </p:graphicFrame>
    </p:spTree>
    <p:extLst>
      <p:ext uri="{BB962C8B-B14F-4D97-AF65-F5344CB8AC3E}">
        <p14:creationId xmlns:p14="http://schemas.microsoft.com/office/powerpoint/2010/main" val="36430423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63DFA8E-4F05-4553-A52B-527C761D903F}"/>
              </a:ext>
            </a:extLst>
          </p:cNvPr>
          <p:cNvPicPr>
            <a:picLocks noChangeAspect="1"/>
          </p:cNvPicPr>
          <p:nvPr/>
        </p:nvPicPr>
        <p:blipFill>
          <a:blip r:embed="rId2"/>
          <a:stretch>
            <a:fillRect/>
          </a:stretch>
        </p:blipFill>
        <p:spPr>
          <a:xfrm>
            <a:off x="279978" y="730684"/>
            <a:ext cx="5924550" cy="5343525"/>
          </a:xfrm>
          <a:prstGeom prst="rect">
            <a:avLst/>
          </a:prstGeom>
        </p:spPr>
      </p:pic>
      <p:sp>
        <p:nvSpPr>
          <p:cNvPr id="7" name="TextBox 6">
            <a:extLst>
              <a:ext uri="{FF2B5EF4-FFF2-40B4-BE49-F238E27FC236}">
                <a16:creationId xmlns:a16="http://schemas.microsoft.com/office/drawing/2014/main" id="{0F716EA8-1544-4134-BABB-91E242AC9B2A}"/>
              </a:ext>
            </a:extLst>
          </p:cNvPr>
          <p:cNvSpPr txBox="1"/>
          <p:nvPr/>
        </p:nvSpPr>
        <p:spPr>
          <a:xfrm>
            <a:off x="298450" y="316411"/>
            <a:ext cx="3405332" cy="369332"/>
          </a:xfrm>
          <a:prstGeom prst="rect">
            <a:avLst/>
          </a:prstGeom>
          <a:noFill/>
        </p:spPr>
        <p:txBody>
          <a:bodyPr wrap="square">
            <a:spAutoFit/>
          </a:bodyPr>
          <a:lstStyle/>
          <a:p>
            <a:r>
              <a:rPr lang="en-US" b="1" dirty="0"/>
              <a:t>R demo about the </a:t>
            </a:r>
            <a:r>
              <a:rPr lang="en-US" b="1" dirty="0" err="1"/>
              <a:t>datasauRus</a:t>
            </a:r>
            <a:r>
              <a:rPr lang="en-US" b="1" dirty="0"/>
              <a:t> set</a:t>
            </a:r>
          </a:p>
        </p:txBody>
      </p:sp>
      <p:pic>
        <p:nvPicPr>
          <p:cNvPr id="3" name="Picture 2" descr="Chart, scatter chart&#10;&#10;Description automatically generated">
            <a:extLst>
              <a:ext uri="{FF2B5EF4-FFF2-40B4-BE49-F238E27FC236}">
                <a16:creationId xmlns:a16="http://schemas.microsoft.com/office/drawing/2014/main" id="{2CD23D2C-AA13-4129-BC14-D084E2922C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801" y="268869"/>
            <a:ext cx="5772727" cy="5376608"/>
          </a:xfrm>
          <a:prstGeom prst="rect">
            <a:avLst/>
          </a:prstGeom>
        </p:spPr>
      </p:pic>
      <p:sp>
        <p:nvSpPr>
          <p:cNvPr id="8" name="TextBox 7">
            <a:extLst>
              <a:ext uri="{FF2B5EF4-FFF2-40B4-BE49-F238E27FC236}">
                <a16:creationId xmlns:a16="http://schemas.microsoft.com/office/drawing/2014/main" id="{388B6C0A-C26B-4D6C-823B-BC6D2CE6C594}"/>
              </a:ext>
            </a:extLst>
          </p:cNvPr>
          <p:cNvSpPr txBox="1"/>
          <p:nvPr/>
        </p:nvSpPr>
        <p:spPr>
          <a:xfrm>
            <a:off x="7711212" y="5686333"/>
            <a:ext cx="4117109" cy="923330"/>
          </a:xfrm>
          <a:prstGeom prst="rect">
            <a:avLst/>
          </a:prstGeom>
          <a:noFill/>
        </p:spPr>
        <p:txBody>
          <a:bodyPr wrap="square">
            <a:spAutoFit/>
          </a:bodyPr>
          <a:lstStyle/>
          <a:p>
            <a:r>
              <a:rPr lang="en-US" dirty="0"/>
              <a:t>Same summary statistics, different data structure. Wildly different data sets can give similar results</a:t>
            </a:r>
          </a:p>
        </p:txBody>
      </p:sp>
      <p:pic>
        <p:nvPicPr>
          <p:cNvPr id="9" name="Picture 8">
            <a:extLst>
              <a:ext uri="{FF2B5EF4-FFF2-40B4-BE49-F238E27FC236}">
                <a16:creationId xmlns:a16="http://schemas.microsoft.com/office/drawing/2014/main" id="{4988EB20-9E42-463C-BA87-367668D849DD}"/>
              </a:ext>
            </a:extLst>
          </p:cNvPr>
          <p:cNvPicPr>
            <a:picLocks noChangeAspect="1"/>
          </p:cNvPicPr>
          <p:nvPr/>
        </p:nvPicPr>
        <p:blipFill rotWithShape="1">
          <a:blip r:embed="rId4"/>
          <a:srcRect b="23781"/>
          <a:stretch/>
        </p:blipFill>
        <p:spPr>
          <a:xfrm>
            <a:off x="10169236" y="4309668"/>
            <a:ext cx="1866900" cy="1335809"/>
          </a:xfrm>
          <a:prstGeom prst="rect">
            <a:avLst/>
          </a:prstGeom>
        </p:spPr>
      </p:pic>
    </p:spTree>
    <p:extLst>
      <p:ext uri="{BB962C8B-B14F-4D97-AF65-F5344CB8AC3E}">
        <p14:creationId xmlns:p14="http://schemas.microsoft.com/office/powerpoint/2010/main" val="2044698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uxograma: Processo 5">
            <a:extLst>
              <a:ext uri="{FF2B5EF4-FFF2-40B4-BE49-F238E27FC236}">
                <a16:creationId xmlns:a16="http://schemas.microsoft.com/office/drawing/2014/main" id="{CB546C87-517E-4BD9-BA98-2FBDF77ABE9D}"/>
              </a:ext>
            </a:extLst>
          </p:cNvPr>
          <p:cNvSpPr/>
          <p:nvPr/>
        </p:nvSpPr>
        <p:spPr>
          <a:xfrm>
            <a:off x="0" y="0"/>
            <a:ext cx="12192000" cy="729669"/>
          </a:xfrm>
          <a:prstGeom prst="flowChartProcess">
            <a:avLst/>
          </a:prstGeom>
          <a:solidFill>
            <a:srgbClr val="FFFF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pt-PT" b="1" dirty="0">
                <a:solidFill>
                  <a:schemeClr val="tx1">
                    <a:lumMod val="95000"/>
                    <a:lumOff val="5000"/>
                  </a:schemeClr>
                </a:solidFill>
              </a:rPr>
              <a:t>Normal </a:t>
            </a:r>
            <a:r>
              <a:rPr lang="en-US" b="1" dirty="0">
                <a:solidFill>
                  <a:schemeClr val="tx1">
                    <a:lumMod val="95000"/>
                    <a:lumOff val="5000"/>
                  </a:schemeClr>
                </a:solidFill>
              </a:rPr>
              <a:t>distribution &amp; other tales</a:t>
            </a:r>
            <a:endParaRPr lang="en-US" dirty="0">
              <a:solidFill>
                <a:schemeClr val="tx1">
                  <a:lumMod val="95000"/>
                  <a:lumOff val="5000"/>
                </a:schemeClr>
              </a:solidFill>
            </a:endParaRPr>
          </a:p>
        </p:txBody>
      </p:sp>
      <p:sp>
        <p:nvSpPr>
          <p:cNvPr id="2" name="CaixaDeTexto 1">
            <a:extLst>
              <a:ext uri="{FF2B5EF4-FFF2-40B4-BE49-F238E27FC236}">
                <a16:creationId xmlns:a16="http://schemas.microsoft.com/office/drawing/2014/main" id="{5D3688A2-C238-42B0-A01B-6FC0B236018A}"/>
              </a:ext>
            </a:extLst>
          </p:cNvPr>
          <p:cNvSpPr txBox="1"/>
          <p:nvPr/>
        </p:nvSpPr>
        <p:spPr>
          <a:xfrm>
            <a:off x="0" y="969818"/>
            <a:ext cx="11453091" cy="4247317"/>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b="1" dirty="0"/>
              <a:t>Random variable: </a:t>
            </a:r>
            <a:r>
              <a:rPr lang="en-US" dirty="0"/>
              <a:t>A set of </a:t>
            </a:r>
            <a:r>
              <a:rPr lang="en-US" b="1" dirty="0"/>
              <a:t>possible</a:t>
            </a:r>
            <a:r>
              <a:rPr lang="en-US" dirty="0"/>
              <a:t> values from a </a:t>
            </a:r>
            <a:r>
              <a:rPr lang="en-US" b="1" dirty="0"/>
              <a:t>random</a:t>
            </a:r>
            <a:r>
              <a:rPr lang="en-US" dirty="0"/>
              <a:t> experiment </a:t>
            </a:r>
            <a:r>
              <a:rPr lang="en-US" i="1" dirty="0"/>
              <a:t>(c.f. Why Statistics slide)</a:t>
            </a:r>
            <a:endParaRPr lang="en-US" b="1" i="1"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Normal</a:t>
            </a:r>
            <a:r>
              <a:rPr lang="en-US" dirty="0"/>
              <a:t> distribution (Gaussian) – the fundamental probability distribution of statistics (1)</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Central Limit Theorem (CLT) </a:t>
            </a:r>
            <a:r>
              <a:rPr lang="en-US" dirty="0"/>
              <a:t>– any series of independent, identically distribution </a:t>
            </a:r>
            <a:r>
              <a:rPr lang="en-US" b="1" dirty="0"/>
              <a:t>random</a:t>
            </a:r>
            <a:r>
              <a:rPr lang="en-US" dirty="0"/>
              <a:t> variables, their sum tends to follow a </a:t>
            </a:r>
            <a:r>
              <a:rPr lang="en-US" b="1" dirty="0"/>
              <a:t>normal</a:t>
            </a:r>
            <a:r>
              <a:rPr lang="en-US" dirty="0"/>
              <a:t> distribution (as the number of variables increase).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r>
              <a:rPr lang="en-US" dirty="0"/>
              <a:t>	</a:t>
            </a:r>
          </a:p>
          <a:p>
            <a:pPr marL="285750" indent="-285750">
              <a:buFont typeface="Arial" panose="020B0604020202020204" pitchFamily="34" charset="0"/>
              <a:buChar char="•"/>
            </a:pPr>
            <a:endParaRPr lang="en-US" dirty="0"/>
          </a:p>
          <a:p>
            <a:r>
              <a:rPr lang="en-US" dirty="0"/>
              <a:t>(</a:t>
            </a:r>
            <a:r>
              <a:rPr lang="en-US" dirty="0">
                <a:highlight>
                  <a:srgbClr val="C0C0C0"/>
                </a:highlight>
              </a:rPr>
              <a:t>1) in a way, this can be loosely related to sampling binominal distribution – the binomial variable may be regarded as the sum of n independent, identicality distributed random variable (each being the result of one trial taking value 1 with probability p.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69495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uxograma: Processo 5">
            <a:extLst>
              <a:ext uri="{FF2B5EF4-FFF2-40B4-BE49-F238E27FC236}">
                <a16:creationId xmlns:a16="http://schemas.microsoft.com/office/drawing/2014/main" id="{93C6AC26-5E82-4B81-9BDB-AABF72B79C23}"/>
              </a:ext>
            </a:extLst>
          </p:cNvPr>
          <p:cNvSpPr/>
          <p:nvPr/>
        </p:nvSpPr>
        <p:spPr>
          <a:xfrm>
            <a:off x="0" y="0"/>
            <a:ext cx="12192000" cy="729669"/>
          </a:xfrm>
          <a:prstGeom prst="flowChartProcess">
            <a:avLst/>
          </a:prstGeom>
          <a:solidFill>
            <a:srgbClr val="FFFF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pt-PT" b="1" dirty="0">
                <a:solidFill>
                  <a:schemeClr val="tx1">
                    <a:lumMod val="95000"/>
                    <a:lumOff val="5000"/>
                  </a:schemeClr>
                </a:solidFill>
              </a:rPr>
              <a:t>Normal </a:t>
            </a:r>
            <a:r>
              <a:rPr lang="en-US" b="1" dirty="0">
                <a:solidFill>
                  <a:schemeClr val="tx1">
                    <a:lumMod val="95000"/>
                    <a:lumOff val="5000"/>
                  </a:schemeClr>
                </a:solidFill>
              </a:rPr>
              <a:t>distribution &amp; other tales</a:t>
            </a:r>
            <a:endParaRPr lang="en-US" dirty="0">
              <a:solidFill>
                <a:schemeClr val="tx1">
                  <a:lumMod val="95000"/>
                  <a:lumOff val="5000"/>
                </a:schemeClr>
              </a:solidFill>
            </a:endParaRPr>
          </a:p>
        </p:txBody>
      </p:sp>
      <p:pic>
        <p:nvPicPr>
          <p:cNvPr id="5" name="Picture 4" descr="Diagram&#10;&#10;Description automatically generated">
            <a:extLst>
              <a:ext uri="{FF2B5EF4-FFF2-40B4-BE49-F238E27FC236}">
                <a16:creationId xmlns:a16="http://schemas.microsoft.com/office/drawing/2014/main" id="{24620895-104D-494A-9632-D705256466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3146" y="965670"/>
            <a:ext cx="8328604" cy="4783785"/>
          </a:xfrm>
          <a:prstGeom prst="rect">
            <a:avLst/>
          </a:prstGeom>
        </p:spPr>
      </p:pic>
      <p:sp>
        <p:nvSpPr>
          <p:cNvPr id="7" name="TextBox 6">
            <a:extLst>
              <a:ext uri="{FF2B5EF4-FFF2-40B4-BE49-F238E27FC236}">
                <a16:creationId xmlns:a16="http://schemas.microsoft.com/office/drawing/2014/main" id="{D6E0C08F-DF9A-461E-84E2-FCE28B0CA1D6}"/>
              </a:ext>
            </a:extLst>
          </p:cNvPr>
          <p:cNvSpPr txBox="1"/>
          <p:nvPr/>
        </p:nvSpPr>
        <p:spPr>
          <a:xfrm>
            <a:off x="23896" y="6488668"/>
            <a:ext cx="3669799" cy="276999"/>
          </a:xfrm>
          <a:prstGeom prst="rect">
            <a:avLst/>
          </a:prstGeom>
          <a:noFill/>
        </p:spPr>
        <p:txBody>
          <a:bodyPr wrap="square">
            <a:spAutoFit/>
          </a:bodyPr>
          <a:lstStyle/>
          <a:p>
            <a:r>
              <a:rPr lang="en-US" sz="1200" dirty="0"/>
              <a:t>normal distribution (mean = 0, standard deviation = 1) </a:t>
            </a:r>
          </a:p>
        </p:txBody>
      </p:sp>
      <p:sp>
        <p:nvSpPr>
          <p:cNvPr id="12" name="TextBox 11">
            <a:extLst>
              <a:ext uri="{FF2B5EF4-FFF2-40B4-BE49-F238E27FC236}">
                <a16:creationId xmlns:a16="http://schemas.microsoft.com/office/drawing/2014/main" id="{3A8B1824-7B7B-446C-8A2D-248D01D30054}"/>
              </a:ext>
            </a:extLst>
          </p:cNvPr>
          <p:cNvSpPr txBox="1"/>
          <p:nvPr/>
        </p:nvSpPr>
        <p:spPr>
          <a:xfrm>
            <a:off x="7376862" y="1244839"/>
            <a:ext cx="3362325" cy="923330"/>
          </a:xfrm>
          <a:prstGeom prst="rect">
            <a:avLst/>
          </a:prstGeom>
          <a:noFill/>
        </p:spPr>
        <p:txBody>
          <a:bodyPr wrap="square" rtlCol="0">
            <a:spAutoFit/>
          </a:bodyPr>
          <a:lstStyle/>
          <a:p>
            <a:pPr algn="ctr"/>
            <a:r>
              <a:rPr lang="en-US" dirty="0"/>
              <a:t>the </a:t>
            </a:r>
            <a:r>
              <a:rPr lang="en-US" b="1" dirty="0"/>
              <a:t>true</a:t>
            </a:r>
            <a:r>
              <a:rPr lang="en-US" dirty="0"/>
              <a:t> population </a:t>
            </a:r>
            <a:r>
              <a:rPr lang="en-US" b="1" dirty="0"/>
              <a:t>mean</a:t>
            </a:r>
            <a:r>
              <a:rPr lang="en-US" dirty="0"/>
              <a:t> (this is </a:t>
            </a:r>
            <a:r>
              <a:rPr lang="en-US" b="1" dirty="0"/>
              <a:t>unknown</a:t>
            </a:r>
            <a:r>
              <a:rPr lang="en-US" dirty="0"/>
              <a:t>, and we will try to </a:t>
            </a:r>
            <a:r>
              <a:rPr lang="en-US" b="1" dirty="0"/>
              <a:t>estimate</a:t>
            </a:r>
            <a:r>
              <a:rPr lang="en-US" dirty="0"/>
              <a:t> it)</a:t>
            </a:r>
          </a:p>
        </p:txBody>
      </p:sp>
      <p:sp>
        <p:nvSpPr>
          <p:cNvPr id="14" name="TextBox 13">
            <a:extLst>
              <a:ext uri="{FF2B5EF4-FFF2-40B4-BE49-F238E27FC236}">
                <a16:creationId xmlns:a16="http://schemas.microsoft.com/office/drawing/2014/main" id="{7BFF8F7C-09BB-4868-89DF-170247AD7C8E}"/>
              </a:ext>
            </a:extLst>
          </p:cNvPr>
          <p:cNvSpPr txBox="1"/>
          <p:nvPr/>
        </p:nvSpPr>
        <p:spPr>
          <a:xfrm>
            <a:off x="5920924" y="875507"/>
            <a:ext cx="350151" cy="369332"/>
          </a:xfrm>
          <a:prstGeom prst="rect">
            <a:avLst/>
          </a:prstGeom>
          <a:noFill/>
        </p:spPr>
        <p:txBody>
          <a:bodyPr wrap="square" rtlCol="0">
            <a:spAutoFit/>
          </a:bodyPr>
          <a:lstStyle/>
          <a:p>
            <a:r>
              <a:rPr lang="en-US" dirty="0">
                <a:sym typeface="Symbol" panose="05050102010706020507" pitchFamily="18" charset="2"/>
              </a:rPr>
              <a:t></a:t>
            </a:r>
            <a:endParaRPr lang="en-US" dirty="0"/>
          </a:p>
        </p:txBody>
      </p:sp>
      <p:cxnSp>
        <p:nvCxnSpPr>
          <p:cNvPr id="16" name="Connector: Curved 15">
            <a:extLst>
              <a:ext uri="{FF2B5EF4-FFF2-40B4-BE49-F238E27FC236}">
                <a16:creationId xmlns:a16="http://schemas.microsoft.com/office/drawing/2014/main" id="{BC16A9F2-B0E4-4C84-9A4F-25BA9DBD1447}"/>
              </a:ext>
            </a:extLst>
          </p:cNvPr>
          <p:cNvCxnSpPr>
            <a:cxnSpLocks/>
            <a:endCxn id="12" idx="1"/>
          </p:cNvCxnSpPr>
          <p:nvPr/>
        </p:nvCxnSpPr>
        <p:spPr>
          <a:xfrm>
            <a:off x="6287293" y="1244839"/>
            <a:ext cx="1089569" cy="46166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1FA0C68-1D30-4F48-8314-59717627BDE6}"/>
              </a:ext>
            </a:extLst>
          </p:cNvPr>
          <p:cNvSpPr txBox="1"/>
          <p:nvPr/>
        </p:nvSpPr>
        <p:spPr>
          <a:xfrm>
            <a:off x="5149515" y="6413515"/>
            <a:ext cx="6897209" cy="369332"/>
          </a:xfrm>
          <a:prstGeom prst="rect">
            <a:avLst/>
          </a:prstGeom>
          <a:noFill/>
        </p:spPr>
        <p:txBody>
          <a:bodyPr wrap="none" rtlCol="0">
            <a:spAutoFit/>
          </a:bodyPr>
          <a:lstStyle/>
          <a:p>
            <a:r>
              <a:rPr lang="en-US" dirty="0"/>
              <a:t>we take a </a:t>
            </a:r>
            <a:r>
              <a:rPr lang="en-US" b="1" dirty="0"/>
              <a:t>sample</a:t>
            </a:r>
            <a:r>
              <a:rPr lang="en-US" dirty="0"/>
              <a:t> from the </a:t>
            </a:r>
            <a:r>
              <a:rPr lang="en-US" b="1" dirty="0"/>
              <a:t>population</a:t>
            </a:r>
            <a:r>
              <a:rPr lang="en-US" dirty="0"/>
              <a:t> to </a:t>
            </a:r>
            <a:r>
              <a:rPr lang="en-US" b="1" dirty="0"/>
              <a:t>estimate</a:t>
            </a:r>
            <a:r>
              <a:rPr lang="en-US" dirty="0"/>
              <a:t> the population </a:t>
            </a:r>
            <a:r>
              <a:rPr lang="en-US" b="1" dirty="0"/>
              <a:t>mean</a:t>
            </a:r>
          </a:p>
        </p:txBody>
      </p:sp>
      <p:cxnSp>
        <p:nvCxnSpPr>
          <p:cNvPr id="20" name="Straight Connector 19">
            <a:extLst>
              <a:ext uri="{FF2B5EF4-FFF2-40B4-BE49-F238E27FC236}">
                <a16:creationId xmlns:a16="http://schemas.microsoft.com/office/drawing/2014/main" id="{3AF295C2-2806-4EB1-B73E-A012CE9BD9DC}"/>
              </a:ext>
            </a:extLst>
          </p:cNvPr>
          <p:cNvCxnSpPr>
            <a:cxnSpLocks/>
          </p:cNvCxnSpPr>
          <p:nvPr/>
        </p:nvCxnSpPr>
        <p:spPr>
          <a:xfrm flipV="1">
            <a:off x="2394284" y="5811265"/>
            <a:ext cx="7435516" cy="87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4B205CF-BAFB-4297-9A90-34891D94DF4D}"/>
              </a:ext>
            </a:extLst>
          </p:cNvPr>
          <p:cNvCxnSpPr>
            <a:cxnSpLocks/>
          </p:cNvCxnSpPr>
          <p:nvPr/>
        </p:nvCxnSpPr>
        <p:spPr>
          <a:xfrm flipV="1">
            <a:off x="2378236" y="6096011"/>
            <a:ext cx="7435516" cy="8796"/>
          </a:xfrm>
          <a:prstGeom prst="line">
            <a:avLst/>
          </a:prstGeom>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11788DA8-DB14-4451-9894-9F0043BBC920}"/>
              </a:ext>
            </a:extLst>
          </p:cNvPr>
          <p:cNvSpPr/>
          <p:nvPr/>
        </p:nvSpPr>
        <p:spPr>
          <a:xfrm>
            <a:off x="6287293" y="5694932"/>
            <a:ext cx="184741" cy="184741"/>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32B81D32-8F32-4B81-9FE5-5D54CA32E178}"/>
              </a:ext>
            </a:extLst>
          </p:cNvPr>
          <p:cNvSpPr txBox="1"/>
          <p:nvPr/>
        </p:nvSpPr>
        <p:spPr>
          <a:xfrm>
            <a:off x="9875455" y="5613161"/>
            <a:ext cx="1831271" cy="369332"/>
          </a:xfrm>
          <a:prstGeom prst="rect">
            <a:avLst/>
          </a:prstGeom>
          <a:noFill/>
        </p:spPr>
        <p:txBody>
          <a:bodyPr wrap="square">
            <a:spAutoFit/>
          </a:bodyPr>
          <a:lstStyle/>
          <a:p>
            <a:r>
              <a:rPr lang="en-US" dirty="0"/>
              <a:t>A point estimate</a:t>
            </a:r>
          </a:p>
        </p:txBody>
      </p:sp>
      <p:sp>
        <p:nvSpPr>
          <p:cNvPr id="29" name="Rectangle 28">
            <a:extLst>
              <a:ext uri="{FF2B5EF4-FFF2-40B4-BE49-F238E27FC236}">
                <a16:creationId xmlns:a16="http://schemas.microsoft.com/office/drawing/2014/main" id="{DFD6C902-01E2-4AA5-8DB6-DD59213A4FCB}"/>
              </a:ext>
            </a:extLst>
          </p:cNvPr>
          <p:cNvSpPr/>
          <p:nvPr/>
        </p:nvSpPr>
        <p:spPr>
          <a:xfrm>
            <a:off x="4925976" y="6062574"/>
            <a:ext cx="3092116" cy="6687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EA8232B2-4946-4EDC-9775-DBA098736950}"/>
              </a:ext>
            </a:extLst>
          </p:cNvPr>
          <p:cNvSpPr txBox="1"/>
          <p:nvPr/>
        </p:nvSpPr>
        <p:spPr>
          <a:xfrm>
            <a:off x="9875455" y="5969577"/>
            <a:ext cx="2171269" cy="369332"/>
          </a:xfrm>
          <a:prstGeom prst="rect">
            <a:avLst/>
          </a:prstGeom>
          <a:noFill/>
        </p:spPr>
        <p:txBody>
          <a:bodyPr wrap="square">
            <a:spAutoFit/>
          </a:bodyPr>
          <a:lstStyle/>
          <a:p>
            <a:r>
              <a:rPr lang="en-US" dirty="0"/>
              <a:t>An interval estimate</a:t>
            </a:r>
          </a:p>
        </p:txBody>
      </p:sp>
      <p:sp>
        <p:nvSpPr>
          <p:cNvPr id="32" name="TextBox 31">
            <a:extLst>
              <a:ext uri="{FF2B5EF4-FFF2-40B4-BE49-F238E27FC236}">
                <a16:creationId xmlns:a16="http://schemas.microsoft.com/office/drawing/2014/main" id="{706BAB42-0C2D-447F-A94C-0FE5AFAC0E1E}"/>
              </a:ext>
            </a:extLst>
          </p:cNvPr>
          <p:cNvSpPr txBox="1"/>
          <p:nvPr/>
        </p:nvSpPr>
        <p:spPr>
          <a:xfrm>
            <a:off x="3711744" y="4808904"/>
            <a:ext cx="6118056" cy="369332"/>
          </a:xfrm>
          <a:prstGeom prst="rect">
            <a:avLst/>
          </a:prstGeom>
          <a:noFill/>
        </p:spPr>
        <p:txBody>
          <a:bodyPr wrap="square">
            <a:spAutoFit/>
          </a:bodyPr>
          <a:lstStyle/>
          <a:p>
            <a:r>
              <a:rPr lang="en-US" b="1" dirty="0"/>
              <a:t>sampling</a:t>
            </a:r>
            <a:r>
              <a:rPr lang="en-US" dirty="0"/>
              <a:t> data to </a:t>
            </a:r>
            <a:r>
              <a:rPr lang="en-US" b="1" dirty="0"/>
              <a:t>estimate</a:t>
            </a:r>
            <a:r>
              <a:rPr lang="en-US" dirty="0"/>
              <a:t> a population </a:t>
            </a:r>
            <a:r>
              <a:rPr lang="en-US" b="1" dirty="0"/>
              <a:t>parameter</a:t>
            </a:r>
          </a:p>
        </p:txBody>
      </p:sp>
    </p:spTree>
    <p:extLst>
      <p:ext uri="{BB962C8B-B14F-4D97-AF65-F5344CB8AC3E}">
        <p14:creationId xmlns:p14="http://schemas.microsoft.com/office/powerpoint/2010/main" val="1067632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uxograma: Processo 5">
            <a:extLst>
              <a:ext uri="{FF2B5EF4-FFF2-40B4-BE49-F238E27FC236}">
                <a16:creationId xmlns:a16="http://schemas.microsoft.com/office/drawing/2014/main" id="{CB546C87-517E-4BD9-BA98-2FBDF77ABE9D}"/>
              </a:ext>
            </a:extLst>
          </p:cNvPr>
          <p:cNvSpPr/>
          <p:nvPr/>
        </p:nvSpPr>
        <p:spPr>
          <a:xfrm>
            <a:off x="-7937" y="0"/>
            <a:ext cx="12192000" cy="729669"/>
          </a:xfrm>
          <a:prstGeom prst="flowChartProcess">
            <a:avLst/>
          </a:prstGeom>
          <a:solidFill>
            <a:srgbClr val="FFFF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b="1" dirty="0">
                <a:solidFill>
                  <a:schemeClr val="tx1">
                    <a:lumMod val="95000"/>
                    <a:lumOff val="5000"/>
                  </a:schemeClr>
                </a:solidFill>
              </a:rPr>
              <a:t>Central Limit Theorem </a:t>
            </a:r>
            <a:endParaRPr lang="en-US" dirty="0">
              <a:solidFill>
                <a:schemeClr val="tx1">
                  <a:lumMod val="95000"/>
                  <a:lumOff val="5000"/>
                </a:schemeClr>
              </a:solidFill>
            </a:endParaRPr>
          </a:p>
        </p:txBody>
      </p:sp>
      <p:sp>
        <p:nvSpPr>
          <p:cNvPr id="2" name="CaixaDeTexto 1">
            <a:extLst>
              <a:ext uri="{FF2B5EF4-FFF2-40B4-BE49-F238E27FC236}">
                <a16:creationId xmlns:a16="http://schemas.microsoft.com/office/drawing/2014/main" id="{5D3688A2-C238-42B0-A01B-6FC0B236018A}"/>
              </a:ext>
            </a:extLst>
          </p:cNvPr>
          <p:cNvSpPr txBox="1"/>
          <p:nvPr/>
        </p:nvSpPr>
        <p:spPr>
          <a:xfrm>
            <a:off x="0" y="969818"/>
            <a:ext cx="11453091" cy="1477328"/>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b="1" dirty="0"/>
              <a:t>Central Limit Theorem (CLT) </a:t>
            </a:r>
            <a:r>
              <a:rPr lang="en-US" dirty="0"/>
              <a:t>– any series of independent, identically distribution </a:t>
            </a:r>
            <a:r>
              <a:rPr lang="en-US" b="1" dirty="0"/>
              <a:t>random</a:t>
            </a:r>
            <a:r>
              <a:rPr lang="en-US" dirty="0"/>
              <a:t> variables, their sum tends to follow a </a:t>
            </a:r>
            <a:r>
              <a:rPr lang="en-US" b="1" dirty="0"/>
              <a:t>normal</a:t>
            </a:r>
            <a:r>
              <a:rPr lang="en-US" dirty="0"/>
              <a:t> distribution (as the number of variables increase).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4" name="Picture 3" descr="Chart, histogram&#10;&#10;Description automatically generated">
            <a:extLst>
              <a:ext uri="{FF2B5EF4-FFF2-40B4-BE49-F238E27FC236}">
                <a16:creationId xmlns:a16="http://schemas.microsoft.com/office/drawing/2014/main" id="{A3724115-C43D-4867-A2C8-F55511E3F8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3267" y="1887362"/>
            <a:ext cx="5823529" cy="3344920"/>
          </a:xfrm>
          <a:prstGeom prst="rect">
            <a:avLst/>
          </a:prstGeom>
        </p:spPr>
      </p:pic>
      <p:pic>
        <p:nvPicPr>
          <p:cNvPr id="7" name="Picture 6" descr="Chart, histogram&#10;&#10;Description automatically generated">
            <a:extLst>
              <a:ext uri="{FF2B5EF4-FFF2-40B4-BE49-F238E27FC236}">
                <a16:creationId xmlns:a16="http://schemas.microsoft.com/office/drawing/2014/main" id="{ADAB48C8-ED12-444B-83D8-BA0DAB82EF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284" y="1877837"/>
            <a:ext cx="5823529" cy="3344920"/>
          </a:xfrm>
          <a:prstGeom prst="rect">
            <a:avLst/>
          </a:prstGeom>
        </p:spPr>
      </p:pic>
      <p:pic>
        <p:nvPicPr>
          <p:cNvPr id="9" name="Picture 8">
            <a:extLst>
              <a:ext uri="{FF2B5EF4-FFF2-40B4-BE49-F238E27FC236}">
                <a16:creationId xmlns:a16="http://schemas.microsoft.com/office/drawing/2014/main" id="{8FBE2616-C1D0-4D3D-AE55-CFD4A7650424}"/>
              </a:ext>
            </a:extLst>
          </p:cNvPr>
          <p:cNvPicPr>
            <a:picLocks noChangeAspect="1"/>
          </p:cNvPicPr>
          <p:nvPr/>
        </p:nvPicPr>
        <p:blipFill>
          <a:blip r:embed="rId5"/>
          <a:stretch>
            <a:fillRect/>
          </a:stretch>
        </p:blipFill>
        <p:spPr>
          <a:xfrm>
            <a:off x="4349560" y="4963984"/>
            <a:ext cx="3146505" cy="1848395"/>
          </a:xfrm>
          <a:prstGeom prst="rect">
            <a:avLst/>
          </a:prstGeom>
        </p:spPr>
      </p:pic>
    </p:spTree>
    <p:extLst>
      <p:ext uri="{BB962C8B-B14F-4D97-AF65-F5344CB8AC3E}">
        <p14:creationId xmlns:p14="http://schemas.microsoft.com/office/powerpoint/2010/main" val="679525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A396254-10EA-4A23-ADAE-8FD1F9A6D3BA}"/>
                  </a:ext>
                </a:extLst>
              </p:cNvPr>
              <p:cNvSpPr txBox="1"/>
              <p:nvPr/>
            </p:nvSpPr>
            <p:spPr>
              <a:xfrm>
                <a:off x="1032488" y="1203756"/>
                <a:ext cx="10626111" cy="3726276"/>
              </a:xfrm>
              <a:prstGeom prst="rect">
                <a:avLst/>
              </a:prstGeom>
              <a:noFill/>
            </p:spPr>
            <p:txBody>
              <a:bodyPr wrap="square" rtlCol="0">
                <a:spAutoFit/>
              </a:bodyPr>
              <a:lstStyle/>
              <a:p>
                <a:endParaRPr lang="en-US" sz="2000" b="1" dirty="0"/>
              </a:p>
              <a:p>
                <a:r>
                  <a:rPr lang="en-US" sz="2000" b="1" dirty="0"/>
                  <a:t>Mean</a:t>
                </a:r>
                <a:r>
                  <a:rPr lang="en-US" sz="2000" b="1" baseline="30000" dirty="0"/>
                  <a:t>1</a:t>
                </a:r>
                <a:r>
                  <a:rPr lang="en-US" sz="2000" b="1" dirty="0"/>
                  <a:t> </a:t>
                </a:r>
              </a:p>
              <a:p>
                <a:r>
                  <a:rPr lang="en-US" sz="2000" b="1" dirty="0"/>
                  <a:t>	. arithmetic</a:t>
                </a:r>
                <a:endParaRPr lang="en-US" sz="2000" dirty="0"/>
              </a:p>
              <a:p>
                <a:endParaRPr lang="en-US" sz="2000" dirty="0"/>
              </a:p>
              <a:p>
                <a:r>
                  <a:rPr lang="en-US" sz="2000" b="1" dirty="0"/>
                  <a:t>	. median</a:t>
                </a:r>
                <a:r>
                  <a:rPr lang="en-US" sz="2000" dirty="0"/>
                  <a:t> (value ranking and take the middle point)</a:t>
                </a:r>
              </a:p>
              <a:p>
                <a:endParaRPr lang="en-US" sz="2000" dirty="0"/>
              </a:p>
              <a:p>
                <a:r>
                  <a:rPr lang="en-US" sz="2000" b="1" dirty="0"/>
                  <a:t>	. mode</a:t>
                </a:r>
                <a:r>
                  <a:rPr lang="en-US" sz="2000" dirty="0"/>
                  <a:t> (value repeated most often)</a:t>
                </a:r>
              </a:p>
              <a:p>
                <a:endParaRPr lang="en-US" sz="2000" dirty="0"/>
              </a:p>
              <a:p>
                <a:r>
                  <a:rPr lang="en-US" sz="2000" dirty="0"/>
                  <a:t>	</a:t>
                </a:r>
                <a:r>
                  <a:rPr lang="en-US" sz="2000" b="1" dirty="0"/>
                  <a:t>. harmonic</a:t>
                </a:r>
                <a:r>
                  <a:rPr lang="en-US" sz="2000" dirty="0"/>
                  <a:t> (suitable for when average rate is sought) – (2,4,8) </a:t>
                </a:r>
                <a:r>
                  <a:rPr lang="en-US" sz="2000" dirty="0">
                    <a:sym typeface="Wingdings" panose="05000000000000000000" pitchFamily="2" charset="2"/>
                  </a:rPr>
                  <a:t> </a:t>
                </a:r>
                <a14:m>
                  <m:oMath xmlns:m="http://schemas.openxmlformats.org/officeDocument/2006/math">
                    <m:f>
                      <m:fPr>
                        <m:ctrlPr>
                          <a:rPr lang="en-US" sz="2000" i="1" smtClean="0">
                            <a:latin typeface="Cambria Math" panose="02040503050406030204" pitchFamily="18" charset="0"/>
                            <a:sym typeface="Wingdings" panose="05000000000000000000" pitchFamily="2" charset="2"/>
                          </a:rPr>
                        </m:ctrlPr>
                      </m:fPr>
                      <m:num>
                        <m:r>
                          <a:rPr lang="en-US" sz="2000" b="0" i="1" smtClean="0">
                            <a:latin typeface="Cambria Math" panose="02040503050406030204" pitchFamily="18" charset="0"/>
                            <a:sym typeface="Wingdings" panose="05000000000000000000" pitchFamily="2" charset="2"/>
                          </a:rPr>
                          <m:t>3</m:t>
                        </m:r>
                      </m:num>
                      <m:den>
                        <m:f>
                          <m:fPr>
                            <m:ctrlPr>
                              <a:rPr lang="en-US" sz="2000" i="1" smtClean="0">
                                <a:latin typeface="Cambria Math" panose="02040503050406030204" pitchFamily="18" charset="0"/>
                                <a:sym typeface="Wingdings" panose="05000000000000000000" pitchFamily="2" charset="2"/>
                              </a:rPr>
                            </m:ctrlPr>
                          </m:fPr>
                          <m:num>
                            <m:r>
                              <a:rPr lang="en-US" sz="2000" b="0" i="1" smtClean="0">
                                <a:latin typeface="Cambria Math" panose="02040503050406030204" pitchFamily="18" charset="0"/>
                                <a:sym typeface="Wingdings" panose="05000000000000000000" pitchFamily="2" charset="2"/>
                              </a:rPr>
                              <m:t>1</m:t>
                            </m:r>
                          </m:num>
                          <m:den>
                            <m:r>
                              <a:rPr lang="en-US" sz="2000" b="0" i="1" smtClean="0">
                                <a:latin typeface="Cambria Math" panose="02040503050406030204" pitchFamily="18" charset="0"/>
                                <a:sym typeface="Wingdings" panose="05000000000000000000" pitchFamily="2" charset="2"/>
                              </a:rPr>
                              <m:t>2</m:t>
                            </m:r>
                          </m:den>
                        </m:f>
                        <m:r>
                          <a:rPr lang="en-US" sz="2000" b="0" i="1" smtClean="0">
                            <a:latin typeface="Cambria Math" panose="02040503050406030204" pitchFamily="18" charset="0"/>
                            <a:sym typeface="Wingdings" panose="05000000000000000000" pitchFamily="2" charset="2"/>
                          </a:rPr>
                          <m:t>+</m:t>
                        </m:r>
                        <m:f>
                          <m:fPr>
                            <m:ctrlPr>
                              <a:rPr lang="en-US" sz="2000" i="1" smtClean="0">
                                <a:latin typeface="Cambria Math" panose="02040503050406030204" pitchFamily="18" charset="0"/>
                                <a:sym typeface="Wingdings" panose="05000000000000000000" pitchFamily="2" charset="2"/>
                              </a:rPr>
                            </m:ctrlPr>
                          </m:fPr>
                          <m:num>
                            <m:r>
                              <a:rPr lang="en-US" sz="2000" b="0" i="1" smtClean="0">
                                <a:latin typeface="Cambria Math" panose="02040503050406030204" pitchFamily="18" charset="0"/>
                                <a:sym typeface="Wingdings" panose="05000000000000000000" pitchFamily="2" charset="2"/>
                              </a:rPr>
                              <m:t>1</m:t>
                            </m:r>
                          </m:num>
                          <m:den>
                            <m:r>
                              <a:rPr lang="en-US" sz="2000" b="0" i="1" smtClean="0">
                                <a:latin typeface="Cambria Math" panose="02040503050406030204" pitchFamily="18" charset="0"/>
                                <a:sym typeface="Wingdings" panose="05000000000000000000" pitchFamily="2" charset="2"/>
                              </a:rPr>
                              <m:t>4</m:t>
                            </m:r>
                          </m:den>
                        </m:f>
                        <m:r>
                          <a:rPr lang="en-US" sz="2000" b="0" i="1" smtClean="0">
                            <a:latin typeface="Cambria Math" panose="02040503050406030204" pitchFamily="18" charset="0"/>
                            <a:sym typeface="Wingdings" panose="05000000000000000000" pitchFamily="2" charset="2"/>
                          </a:rPr>
                          <m:t>+</m:t>
                        </m:r>
                        <m:f>
                          <m:fPr>
                            <m:ctrlPr>
                              <a:rPr lang="en-US" sz="2000" i="1" smtClean="0">
                                <a:latin typeface="Cambria Math" panose="02040503050406030204" pitchFamily="18" charset="0"/>
                                <a:sym typeface="Wingdings" panose="05000000000000000000" pitchFamily="2" charset="2"/>
                              </a:rPr>
                            </m:ctrlPr>
                          </m:fPr>
                          <m:num>
                            <m:r>
                              <a:rPr lang="en-US" sz="2000" b="0" i="1" smtClean="0">
                                <a:latin typeface="Cambria Math" panose="02040503050406030204" pitchFamily="18" charset="0"/>
                                <a:sym typeface="Wingdings" panose="05000000000000000000" pitchFamily="2" charset="2"/>
                              </a:rPr>
                              <m:t>1</m:t>
                            </m:r>
                          </m:num>
                          <m:den>
                            <m:r>
                              <a:rPr lang="en-US" sz="2000" b="0" i="1" smtClean="0">
                                <a:latin typeface="Cambria Math" panose="02040503050406030204" pitchFamily="18" charset="0"/>
                                <a:sym typeface="Wingdings" panose="05000000000000000000" pitchFamily="2" charset="2"/>
                              </a:rPr>
                              <m:t>8</m:t>
                            </m:r>
                          </m:den>
                        </m:f>
                      </m:den>
                    </m:f>
                  </m:oMath>
                </a14:m>
                <a:endParaRPr lang="en-US" sz="2000" dirty="0"/>
              </a:p>
              <a:p>
                <a:r>
                  <a:rPr lang="en-US" sz="2000" dirty="0"/>
                  <a:t>	</a:t>
                </a:r>
                <a:r>
                  <a:rPr lang="en-US" sz="2000" b="1" dirty="0"/>
                  <a:t>.</a:t>
                </a:r>
                <a:r>
                  <a:rPr lang="en-US" sz="2000" dirty="0"/>
                  <a:t> </a:t>
                </a:r>
                <a:r>
                  <a:rPr lang="en-US" sz="2000" b="1" dirty="0"/>
                  <a:t>weighted</a:t>
                </a:r>
                <a:endParaRPr lang="en-US" sz="2000" dirty="0"/>
              </a:p>
              <a:p>
                <a:r>
                  <a:rPr lang="en-US" sz="2000" dirty="0"/>
                  <a:t>	</a:t>
                </a:r>
              </a:p>
            </p:txBody>
          </p:sp>
        </mc:Choice>
        <mc:Fallback xmlns="">
          <p:sp>
            <p:nvSpPr>
              <p:cNvPr id="4" name="TextBox 3">
                <a:extLst>
                  <a:ext uri="{FF2B5EF4-FFF2-40B4-BE49-F238E27FC236}">
                    <a16:creationId xmlns:a16="http://schemas.microsoft.com/office/drawing/2014/main" id="{DA396254-10EA-4A23-ADAE-8FD1F9A6D3BA}"/>
                  </a:ext>
                </a:extLst>
              </p:cNvPr>
              <p:cNvSpPr txBox="1">
                <a:spLocks noRot="1" noChangeAspect="1" noMove="1" noResize="1" noEditPoints="1" noAdjustHandles="1" noChangeArrowheads="1" noChangeShapeType="1" noTextEdit="1"/>
              </p:cNvSpPr>
              <p:nvPr/>
            </p:nvSpPr>
            <p:spPr>
              <a:xfrm>
                <a:off x="1032488" y="1203756"/>
                <a:ext cx="10626111" cy="3726276"/>
              </a:xfrm>
              <a:prstGeom prst="rect">
                <a:avLst/>
              </a:prstGeom>
              <a:blipFill>
                <a:blip r:embed="rId2"/>
                <a:stretch>
                  <a:fillRect l="-574"/>
                </a:stretch>
              </a:blipFill>
            </p:spPr>
            <p:txBody>
              <a:bodyPr/>
              <a:lstStyle/>
              <a:p>
                <a:r>
                  <a:rPr lang="en-US">
                    <a:noFill/>
                  </a:rPr>
                  <a:t> </a:t>
                </a:r>
              </a:p>
            </p:txBody>
          </p:sp>
        </mc:Fallback>
      </mc:AlternateContent>
      <p:sp>
        <p:nvSpPr>
          <p:cNvPr id="8" name="Fluxograma: Processo 5">
            <a:extLst>
              <a:ext uri="{FF2B5EF4-FFF2-40B4-BE49-F238E27FC236}">
                <a16:creationId xmlns:a16="http://schemas.microsoft.com/office/drawing/2014/main" id="{6BA7DAA7-B60B-478B-B979-AF5BC873FF8A}"/>
              </a:ext>
            </a:extLst>
          </p:cNvPr>
          <p:cNvSpPr/>
          <p:nvPr/>
        </p:nvSpPr>
        <p:spPr>
          <a:xfrm>
            <a:off x="0" y="0"/>
            <a:ext cx="12192000" cy="729669"/>
          </a:xfrm>
          <a:prstGeom prst="flowChartProcess">
            <a:avLst/>
          </a:prstGeom>
          <a:solidFill>
            <a:srgbClr val="FFFF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sz="1800" b="1" dirty="0">
                <a:solidFill>
                  <a:schemeClr val="tx1">
                    <a:lumMod val="95000"/>
                    <a:lumOff val="5000"/>
                  </a:schemeClr>
                </a:solidFill>
              </a:rPr>
              <a:t>Figures of merit</a:t>
            </a:r>
            <a:endParaRPr lang="en-US" sz="1800" dirty="0">
              <a:solidFill>
                <a:schemeClr val="tx1">
                  <a:lumMod val="95000"/>
                  <a:lumOff val="5000"/>
                </a:schemeClr>
              </a:solidFill>
            </a:endParaRPr>
          </a:p>
        </p:txBody>
      </p:sp>
    </p:spTree>
    <p:extLst>
      <p:ext uri="{BB962C8B-B14F-4D97-AF65-F5344CB8AC3E}">
        <p14:creationId xmlns:p14="http://schemas.microsoft.com/office/powerpoint/2010/main" val="1623399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FA671E7-1A2A-421E-86A8-107718E1D946}"/>
              </a:ext>
            </a:extLst>
          </p:cNvPr>
          <p:cNvSpPr/>
          <p:nvPr/>
        </p:nvSpPr>
        <p:spPr>
          <a:xfrm>
            <a:off x="705361" y="1894744"/>
            <a:ext cx="10871200" cy="3139321"/>
          </a:xfrm>
          <a:prstGeom prst="rect">
            <a:avLst/>
          </a:prstGeom>
        </p:spPr>
        <p:txBody>
          <a:bodyPr wrap="square">
            <a:spAutoFit/>
          </a:bodyPr>
          <a:lstStyle/>
          <a:p>
            <a:r>
              <a:rPr lang="en-US" b="1" dirty="0"/>
              <a:t>Variation/Variability/Dispersion/Spread</a:t>
            </a:r>
          </a:p>
          <a:p>
            <a:endParaRPr lang="en-US" b="1" dirty="0"/>
          </a:p>
          <a:p>
            <a:r>
              <a:rPr lang="en-US" b="1" dirty="0"/>
              <a:t>	. range </a:t>
            </a:r>
            <a:r>
              <a:rPr lang="en-US" dirty="0"/>
              <a:t>(difference between the highest and the lowest value)</a:t>
            </a:r>
          </a:p>
          <a:p>
            <a:endParaRPr lang="en-US" b="1" dirty="0"/>
          </a:p>
          <a:p>
            <a:r>
              <a:rPr lang="en-US" b="1" dirty="0"/>
              <a:t>	. interquartile range IQR </a:t>
            </a:r>
            <a:r>
              <a:rPr lang="en-US" dirty="0"/>
              <a:t>(Q3 – Q1) – provide information on 50% of the values (</a:t>
            </a:r>
            <a:r>
              <a:rPr lang="en-US" i="1" dirty="0"/>
              <a:t>middle 50%</a:t>
            </a:r>
            <a:r>
              <a:rPr lang="en-US" dirty="0"/>
              <a:t>)</a:t>
            </a:r>
          </a:p>
          <a:p>
            <a:endParaRPr lang="en-US" dirty="0"/>
          </a:p>
          <a:p>
            <a:r>
              <a:rPr lang="en-US" dirty="0"/>
              <a:t>	</a:t>
            </a:r>
            <a:r>
              <a:rPr lang="en-US" b="1" dirty="0"/>
              <a:t>.</a:t>
            </a:r>
            <a:r>
              <a:rPr lang="en-US" dirty="0"/>
              <a:t> </a:t>
            </a:r>
            <a:r>
              <a:rPr lang="en-US" b="1" dirty="0"/>
              <a:t>variance </a:t>
            </a:r>
            <a:r>
              <a:rPr lang="en-US" dirty="0"/>
              <a:t>(average of the squares of the distances of each data value to the mean)</a:t>
            </a:r>
          </a:p>
          <a:p>
            <a:endParaRPr lang="en-US" dirty="0"/>
          </a:p>
          <a:p>
            <a:r>
              <a:rPr lang="en-US" dirty="0"/>
              <a:t>	</a:t>
            </a:r>
            <a:r>
              <a:rPr lang="en-US" b="1" dirty="0"/>
              <a:t>.</a:t>
            </a:r>
            <a:r>
              <a:rPr lang="en-US" dirty="0"/>
              <a:t> </a:t>
            </a:r>
            <a:r>
              <a:rPr lang="en-US" b="1" dirty="0"/>
              <a:t>MAD</a:t>
            </a:r>
            <a:r>
              <a:rPr lang="en-US" b="1" baseline="30000" dirty="0"/>
              <a:t>1</a:t>
            </a:r>
            <a:r>
              <a:rPr lang="en-US" dirty="0"/>
              <a:t> (mean absolute deviation) – averaged (unsquared) distance of the points from the mean</a:t>
            </a:r>
          </a:p>
          <a:p>
            <a:endParaRPr lang="en-US" dirty="0"/>
          </a:p>
          <a:p>
            <a:r>
              <a:rPr lang="en-US" b="1" dirty="0"/>
              <a:t>	. standard deviation </a:t>
            </a:r>
            <a:r>
              <a:rPr lang="en-US" dirty="0"/>
              <a:t>(square root of variance)</a:t>
            </a:r>
            <a:endParaRPr lang="en-US" b="1" dirty="0"/>
          </a:p>
        </p:txBody>
      </p:sp>
      <p:sp>
        <p:nvSpPr>
          <p:cNvPr id="4" name="Fluxograma: Processo 5">
            <a:extLst>
              <a:ext uri="{FF2B5EF4-FFF2-40B4-BE49-F238E27FC236}">
                <a16:creationId xmlns:a16="http://schemas.microsoft.com/office/drawing/2014/main" id="{FADB7936-E94F-43A7-BF62-6DC2FFFCA62B}"/>
              </a:ext>
            </a:extLst>
          </p:cNvPr>
          <p:cNvSpPr/>
          <p:nvPr/>
        </p:nvSpPr>
        <p:spPr>
          <a:xfrm>
            <a:off x="0" y="0"/>
            <a:ext cx="12192000" cy="729669"/>
          </a:xfrm>
          <a:prstGeom prst="flowChartProcess">
            <a:avLst/>
          </a:prstGeom>
          <a:solidFill>
            <a:srgbClr val="FFFF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sz="1800" b="1" dirty="0">
                <a:solidFill>
                  <a:schemeClr val="tx1">
                    <a:lumMod val="95000"/>
                    <a:lumOff val="5000"/>
                  </a:schemeClr>
                </a:solidFill>
              </a:rPr>
              <a:t>Figures of merit</a:t>
            </a:r>
            <a:endParaRPr lang="en-US" sz="1800" dirty="0">
              <a:solidFill>
                <a:schemeClr val="tx1">
                  <a:lumMod val="95000"/>
                  <a:lumOff val="5000"/>
                </a:schemeClr>
              </a:solidFill>
            </a:endParaRPr>
          </a:p>
        </p:txBody>
      </p:sp>
      <p:sp>
        <p:nvSpPr>
          <p:cNvPr id="5" name="Rectangle 4">
            <a:extLst>
              <a:ext uri="{FF2B5EF4-FFF2-40B4-BE49-F238E27FC236}">
                <a16:creationId xmlns:a16="http://schemas.microsoft.com/office/drawing/2014/main" id="{121FD8A1-E987-41EF-A432-B43D304DD26C}"/>
              </a:ext>
            </a:extLst>
          </p:cNvPr>
          <p:cNvSpPr/>
          <p:nvPr/>
        </p:nvSpPr>
        <p:spPr>
          <a:xfrm>
            <a:off x="0" y="6329280"/>
            <a:ext cx="5081199" cy="369332"/>
          </a:xfrm>
          <a:prstGeom prst="rect">
            <a:avLst/>
          </a:prstGeom>
        </p:spPr>
        <p:txBody>
          <a:bodyPr wrap="none">
            <a:spAutoFit/>
          </a:bodyPr>
          <a:lstStyle/>
          <a:p>
            <a:r>
              <a:rPr lang="en-US" baseline="30000" dirty="0"/>
              <a:t>1</a:t>
            </a:r>
            <a:r>
              <a:rPr lang="en-US" dirty="0"/>
              <a:t>useful to avoid emphasizing the effects of outliers </a:t>
            </a:r>
          </a:p>
        </p:txBody>
      </p:sp>
    </p:spTree>
    <p:extLst>
      <p:ext uri="{BB962C8B-B14F-4D97-AF65-F5344CB8AC3E}">
        <p14:creationId xmlns:p14="http://schemas.microsoft.com/office/powerpoint/2010/main" val="2531051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text on a white background&#10;&#10;Description automatically generated">
            <a:extLst>
              <a:ext uri="{FF2B5EF4-FFF2-40B4-BE49-F238E27FC236}">
                <a16:creationId xmlns:a16="http://schemas.microsoft.com/office/drawing/2014/main" id="{3884E933-5B2C-4806-A951-2908D4831F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162" y="1040605"/>
            <a:ext cx="7464425" cy="5598319"/>
          </a:xfrm>
          <a:prstGeom prst="rect">
            <a:avLst/>
          </a:prstGeom>
        </p:spPr>
      </p:pic>
      <p:sp>
        <p:nvSpPr>
          <p:cNvPr id="3" name="Fluxograma: Processo 5">
            <a:extLst>
              <a:ext uri="{FF2B5EF4-FFF2-40B4-BE49-F238E27FC236}">
                <a16:creationId xmlns:a16="http://schemas.microsoft.com/office/drawing/2014/main" id="{04EBA0AB-3E23-4684-9F02-CC65199222CE}"/>
              </a:ext>
            </a:extLst>
          </p:cNvPr>
          <p:cNvSpPr/>
          <p:nvPr/>
        </p:nvSpPr>
        <p:spPr>
          <a:xfrm>
            <a:off x="0" y="0"/>
            <a:ext cx="12192000" cy="729669"/>
          </a:xfrm>
          <a:prstGeom prst="flowChartProcess">
            <a:avLst/>
          </a:prstGeom>
          <a:solidFill>
            <a:srgbClr val="FFFF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b="1" dirty="0">
                <a:solidFill>
                  <a:schemeClr val="tx1">
                    <a:lumMod val="95000"/>
                    <a:lumOff val="5000"/>
                  </a:schemeClr>
                </a:solidFill>
              </a:rPr>
              <a:t>Visualization</a:t>
            </a:r>
            <a:endParaRPr lang="en-US" dirty="0">
              <a:solidFill>
                <a:schemeClr val="tx1">
                  <a:lumMod val="95000"/>
                  <a:lumOff val="5000"/>
                </a:schemeClr>
              </a:solidFill>
            </a:endParaRPr>
          </a:p>
        </p:txBody>
      </p:sp>
      <p:sp>
        <p:nvSpPr>
          <p:cNvPr id="4" name="TextBox 3">
            <a:extLst>
              <a:ext uri="{FF2B5EF4-FFF2-40B4-BE49-F238E27FC236}">
                <a16:creationId xmlns:a16="http://schemas.microsoft.com/office/drawing/2014/main" id="{89C08B37-A6B0-40C1-9B20-B2916B16B6D1}"/>
              </a:ext>
            </a:extLst>
          </p:cNvPr>
          <p:cNvSpPr txBox="1"/>
          <p:nvPr/>
        </p:nvSpPr>
        <p:spPr>
          <a:xfrm>
            <a:off x="8002587" y="2930823"/>
            <a:ext cx="4067175" cy="923330"/>
          </a:xfrm>
          <a:prstGeom prst="rect">
            <a:avLst/>
          </a:prstGeom>
          <a:noFill/>
        </p:spPr>
        <p:txBody>
          <a:bodyPr wrap="square" rtlCol="0">
            <a:spAutoFit/>
          </a:bodyPr>
          <a:lstStyle/>
          <a:p>
            <a:r>
              <a:rPr lang="en-US" b="1" dirty="0"/>
              <a:t>Graphical presentation </a:t>
            </a:r>
            <a:r>
              <a:rPr lang="en-US" dirty="0"/>
              <a:t>of data,</a:t>
            </a:r>
          </a:p>
          <a:p>
            <a:r>
              <a:rPr lang="en-US" dirty="0"/>
              <a:t>are essential before any inferential statistical analyses are </a:t>
            </a:r>
            <a:r>
              <a:rPr lang="en-US" b="1" dirty="0"/>
              <a:t>done</a:t>
            </a:r>
          </a:p>
        </p:txBody>
      </p:sp>
    </p:spTree>
    <p:extLst>
      <p:ext uri="{BB962C8B-B14F-4D97-AF65-F5344CB8AC3E}">
        <p14:creationId xmlns:p14="http://schemas.microsoft.com/office/powerpoint/2010/main" val="156771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19B5B3-D5E3-4233-B6C3-4860392D8D62}"/>
              </a:ext>
            </a:extLst>
          </p:cNvPr>
          <p:cNvPicPr>
            <a:picLocks noChangeAspect="1"/>
          </p:cNvPicPr>
          <p:nvPr/>
        </p:nvPicPr>
        <p:blipFill>
          <a:blip r:embed="rId2"/>
          <a:stretch>
            <a:fillRect/>
          </a:stretch>
        </p:blipFill>
        <p:spPr>
          <a:xfrm>
            <a:off x="6476557" y="1594587"/>
            <a:ext cx="5313670" cy="4281054"/>
          </a:xfrm>
          <a:prstGeom prst="rect">
            <a:avLst/>
          </a:prstGeom>
        </p:spPr>
      </p:pic>
      <p:pic>
        <p:nvPicPr>
          <p:cNvPr id="3" name="Picture 2">
            <a:extLst>
              <a:ext uri="{FF2B5EF4-FFF2-40B4-BE49-F238E27FC236}">
                <a16:creationId xmlns:a16="http://schemas.microsoft.com/office/drawing/2014/main" id="{15267299-864B-43A1-9517-BC420E151737}"/>
              </a:ext>
            </a:extLst>
          </p:cNvPr>
          <p:cNvPicPr>
            <a:picLocks noChangeAspect="1"/>
          </p:cNvPicPr>
          <p:nvPr/>
        </p:nvPicPr>
        <p:blipFill>
          <a:blip r:embed="rId3"/>
          <a:stretch>
            <a:fillRect/>
          </a:stretch>
        </p:blipFill>
        <p:spPr>
          <a:xfrm>
            <a:off x="120067" y="1594587"/>
            <a:ext cx="5405385" cy="4354945"/>
          </a:xfrm>
          <a:prstGeom prst="rect">
            <a:avLst/>
          </a:prstGeom>
        </p:spPr>
      </p:pic>
      <p:sp>
        <p:nvSpPr>
          <p:cNvPr id="4" name="Rectangle 3">
            <a:extLst>
              <a:ext uri="{FF2B5EF4-FFF2-40B4-BE49-F238E27FC236}">
                <a16:creationId xmlns:a16="http://schemas.microsoft.com/office/drawing/2014/main" id="{0BE565B6-68EE-473A-A0F7-DA39FD9906E5}"/>
              </a:ext>
            </a:extLst>
          </p:cNvPr>
          <p:cNvSpPr/>
          <p:nvPr/>
        </p:nvSpPr>
        <p:spPr>
          <a:xfrm>
            <a:off x="4656824" y="6301570"/>
            <a:ext cx="2968120" cy="369332"/>
          </a:xfrm>
          <a:prstGeom prst="rect">
            <a:avLst/>
          </a:prstGeom>
        </p:spPr>
        <p:txBody>
          <a:bodyPr wrap="none">
            <a:spAutoFit/>
          </a:bodyPr>
          <a:lstStyle/>
          <a:p>
            <a:r>
              <a:rPr lang="en-US" dirty="0"/>
              <a:t>Same data – different insights</a:t>
            </a:r>
          </a:p>
        </p:txBody>
      </p:sp>
      <p:sp>
        <p:nvSpPr>
          <p:cNvPr id="8" name="Fluxograma: Processo 5">
            <a:extLst>
              <a:ext uri="{FF2B5EF4-FFF2-40B4-BE49-F238E27FC236}">
                <a16:creationId xmlns:a16="http://schemas.microsoft.com/office/drawing/2014/main" id="{7CAA9921-4F9C-41A6-B753-08560264F967}"/>
              </a:ext>
            </a:extLst>
          </p:cNvPr>
          <p:cNvSpPr/>
          <p:nvPr/>
        </p:nvSpPr>
        <p:spPr>
          <a:xfrm>
            <a:off x="0" y="0"/>
            <a:ext cx="12192000" cy="729669"/>
          </a:xfrm>
          <a:prstGeom prst="flowChartProcess">
            <a:avLst/>
          </a:prstGeom>
          <a:solidFill>
            <a:srgbClr val="FFFF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b="1" dirty="0">
                <a:solidFill>
                  <a:schemeClr val="tx1">
                    <a:lumMod val="95000"/>
                    <a:lumOff val="5000"/>
                  </a:schemeClr>
                </a:solidFill>
              </a:rPr>
              <a:t>Visualization</a:t>
            </a:r>
            <a:endParaRPr lang="en-US" dirty="0">
              <a:solidFill>
                <a:schemeClr val="tx1">
                  <a:lumMod val="95000"/>
                  <a:lumOff val="5000"/>
                </a:schemeClr>
              </a:solidFill>
            </a:endParaRPr>
          </a:p>
        </p:txBody>
      </p:sp>
    </p:spTree>
    <p:extLst>
      <p:ext uri="{BB962C8B-B14F-4D97-AF65-F5344CB8AC3E}">
        <p14:creationId xmlns:p14="http://schemas.microsoft.com/office/powerpoint/2010/main" val="1379499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text on a white background&#10;&#10;Description automatically generated">
            <a:extLst>
              <a:ext uri="{FF2B5EF4-FFF2-40B4-BE49-F238E27FC236}">
                <a16:creationId xmlns:a16="http://schemas.microsoft.com/office/drawing/2014/main" id="{42CA9050-7B13-4099-9483-3ADB2FF92398}"/>
              </a:ext>
            </a:extLst>
          </p:cNvPr>
          <p:cNvPicPr>
            <a:picLocks noChangeAspect="1"/>
          </p:cNvPicPr>
          <p:nvPr/>
        </p:nvPicPr>
        <p:blipFill rotWithShape="1">
          <a:blip r:embed="rId2">
            <a:extLst>
              <a:ext uri="{28A0092B-C50C-407E-A947-70E740481C1C}">
                <a14:useLocalDpi xmlns:a14="http://schemas.microsoft.com/office/drawing/2010/main" val="0"/>
              </a:ext>
            </a:extLst>
          </a:blip>
          <a:srcRect r="6091" b="45291"/>
          <a:stretch/>
        </p:blipFill>
        <p:spPr>
          <a:xfrm>
            <a:off x="0" y="1282267"/>
            <a:ext cx="4784436" cy="3521575"/>
          </a:xfrm>
          <a:prstGeom prst="rect">
            <a:avLst/>
          </a:prstGeom>
        </p:spPr>
      </p:pic>
      <p:sp>
        <p:nvSpPr>
          <p:cNvPr id="3" name="Rectangle 2">
            <a:extLst>
              <a:ext uri="{FF2B5EF4-FFF2-40B4-BE49-F238E27FC236}">
                <a16:creationId xmlns:a16="http://schemas.microsoft.com/office/drawing/2014/main" id="{6CC585E1-EEF4-4106-A14E-9960DF4DACF0}"/>
              </a:ext>
            </a:extLst>
          </p:cNvPr>
          <p:cNvSpPr/>
          <p:nvPr/>
        </p:nvSpPr>
        <p:spPr>
          <a:xfrm>
            <a:off x="4656824" y="6301570"/>
            <a:ext cx="2968120" cy="369332"/>
          </a:xfrm>
          <a:prstGeom prst="rect">
            <a:avLst/>
          </a:prstGeom>
        </p:spPr>
        <p:txBody>
          <a:bodyPr wrap="none">
            <a:spAutoFit/>
          </a:bodyPr>
          <a:lstStyle/>
          <a:p>
            <a:r>
              <a:rPr lang="en-US" dirty="0"/>
              <a:t>Same data – different insights</a:t>
            </a:r>
          </a:p>
        </p:txBody>
      </p:sp>
      <p:pic>
        <p:nvPicPr>
          <p:cNvPr id="4" name="Picture 3" descr="A screenshot of a cell phone&#10;&#10;Description automatically generated">
            <a:extLst>
              <a:ext uri="{FF2B5EF4-FFF2-40B4-BE49-F238E27FC236}">
                <a16:creationId xmlns:a16="http://schemas.microsoft.com/office/drawing/2014/main" id="{F9ACB565-9C03-4091-96AA-F00AD881CA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3073" y="1282268"/>
            <a:ext cx="5897455" cy="3360016"/>
          </a:xfrm>
          <a:prstGeom prst="rect">
            <a:avLst/>
          </a:prstGeom>
        </p:spPr>
      </p:pic>
      <p:sp>
        <p:nvSpPr>
          <p:cNvPr id="5" name="Fluxograma: Processo 5">
            <a:extLst>
              <a:ext uri="{FF2B5EF4-FFF2-40B4-BE49-F238E27FC236}">
                <a16:creationId xmlns:a16="http://schemas.microsoft.com/office/drawing/2014/main" id="{7CE49746-75AE-4418-8CC6-CA7111798B44}"/>
              </a:ext>
            </a:extLst>
          </p:cNvPr>
          <p:cNvSpPr/>
          <p:nvPr/>
        </p:nvSpPr>
        <p:spPr>
          <a:xfrm>
            <a:off x="-36512" y="0"/>
            <a:ext cx="12192000" cy="729669"/>
          </a:xfrm>
          <a:prstGeom prst="flowChartProcess">
            <a:avLst/>
          </a:prstGeom>
          <a:solidFill>
            <a:srgbClr val="FFFF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b="1" dirty="0">
                <a:solidFill>
                  <a:schemeClr val="tx1">
                    <a:lumMod val="95000"/>
                    <a:lumOff val="5000"/>
                  </a:schemeClr>
                </a:solidFill>
              </a:rPr>
              <a:t>Visualization</a:t>
            </a:r>
            <a:endParaRPr lang="en-US" dirty="0">
              <a:solidFill>
                <a:schemeClr val="tx1">
                  <a:lumMod val="95000"/>
                  <a:lumOff val="5000"/>
                </a:schemeClr>
              </a:solidFill>
            </a:endParaRPr>
          </a:p>
        </p:txBody>
      </p:sp>
    </p:spTree>
    <p:extLst>
      <p:ext uri="{BB962C8B-B14F-4D97-AF65-F5344CB8AC3E}">
        <p14:creationId xmlns:p14="http://schemas.microsoft.com/office/powerpoint/2010/main" val="3984645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F76376E-4B9C-47A1-A5F2-BD067674D317}"/>
              </a:ext>
            </a:extLst>
          </p:cNvPr>
          <p:cNvSpPr/>
          <p:nvPr/>
        </p:nvSpPr>
        <p:spPr>
          <a:xfrm>
            <a:off x="0" y="982359"/>
            <a:ext cx="5777415" cy="523220"/>
          </a:xfrm>
          <a:prstGeom prst="rect">
            <a:avLst/>
          </a:prstGeom>
        </p:spPr>
        <p:txBody>
          <a:bodyPr wrap="none">
            <a:spAutoFit/>
          </a:bodyPr>
          <a:lstStyle/>
          <a:p>
            <a:r>
              <a:rPr lang="en-US" sz="2800" b="1" dirty="0"/>
              <a:t>Data visualization | </a:t>
            </a:r>
            <a:r>
              <a:rPr lang="en-US" sz="2800" dirty="0"/>
              <a:t>a word of caution</a:t>
            </a:r>
          </a:p>
        </p:txBody>
      </p:sp>
      <p:pic>
        <p:nvPicPr>
          <p:cNvPr id="3" name="Picture 2">
            <a:extLst>
              <a:ext uri="{FF2B5EF4-FFF2-40B4-BE49-F238E27FC236}">
                <a16:creationId xmlns:a16="http://schemas.microsoft.com/office/drawing/2014/main" id="{1CFC10B3-2710-4225-9527-B628493285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9371" y="1890728"/>
            <a:ext cx="5705475" cy="4095750"/>
          </a:xfrm>
          <a:prstGeom prst="rect">
            <a:avLst/>
          </a:prstGeom>
        </p:spPr>
      </p:pic>
      <p:sp>
        <p:nvSpPr>
          <p:cNvPr id="4" name="Fluxograma: Processo 5">
            <a:extLst>
              <a:ext uri="{FF2B5EF4-FFF2-40B4-BE49-F238E27FC236}">
                <a16:creationId xmlns:a16="http://schemas.microsoft.com/office/drawing/2014/main" id="{5B1E423B-01A1-4679-B157-60226CFF8550}"/>
              </a:ext>
            </a:extLst>
          </p:cNvPr>
          <p:cNvSpPr/>
          <p:nvPr/>
        </p:nvSpPr>
        <p:spPr>
          <a:xfrm>
            <a:off x="0" y="0"/>
            <a:ext cx="12192000" cy="729669"/>
          </a:xfrm>
          <a:prstGeom prst="flowChartProcess">
            <a:avLst/>
          </a:prstGeom>
          <a:solidFill>
            <a:srgbClr val="FFFF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b="1" dirty="0">
                <a:solidFill>
                  <a:schemeClr val="tx1">
                    <a:lumMod val="95000"/>
                    <a:lumOff val="5000"/>
                  </a:schemeClr>
                </a:solidFill>
                <a:highlight>
                  <a:srgbClr val="FFFF00"/>
                </a:highlight>
              </a:rPr>
              <a:t>Visualization</a:t>
            </a:r>
            <a:endParaRPr lang="en-US" dirty="0">
              <a:solidFill>
                <a:schemeClr val="tx1">
                  <a:lumMod val="95000"/>
                  <a:lumOff val="5000"/>
                </a:schemeClr>
              </a:solidFill>
              <a:highlight>
                <a:srgbClr val="FFFF00"/>
              </a:highlight>
            </a:endParaRPr>
          </a:p>
        </p:txBody>
      </p:sp>
    </p:spTree>
    <p:extLst>
      <p:ext uri="{BB962C8B-B14F-4D97-AF65-F5344CB8AC3E}">
        <p14:creationId xmlns:p14="http://schemas.microsoft.com/office/powerpoint/2010/main" val="134358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uxograma: Processo 1">
            <a:extLst>
              <a:ext uri="{FF2B5EF4-FFF2-40B4-BE49-F238E27FC236}">
                <a16:creationId xmlns:a16="http://schemas.microsoft.com/office/drawing/2014/main" id="{7EDAB31F-346C-4F4B-BA2C-EA1C3F59BB55}"/>
              </a:ext>
            </a:extLst>
          </p:cNvPr>
          <p:cNvSpPr/>
          <p:nvPr/>
        </p:nvSpPr>
        <p:spPr>
          <a:xfrm>
            <a:off x="0" y="4"/>
            <a:ext cx="12192000" cy="720432"/>
          </a:xfrm>
          <a:prstGeom prst="flowChartProcess">
            <a:avLst/>
          </a:prstGeom>
          <a:solidFill>
            <a:srgbClr val="FFFF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dirty="0">
                <a:solidFill>
                  <a:schemeClr val="tx1">
                    <a:lumMod val="95000"/>
                    <a:lumOff val="5000"/>
                  </a:schemeClr>
                </a:solidFill>
              </a:rPr>
              <a:t>Syllabus</a:t>
            </a:r>
          </a:p>
        </p:txBody>
      </p:sp>
      <p:sp>
        <p:nvSpPr>
          <p:cNvPr id="2" name="TextBox 1">
            <a:extLst>
              <a:ext uri="{FF2B5EF4-FFF2-40B4-BE49-F238E27FC236}">
                <a16:creationId xmlns:a16="http://schemas.microsoft.com/office/drawing/2014/main" id="{D043DEAE-8096-421E-9EE3-42698732F7A1}"/>
              </a:ext>
            </a:extLst>
          </p:cNvPr>
          <p:cNvSpPr txBox="1"/>
          <p:nvPr/>
        </p:nvSpPr>
        <p:spPr>
          <a:xfrm>
            <a:off x="1699491" y="1025236"/>
            <a:ext cx="8913850" cy="5078313"/>
          </a:xfrm>
          <a:prstGeom prst="rect">
            <a:avLst/>
          </a:prstGeom>
          <a:noFill/>
        </p:spPr>
        <p:txBody>
          <a:bodyPr wrap="none" rtlCol="0">
            <a:spAutoFit/>
          </a:bodyPr>
          <a:lstStyle/>
          <a:p>
            <a:r>
              <a:rPr lang="en-US" b="1" dirty="0"/>
              <a:t>Schedule</a:t>
            </a:r>
          </a:p>
          <a:p>
            <a:endParaRPr lang="en-US" dirty="0"/>
          </a:p>
          <a:p>
            <a:r>
              <a:rPr lang="en-US" dirty="0"/>
              <a:t>1. Common, free, software for statistical data analysis (R, JASP, JAMOVI);</a:t>
            </a:r>
          </a:p>
          <a:p>
            <a:r>
              <a:rPr lang="en-US" dirty="0"/>
              <a:t>Install, project creation, reproducible reports;</a:t>
            </a:r>
          </a:p>
          <a:p>
            <a:r>
              <a:rPr lang="en-US" dirty="0"/>
              <a:t>Data management best practices</a:t>
            </a:r>
          </a:p>
          <a:p>
            <a:endParaRPr lang="en-US" dirty="0"/>
          </a:p>
          <a:p>
            <a:r>
              <a:rPr lang="en-US" dirty="0"/>
              <a:t>2. </a:t>
            </a:r>
            <a:r>
              <a:rPr lang="fr-FR" dirty="0"/>
              <a:t>Data types – (association, </a:t>
            </a:r>
            <a:r>
              <a:rPr lang="fr-FR" dirty="0" err="1"/>
              <a:t>correlation</a:t>
            </a:r>
            <a:r>
              <a:rPr lang="fr-FR" dirty="0"/>
              <a:t> etc.). Data description</a:t>
            </a:r>
          </a:p>
          <a:p>
            <a:endParaRPr lang="fr-FR" dirty="0"/>
          </a:p>
          <a:p>
            <a:r>
              <a:rPr lang="fr-FR" dirty="0"/>
              <a:t>3. </a:t>
            </a:r>
            <a:r>
              <a:rPr lang="en-US" dirty="0"/>
              <a:t>Common hypothesis tests; Considerations about p-values, effects sizes, confidence interval</a:t>
            </a:r>
          </a:p>
          <a:p>
            <a:r>
              <a:rPr lang="en-US" dirty="0"/>
              <a:t>Lab-practice</a:t>
            </a:r>
          </a:p>
          <a:p>
            <a:endParaRPr lang="en-US" dirty="0"/>
          </a:p>
          <a:p>
            <a:r>
              <a:rPr lang="en-US" dirty="0"/>
              <a:t>4. Simple and multiple regression; Lab-practice</a:t>
            </a:r>
          </a:p>
          <a:p>
            <a:endParaRPr lang="en-US" dirty="0"/>
          </a:p>
          <a:p>
            <a:r>
              <a:rPr lang="en-US" dirty="0"/>
              <a:t>5. Logistic regression; Lab-practice</a:t>
            </a:r>
          </a:p>
          <a:p>
            <a:endParaRPr lang="en-US" dirty="0"/>
          </a:p>
          <a:p>
            <a:pPr fontAlgn="t"/>
            <a:r>
              <a:rPr lang="fr-FR" dirty="0"/>
              <a:t>6. </a:t>
            </a:r>
            <a:r>
              <a:rPr lang="en-US" dirty="0">
                <a:solidFill>
                  <a:srgbClr val="000000"/>
                </a:solidFill>
                <a:latin typeface="Calibri" panose="020F0502020204030204" pitchFamily="34" charset="0"/>
              </a:rPr>
              <a:t>Survival analysis and Cox regression; Lab-practice</a:t>
            </a:r>
            <a:endParaRPr lang="pt-PT" dirty="0">
              <a:latin typeface="Arial" panose="020B0604020202020204" pitchFamily="34" charset="0"/>
            </a:endParaRPr>
          </a:p>
          <a:p>
            <a:pPr marL="0" algn="l" rtl="0" eaLnBrk="1" fontAlgn="t" latinLnBrk="0" hangingPunct="1">
              <a:spcBef>
                <a:spcPts val="0"/>
              </a:spcBef>
              <a:spcAft>
                <a:spcPts val="0"/>
              </a:spcAft>
            </a:pPr>
            <a:endParaRPr lang="pt-PT"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pt-PT" dirty="0"/>
              <a:t>7. Exam (1 </a:t>
            </a:r>
            <a:r>
              <a:rPr lang="pt-PT" dirty="0" err="1"/>
              <a:t>hrs</a:t>
            </a:r>
            <a:r>
              <a:rPr lang="pt-PT" dirty="0"/>
              <a:t>)</a:t>
            </a:r>
            <a:r>
              <a:rPr lang="en-US" dirty="0"/>
              <a:t> </a:t>
            </a:r>
          </a:p>
        </p:txBody>
      </p:sp>
    </p:spTree>
    <p:extLst>
      <p:ext uri="{BB962C8B-B14F-4D97-AF65-F5344CB8AC3E}">
        <p14:creationId xmlns:p14="http://schemas.microsoft.com/office/powerpoint/2010/main" val="19590177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D1F67AF-66E5-4E59-98D8-83B893100797}"/>
              </a:ext>
            </a:extLst>
          </p:cNvPr>
          <p:cNvSpPr/>
          <p:nvPr/>
        </p:nvSpPr>
        <p:spPr>
          <a:xfrm>
            <a:off x="3451643" y="2391796"/>
            <a:ext cx="5091620" cy="2862322"/>
          </a:xfrm>
          <a:prstGeom prst="rect">
            <a:avLst/>
          </a:prstGeom>
        </p:spPr>
        <p:txBody>
          <a:bodyPr wrap="square">
            <a:spAutoFit/>
          </a:bodyPr>
          <a:lstStyle/>
          <a:p>
            <a:r>
              <a:rPr lang="en-US" b="1" dirty="0"/>
              <a:t>Normality tests</a:t>
            </a:r>
          </a:p>
          <a:p>
            <a:endParaRPr lang="en-US" b="1" dirty="0"/>
          </a:p>
          <a:p>
            <a:r>
              <a:rPr lang="en-US" b="1" dirty="0"/>
              <a:t>. Kolmogorov – Smirnov test </a:t>
            </a:r>
            <a:r>
              <a:rPr lang="en-US" dirty="0"/>
              <a:t>(n &gt; 50)</a:t>
            </a:r>
            <a:endParaRPr lang="en-US" b="1" dirty="0"/>
          </a:p>
          <a:p>
            <a:endParaRPr lang="en-US" b="1" dirty="0"/>
          </a:p>
          <a:p>
            <a:r>
              <a:rPr lang="en-US" b="1" dirty="0"/>
              <a:t>. Shapiro-Wilk test </a:t>
            </a:r>
            <a:r>
              <a:rPr lang="en-US" dirty="0"/>
              <a:t>(n &lt; 50)</a:t>
            </a:r>
            <a:endParaRPr lang="en-US" b="1" dirty="0"/>
          </a:p>
          <a:p>
            <a:endParaRPr lang="en-US" b="1" dirty="0"/>
          </a:p>
          <a:p>
            <a:r>
              <a:rPr lang="en-US" b="1" dirty="0"/>
              <a:t>. Q-Q </a:t>
            </a:r>
            <a:r>
              <a:rPr lang="en-US" dirty="0"/>
              <a:t>(quantile-quantile) </a:t>
            </a:r>
            <a:r>
              <a:rPr lang="en-US" b="1" dirty="0"/>
              <a:t>plots</a:t>
            </a:r>
          </a:p>
          <a:p>
            <a:endParaRPr lang="en-US" b="1" dirty="0"/>
          </a:p>
          <a:p>
            <a:r>
              <a:rPr lang="en-US" b="1" dirty="0"/>
              <a:t>. Histogram inspection</a:t>
            </a:r>
          </a:p>
          <a:p>
            <a:endParaRPr lang="en-US" b="1" dirty="0"/>
          </a:p>
        </p:txBody>
      </p:sp>
      <p:sp>
        <p:nvSpPr>
          <p:cNvPr id="4" name="Fluxograma: Processo 5">
            <a:extLst>
              <a:ext uri="{FF2B5EF4-FFF2-40B4-BE49-F238E27FC236}">
                <a16:creationId xmlns:a16="http://schemas.microsoft.com/office/drawing/2014/main" id="{E9B45910-F8C6-414D-941B-150029A18A92}"/>
              </a:ext>
            </a:extLst>
          </p:cNvPr>
          <p:cNvSpPr/>
          <p:nvPr/>
        </p:nvSpPr>
        <p:spPr>
          <a:xfrm>
            <a:off x="0" y="0"/>
            <a:ext cx="12192000" cy="729669"/>
          </a:xfrm>
          <a:prstGeom prst="flowChartProcess">
            <a:avLst/>
          </a:prstGeom>
          <a:solidFill>
            <a:srgbClr val="FFFF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b="1" dirty="0">
                <a:solidFill>
                  <a:schemeClr val="tx1">
                    <a:lumMod val="95000"/>
                    <a:lumOff val="5000"/>
                  </a:schemeClr>
                </a:solidFill>
              </a:rPr>
              <a:t>Parametric vs Non-Parametric distributions</a:t>
            </a:r>
            <a:endParaRPr lang="en-US" dirty="0">
              <a:solidFill>
                <a:schemeClr val="tx1">
                  <a:lumMod val="95000"/>
                  <a:lumOff val="5000"/>
                </a:schemeClr>
              </a:solidFill>
            </a:endParaRPr>
          </a:p>
        </p:txBody>
      </p:sp>
    </p:spTree>
    <p:extLst>
      <p:ext uri="{BB962C8B-B14F-4D97-AF65-F5344CB8AC3E}">
        <p14:creationId xmlns:p14="http://schemas.microsoft.com/office/powerpoint/2010/main" val="7287680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BEFB8C-B431-42CB-8DF6-A66B55182622}"/>
              </a:ext>
            </a:extLst>
          </p:cNvPr>
          <p:cNvSpPr txBox="1"/>
          <p:nvPr/>
        </p:nvSpPr>
        <p:spPr>
          <a:xfrm>
            <a:off x="616686" y="1494531"/>
            <a:ext cx="10910817" cy="3785652"/>
          </a:xfrm>
          <a:prstGeom prst="rect">
            <a:avLst/>
          </a:prstGeom>
          <a:noFill/>
        </p:spPr>
        <p:txBody>
          <a:bodyPr wrap="square" rtlCol="0">
            <a:spAutoFit/>
          </a:bodyPr>
          <a:lstStyle/>
          <a:p>
            <a:r>
              <a:rPr lang="en-US" sz="2000" dirty="0"/>
              <a:t>Estimate of the mean of a random variable of interest from a population</a:t>
            </a:r>
          </a:p>
          <a:p>
            <a:r>
              <a:rPr lang="en-US" sz="2000" b="1" dirty="0"/>
              <a:t> (point estimate – sample mean)</a:t>
            </a:r>
          </a:p>
          <a:p>
            <a:endParaRPr lang="en-US" sz="2000" b="1" dirty="0"/>
          </a:p>
          <a:p>
            <a:r>
              <a:rPr lang="en-US" sz="2000" dirty="0"/>
              <a:t>The is no reason to suppose that the </a:t>
            </a:r>
            <a:r>
              <a:rPr lang="en-US" sz="2000" b="1" dirty="0"/>
              <a:t>population mean </a:t>
            </a:r>
            <a:r>
              <a:rPr lang="en-US" sz="2000" dirty="0"/>
              <a:t>is exactly equal to the </a:t>
            </a:r>
            <a:r>
              <a:rPr lang="en-US" sz="2000" b="1" dirty="0"/>
              <a:t>point estimate</a:t>
            </a:r>
          </a:p>
          <a:p>
            <a:r>
              <a:rPr lang="en-US" sz="2000" dirty="0"/>
              <a:t> </a:t>
            </a:r>
            <a:r>
              <a:rPr lang="en-US" sz="2000" b="1" dirty="0"/>
              <a:t>(sample mean)</a:t>
            </a:r>
          </a:p>
          <a:p>
            <a:endParaRPr lang="en-US" sz="2000" b="1" dirty="0"/>
          </a:p>
          <a:p>
            <a:r>
              <a:rPr lang="en-US" sz="2000" dirty="0"/>
              <a:t>The amount by which it is likely to differ can be found from the </a:t>
            </a:r>
            <a:r>
              <a:rPr lang="en-US" sz="2000" b="1" dirty="0"/>
              <a:t>standard error (SE)</a:t>
            </a:r>
          </a:p>
          <a:p>
            <a:endParaRPr lang="en-US" sz="2000" dirty="0"/>
          </a:p>
          <a:p>
            <a:r>
              <a:rPr lang="en-US" sz="2000" dirty="0"/>
              <a:t>We try to find limits which are likely to include the population mean and report that the we estimate the population mean lies somewhere in the interval between limits (</a:t>
            </a:r>
            <a:r>
              <a:rPr lang="en-US" sz="2000" b="1" dirty="0"/>
              <a:t>interval estimate</a:t>
            </a:r>
            <a:r>
              <a:rPr lang="en-US" sz="2000" dirty="0"/>
              <a:t>) </a:t>
            </a:r>
          </a:p>
          <a:p>
            <a:endParaRPr lang="en-US" sz="2000" dirty="0"/>
          </a:p>
          <a:p>
            <a:r>
              <a:rPr lang="en-US" sz="2000" dirty="0"/>
              <a:t>A confidence interval only estimate errors caused by sampling. </a:t>
            </a:r>
          </a:p>
        </p:txBody>
      </p:sp>
      <p:sp>
        <p:nvSpPr>
          <p:cNvPr id="3" name="Fluxograma: Processo 5">
            <a:extLst>
              <a:ext uri="{FF2B5EF4-FFF2-40B4-BE49-F238E27FC236}">
                <a16:creationId xmlns:a16="http://schemas.microsoft.com/office/drawing/2014/main" id="{605208E2-6E50-42BD-A5E1-C420BE6D6607}"/>
              </a:ext>
            </a:extLst>
          </p:cNvPr>
          <p:cNvSpPr/>
          <p:nvPr/>
        </p:nvSpPr>
        <p:spPr>
          <a:xfrm>
            <a:off x="0" y="0"/>
            <a:ext cx="12192000" cy="729669"/>
          </a:xfrm>
          <a:prstGeom prst="flowChartProcess">
            <a:avLst/>
          </a:prstGeom>
          <a:solidFill>
            <a:srgbClr val="FFFF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b="1" dirty="0">
                <a:solidFill>
                  <a:schemeClr val="tx1">
                    <a:lumMod val="95000"/>
                    <a:lumOff val="5000"/>
                  </a:schemeClr>
                </a:solidFill>
              </a:rPr>
              <a:t>Inference I: Point Estimate &amp; Confidence interval</a:t>
            </a:r>
            <a:endParaRPr lang="en-US" dirty="0">
              <a:solidFill>
                <a:schemeClr val="tx1">
                  <a:lumMod val="95000"/>
                  <a:lumOff val="5000"/>
                </a:schemeClr>
              </a:solidFill>
            </a:endParaRPr>
          </a:p>
        </p:txBody>
      </p:sp>
    </p:spTree>
    <p:extLst>
      <p:ext uri="{BB962C8B-B14F-4D97-AF65-F5344CB8AC3E}">
        <p14:creationId xmlns:p14="http://schemas.microsoft.com/office/powerpoint/2010/main" val="27238369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BEFB8C-B431-42CB-8DF6-A66B55182622}"/>
              </a:ext>
            </a:extLst>
          </p:cNvPr>
          <p:cNvSpPr txBox="1"/>
          <p:nvPr/>
        </p:nvSpPr>
        <p:spPr>
          <a:xfrm>
            <a:off x="616686" y="1058594"/>
            <a:ext cx="10910817" cy="5324535"/>
          </a:xfrm>
          <a:prstGeom prst="rect">
            <a:avLst/>
          </a:prstGeom>
          <a:noFill/>
        </p:spPr>
        <p:txBody>
          <a:bodyPr wrap="square" rtlCol="0">
            <a:spAutoFit/>
          </a:bodyPr>
          <a:lstStyle/>
          <a:p>
            <a:r>
              <a:rPr lang="en-US" sz="2000" b="1" dirty="0"/>
              <a:t>Hypothesis testing </a:t>
            </a:r>
            <a:r>
              <a:rPr lang="en-US" sz="2000" dirty="0"/>
              <a:t>is one method of inferential statistics</a:t>
            </a:r>
          </a:p>
          <a:p>
            <a:endParaRPr lang="en-US" sz="2000" dirty="0"/>
          </a:p>
          <a:p>
            <a:r>
              <a:rPr lang="en-US" sz="2000" dirty="0"/>
              <a:t>It answers a question about a </a:t>
            </a:r>
            <a:r>
              <a:rPr lang="en-US" sz="2000" b="1" dirty="0"/>
              <a:t>Population</a:t>
            </a:r>
            <a:r>
              <a:rPr lang="en-US" sz="2000" dirty="0"/>
              <a:t> based on analysis of data from a </a:t>
            </a:r>
            <a:r>
              <a:rPr lang="en-US" sz="2000" b="1" dirty="0"/>
              <a:t>Sample</a:t>
            </a:r>
          </a:p>
          <a:p>
            <a:endParaRPr lang="en-US" sz="2000" b="1" dirty="0"/>
          </a:p>
          <a:p>
            <a:r>
              <a:rPr lang="en-US" sz="2000" dirty="0"/>
              <a:t>The question usually asks whether there is a statistically significance </a:t>
            </a:r>
            <a:r>
              <a:rPr lang="en-US" sz="2000" b="1" dirty="0"/>
              <a:t>difference</a:t>
            </a:r>
            <a:r>
              <a:rPr lang="en-US" sz="2000" dirty="0"/>
              <a:t>, </a:t>
            </a:r>
            <a:r>
              <a:rPr lang="en-US" sz="2000" b="1" dirty="0"/>
              <a:t>change</a:t>
            </a:r>
            <a:r>
              <a:rPr lang="en-US" sz="2000" dirty="0"/>
              <a:t>, or </a:t>
            </a:r>
            <a:r>
              <a:rPr lang="en-US" sz="2000" b="1" dirty="0"/>
              <a:t>effect</a:t>
            </a:r>
            <a:r>
              <a:rPr lang="en-US" sz="2000" dirty="0"/>
              <a:t>. </a:t>
            </a:r>
          </a:p>
          <a:p>
            <a:endParaRPr lang="en-US" sz="2000" dirty="0"/>
          </a:p>
          <a:p>
            <a:r>
              <a:rPr lang="en-US" sz="2000" dirty="0"/>
              <a:t>The question is converted to a negative statement called Null Hypothesis (</a:t>
            </a:r>
            <a:r>
              <a:rPr lang="en-US" sz="2000" b="1" dirty="0"/>
              <a:t>H0</a:t>
            </a:r>
            <a:r>
              <a:rPr lang="en-US" sz="2000" dirty="0"/>
              <a:t>)</a:t>
            </a:r>
            <a:endParaRPr lang="en-US" sz="2000" b="1" dirty="0"/>
          </a:p>
          <a:p>
            <a:pPr algn="ctr"/>
            <a:endParaRPr lang="en-US" sz="2000" b="1" dirty="0"/>
          </a:p>
          <a:p>
            <a:r>
              <a:rPr lang="en-US" sz="2000" dirty="0"/>
              <a:t>There two possible outcomes: </a:t>
            </a:r>
            <a:r>
              <a:rPr lang="en-US" sz="2000" b="1" dirty="0"/>
              <a:t>Reject</a:t>
            </a:r>
            <a:r>
              <a:rPr lang="en-US" sz="2000" dirty="0"/>
              <a:t> the H0, or </a:t>
            </a:r>
            <a:r>
              <a:rPr lang="en-US" sz="2000" b="1" dirty="0"/>
              <a:t>fail to reject </a:t>
            </a:r>
            <a:r>
              <a:rPr lang="en-US" sz="2000" dirty="0"/>
              <a:t>the H0</a:t>
            </a:r>
          </a:p>
          <a:p>
            <a:endParaRPr lang="en-US" sz="2000" dirty="0"/>
          </a:p>
          <a:p>
            <a:r>
              <a:rPr lang="en-US" sz="2000" dirty="0"/>
              <a:t>A significance test enable the measure of the strength of the </a:t>
            </a:r>
            <a:r>
              <a:rPr lang="en-US" sz="2000" i="1" dirty="0"/>
              <a:t>evidence</a:t>
            </a:r>
          </a:p>
          <a:p>
            <a:endParaRPr lang="en-US" sz="2000" b="1" dirty="0"/>
          </a:p>
          <a:p>
            <a:endParaRPr lang="en-US" sz="2000" b="1" dirty="0"/>
          </a:p>
          <a:p>
            <a:endParaRPr lang="en-US" sz="2000" b="1" dirty="0"/>
          </a:p>
          <a:p>
            <a:r>
              <a:rPr lang="en-US" sz="2000" b="1" dirty="0"/>
              <a:t>Type I error : </a:t>
            </a:r>
            <a:r>
              <a:rPr lang="en-US" sz="2000" dirty="0"/>
              <a:t>deciding against the </a:t>
            </a:r>
            <a:r>
              <a:rPr lang="en-US" sz="2000" b="1" dirty="0"/>
              <a:t>true</a:t>
            </a:r>
            <a:r>
              <a:rPr lang="en-US" sz="2000" dirty="0"/>
              <a:t> null hypothesis</a:t>
            </a:r>
            <a:r>
              <a:rPr lang="en-US" sz="2000" b="1" dirty="0"/>
              <a:t> </a:t>
            </a:r>
          </a:p>
          <a:p>
            <a:endParaRPr lang="en-US" sz="2000" b="1" dirty="0"/>
          </a:p>
          <a:p>
            <a:r>
              <a:rPr lang="en-US" sz="2000" b="1" dirty="0"/>
              <a:t>Type II error: </a:t>
            </a:r>
            <a:r>
              <a:rPr lang="en-US" sz="2000" dirty="0"/>
              <a:t>if we DO NOT reject a null hypothesis, which in fact is false.</a:t>
            </a:r>
            <a:endParaRPr lang="en-US" sz="2000" b="1" dirty="0"/>
          </a:p>
        </p:txBody>
      </p:sp>
      <p:sp>
        <p:nvSpPr>
          <p:cNvPr id="3" name="Fluxograma: Processo 5">
            <a:extLst>
              <a:ext uri="{FF2B5EF4-FFF2-40B4-BE49-F238E27FC236}">
                <a16:creationId xmlns:a16="http://schemas.microsoft.com/office/drawing/2014/main" id="{605208E2-6E50-42BD-A5E1-C420BE6D6607}"/>
              </a:ext>
            </a:extLst>
          </p:cNvPr>
          <p:cNvSpPr/>
          <p:nvPr/>
        </p:nvSpPr>
        <p:spPr>
          <a:xfrm>
            <a:off x="0" y="0"/>
            <a:ext cx="12192000" cy="729669"/>
          </a:xfrm>
          <a:prstGeom prst="flowChartProcess">
            <a:avLst/>
          </a:prstGeom>
          <a:solidFill>
            <a:srgbClr val="FFFF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b="1" dirty="0">
                <a:solidFill>
                  <a:schemeClr val="tx1">
                    <a:lumMod val="95000"/>
                    <a:lumOff val="5000"/>
                  </a:schemeClr>
                </a:solidFill>
              </a:rPr>
              <a:t>Inference II: Testing hypothesis</a:t>
            </a:r>
            <a:endParaRPr lang="en-US" dirty="0">
              <a:solidFill>
                <a:schemeClr val="tx1">
                  <a:lumMod val="95000"/>
                  <a:lumOff val="5000"/>
                </a:schemeClr>
              </a:solidFill>
            </a:endParaRPr>
          </a:p>
        </p:txBody>
      </p:sp>
    </p:spTree>
    <p:extLst>
      <p:ext uri="{BB962C8B-B14F-4D97-AF65-F5344CB8AC3E}">
        <p14:creationId xmlns:p14="http://schemas.microsoft.com/office/powerpoint/2010/main" val="24812900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BEFB8C-B431-42CB-8DF6-A66B55182622}"/>
              </a:ext>
            </a:extLst>
          </p:cNvPr>
          <p:cNvSpPr txBox="1"/>
          <p:nvPr/>
        </p:nvSpPr>
        <p:spPr>
          <a:xfrm>
            <a:off x="616686" y="1058594"/>
            <a:ext cx="10910817" cy="1938992"/>
          </a:xfrm>
          <a:prstGeom prst="rect">
            <a:avLst/>
          </a:prstGeom>
          <a:noFill/>
        </p:spPr>
        <p:txBody>
          <a:bodyPr wrap="square" rtlCol="0">
            <a:spAutoFit/>
          </a:bodyPr>
          <a:lstStyle/>
          <a:p>
            <a:r>
              <a:rPr lang="en-US" sz="2000" b="1" dirty="0"/>
              <a:t>Type I error : </a:t>
            </a:r>
            <a:r>
              <a:rPr lang="en-US" sz="2000" dirty="0"/>
              <a:t>deciding against the </a:t>
            </a:r>
            <a:r>
              <a:rPr lang="en-US" sz="2000" b="1" dirty="0"/>
              <a:t>true</a:t>
            </a:r>
            <a:r>
              <a:rPr lang="en-US" sz="2000" dirty="0"/>
              <a:t> null hypothesis</a:t>
            </a:r>
            <a:r>
              <a:rPr lang="en-US" sz="2000" b="1" dirty="0"/>
              <a:t> </a:t>
            </a:r>
          </a:p>
          <a:p>
            <a:endParaRPr lang="en-US" sz="2000" b="1" dirty="0"/>
          </a:p>
          <a:p>
            <a:r>
              <a:rPr lang="en-US" sz="2000" b="1" dirty="0"/>
              <a:t>Type II error: </a:t>
            </a:r>
            <a:r>
              <a:rPr lang="en-US" sz="2000" dirty="0"/>
              <a:t>if we </a:t>
            </a:r>
            <a:r>
              <a:rPr lang="en-US" sz="2000" b="1" dirty="0"/>
              <a:t>DO NOT</a:t>
            </a:r>
            <a:r>
              <a:rPr lang="en-US" sz="2000" dirty="0"/>
              <a:t> reject a null hypothesis, which in fact is false</a:t>
            </a:r>
          </a:p>
          <a:p>
            <a:endParaRPr lang="en-US" sz="2000" b="1" dirty="0"/>
          </a:p>
          <a:p>
            <a:r>
              <a:rPr lang="en-US" sz="2000" b="1" dirty="0"/>
              <a:t>Significant is different from real and from important</a:t>
            </a:r>
          </a:p>
          <a:p>
            <a:endParaRPr lang="en-US" sz="2000" b="1" dirty="0"/>
          </a:p>
        </p:txBody>
      </p:sp>
      <p:sp>
        <p:nvSpPr>
          <p:cNvPr id="3" name="Fluxograma: Processo 5">
            <a:extLst>
              <a:ext uri="{FF2B5EF4-FFF2-40B4-BE49-F238E27FC236}">
                <a16:creationId xmlns:a16="http://schemas.microsoft.com/office/drawing/2014/main" id="{605208E2-6E50-42BD-A5E1-C420BE6D6607}"/>
              </a:ext>
            </a:extLst>
          </p:cNvPr>
          <p:cNvSpPr/>
          <p:nvPr/>
        </p:nvSpPr>
        <p:spPr>
          <a:xfrm>
            <a:off x="0" y="0"/>
            <a:ext cx="12192000" cy="729669"/>
          </a:xfrm>
          <a:prstGeom prst="flowChartProcess">
            <a:avLst/>
          </a:prstGeom>
          <a:solidFill>
            <a:srgbClr val="FFFF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b="1" dirty="0">
                <a:solidFill>
                  <a:schemeClr val="tx1">
                    <a:lumMod val="95000"/>
                    <a:lumOff val="5000"/>
                  </a:schemeClr>
                </a:solidFill>
              </a:rPr>
              <a:t>Inference II: Testing hypothesis</a:t>
            </a:r>
            <a:endParaRPr lang="en-US" dirty="0">
              <a:solidFill>
                <a:schemeClr val="tx1">
                  <a:lumMod val="95000"/>
                  <a:lumOff val="5000"/>
                </a:schemeClr>
              </a:solidFill>
            </a:endParaRPr>
          </a:p>
        </p:txBody>
      </p:sp>
      <p:pic>
        <p:nvPicPr>
          <p:cNvPr id="5" name="Picture 4">
            <a:extLst>
              <a:ext uri="{FF2B5EF4-FFF2-40B4-BE49-F238E27FC236}">
                <a16:creationId xmlns:a16="http://schemas.microsoft.com/office/drawing/2014/main" id="{CDC301EC-BA6D-4AC9-9AF0-FCE231B671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0540" y="3083828"/>
            <a:ext cx="4187806" cy="3133875"/>
          </a:xfrm>
          <a:prstGeom prst="rect">
            <a:avLst/>
          </a:prstGeom>
        </p:spPr>
      </p:pic>
    </p:spTree>
    <p:extLst>
      <p:ext uri="{BB962C8B-B14F-4D97-AF65-F5344CB8AC3E}">
        <p14:creationId xmlns:p14="http://schemas.microsoft.com/office/powerpoint/2010/main" val="5463081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BEFB8C-B431-42CB-8DF6-A66B55182622}"/>
              </a:ext>
            </a:extLst>
          </p:cNvPr>
          <p:cNvSpPr txBox="1"/>
          <p:nvPr/>
        </p:nvSpPr>
        <p:spPr>
          <a:xfrm>
            <a:off x="604079" y="1675282"/>
            <a:ext cx="10910817" cy="3170099"/>
          </a:xfrm>
          <a:prstGeom prst="rect">
            <a:avLst/>
          </a:prstGeom>
          <a:noFill/>
        </p:spPr>
        <p:txBody>
          <a:bodyPr wrap="square" rtlCol="0">
            <a:spAutoFit/>
          </a:bodyPr>
          <a:lstStyle/>
          <a:p>
            <a:endParaRPr lang="en-US" sz="2000" b="1" dirty="0"/>
          </a:p>
          <a:p>
            <a:pPr algn="ctr"/>
            <a:r>
              <a:rPr lang="en-US" sz="2000" b="1" dirty="0"/>
              <a:t>Important</a:t>
            </a:r>
          </a:p>
          <a:p>
            <a:pPr algn="ctr"/>
            <a:endParaRPr lang="en-US" sz="2000" b="1" dirty="0"/>
          </a:p>
          <a:p>
            <a:r>
              <a:rPr lang="en-US" sz="2000" dirty="0"/>
              <a:t>A result may be significant, may well be real but not </a:t>
            </a:r>
            <a:r>
              <a:rPr lang="en-US" sz="2000" b="1" dirty="0"/>
              <a:t>important (e.g. clinically)</a:t>
            </a:r>
          </a:p>
          <a:p>
            <a:endParaRPr lang="en-US" sz="2000" b="1" dirty="0"/>
          </a:p>
          <a:p>
            <a:r>
              <a:rPr lang="en-US" sz="2000" dirty="0"/>
              <a:t>A difference </a:t>
            </a:r>
            <a:r>
              <a:rPr lang="en-US" sz="2000" b="1" dirty="0"/>
              <a:t>NOT</a:t>
            </a:r>
            <a:r>
              <a:rPr lang="en-US" sz="2000" dirty="0"/>
              <a:t> statistically significant, </a:t>
            </a:r>
            <a:r>
              <a:rPr lang="en-US" sz="2000" b="1" dirty="0"/>
              <a:t>could be real</a:t>
            </a:r>
            <a:r>
              <a:rPr lang="en-US" sz="2000" dirty="0"/>
              <a:t>. Probably, we have a small sample to show that a difference exists and probably still important </a:t>
            </a:r>
          </a:p>
          <a:p>
            <a:endParaRPr lang="en-US" sz="2000" dirty="0"/>
          </a:p>
          <a:p>
            <a:pPr algn="ctr"/>
            <a:r>
              <a:rPr lang="en-US" sz="2000" b="1" dirty="0"/>
              <a:t>NOT SIGNIFICANT DOES NOT IMPLY THAT THERE IS NO EFFECT; JUST THAT WE HAVE NOT ESTABLISHED THE EXISTENCE OF ONE.</a:t>
            </a:r>
          </a:p>
        </p:txBody>
      </p:sp>
      <p:sp>
        <p:nvSpPr>
          <p:cNvPr id="3" name="Fluxograma: Processo 5">
            <a:extLst>
              <a:ext uri="{FF2B5EF4-FFF2-40B4-BE49-F238E27FC236}">
                <a16:creationId xmlns:a16="http://schemas.microsoft.com/office/drawing/2014/main" id="{605208E2-6E50-42BD-A5E1-C420BE6D6607}"/>
              </a:ext>
            </a:extLst>
          </p:cNvPr>
          <p:cNvSpPr/>
          <p:nvPr/>
        </p:nvSpPr>
        <p:spPr>
          <a:xfrm>
            <a:off x="0" y="0"/>
            <a:ext cx="12192000" cy="729669"/>
          </a:xfrm>
          <a:prstGeom prst="flowChartProcess">
            <a:avLst/>
          </a:prstGeom>
          <a:solidFill>
            <a:srgbClr val="FFFF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b="1" dirty="0">
                <a:solidFill>
                  <a:schemeClr val="tx1">
                    <a:lumMod val="95000"/>
                    <a:lumOff val="5000"/>
                  </a:schemeClr>
                </a:solidFill>
              </a:rPr>
              <a:t>Inference II: Testing hypothesis</a:t>
            </a:r>
            <a:endParaRPr lang="en-US" dirty="0">
              <a:solidFill>
                <a:schemeClr val="tx1">
                  <a:lumMod val="95000"/>
                  <a:lumOff val="5000"/>
                </a:schemeClr>
              </a:solidFill>
            </a:endParaRPr>
          </a:p>
        </p:txBody>
      </p:sp>
    </p:spTree>
    <p:extLst>
      <p:ext uri="{BB962C8B-B14F-4D97-AF65-F5344CB8AC3E}">
        <p14:creationId xmlns:p14="http://schemas.microsoft.com/office/powerpoint/2010/main" val="27007095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uxograma: Processo 5">
            <a:extLst>
              <a:ext uri="{FF2B5EF4-FFF2-40B4-BE49-F238E27FC236}">
                <a16:creationId xmlns:a16="http://schemas.microsoft.com/office/drawing/2014/main" id="{B76DF2BF-27AE-46F2-868E-763C5D1F3A57}"/>
              </a:ext>
            </a:extLst>
          </p:cNvPr>
          <p:cNvSpPr/>
          <p:nvPr/>
        </p:nvSpPr>
        <p:spPr>
          <a:xfrm>
            <a:off x="0" y="0"/>
            <a:ext cx="12192000" cy="729669"/>
          </a:xfrm>
          <a:prstGeom prst="flowChartProcess">
            <a:avLst/>
          </a:prstGeom>
          <a:solidFill>
            <a:srgbClr val="FFFF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b="1" dirty="0">
                <a:solidFill>
                  <a:schemeClr val="tx1">
                    <a:lumMod val="95000"/>
                    <a:lumOff val="5000"/>
                  </a:schemeClr>
                </a:solidFill>
              </a:rPr>
              <a:t>Inference II: Testing hypothesis</a:t>
            </a:r>
            <a:endParaRPr lang="en-US" dirty="0">
              <a:solidFill>
                <a:schemeClr val="tx1">
                  <a:lumMod val="95000"/>
                  <a:lumOff val="5000"/>
                </a:schemeClr>
              </a:solidFill>
            </a:endParaRPr>
          </a:p>
        </p:txBody>
      </p:sp>
      <p:sp>
        <p:nvSpPr>
          <p:cNvPr id="6" name="Rectangle 5">
            <a:extLst>
              <a:ext uri="{FF2B5EF4-FFF2-40B4-BE49-F238E27FC236}">
                <a16:creationId xmlns:a16="http://schemas.microsoft.com/office/drawing/2014/main" id="{EEFAE9DA-45F0-4C33-BFF0-7FA558A4702A}"/>
              </a:ext>
            </a:extLst>
          </p:cNvPr>
          <p:cNvSpPr/>
          <p:nvPr/>
        </p:nvSpPr>
        <p:spPr>
          <a:xfrm>
            <a:off x="976423" y="839978"/>
            <a:ext cx="10515600" cy="2308324"/>
          </a:xfrm>
          <a:prstGeom prst="rect">
            <a:avLst/>
          </a:prstGeom>
        </p:spPr>
        <p:txBody>
          <a:bodyPr wrap="square">
            <a:spAutoFit/>
          </a:bodyPr>
          <a:lstStyle/>
          <a:p>
            <a:r>
              <a:rPr lang="en-US" b="1" dirty="0">
                <a:latin typeface="Arial" panose="020B0604020202020204" pitchFamily="34" charset="0"/>
              </a:rPr>
              <a:t>P-value: </a:t>
            </a:r>
            <a:r>
              <a:rPr lang="en-US" dirty="0">
                <a:latin typeface="Arial" panose="020B0604020202020204" pitchFamily="34" charset="0"/>
              </a:rPr>
              <a:t>The probability of getting a result (t or </a:t>
            </a:r>
            <a:r>
              <a:rPr lang="el-GR" dirty="0">
                <a:latin typeface="Arial" panose="020B0604020202020204" pitchFamily="34" charset="0"/>
              </a:rPr>
              <a:t>Χ</a:t>
            </a:r>
            <a:r>
              <a:rPr lang="en-US" baseline="30000" dirty="0">
                <a:latin typeface="Arial" panose="020B0604020202020204" pitchFamily="34" charset="0"/>
              </a:rPr>
              <a:t>2</a:t>
            </a:r>
            <a:r>
              <a:rPr lang="en-US" dirty="0">
                <a:latin typeface="Arial" panose="020B0604020202020204" pitchFamily="34" charset="0"/>
              </a:rPr>
              <a:t> statistics) as or more extreme than the observed statistic had H</a:t>
            </a:r>
            <a:r>
              <a:rPr lang="en-US" baseline="-25000" dirty="0">
                <a:latin typeface="Arial" panose="020B0604020202020204" pitchFamily="34" charset="0"/>
              </a:rPr>
              <a:t>0</a:t>
            </a:r>
            <a:r>
              <a:rPr lang="en-US" dirty="0">
                <a:latin typeface="Arial" panose="020B0604020202020204" pitchFamily="34" charset="0"/>
              </a:rPr>
              <a:t> been true.</a:t>
            </a:r>
          </a:p>
          <a:p>
            <a:endParaRPr lang="en-US" dirty="0">
              <a:latin typeface="Arial" panose="020B0604020202020204" pitchFamily="34" charset="0"/>
            </a:endParaRPr>
          </a:p>
          <a:p>
            <a:r>
              <a:rPr lang="en-US" dirty="0">
                <a:latin typeface="Arial" panose="020B0604020202020204" pitchFamily="34" charset="0"/>
              </a:rPr>
              <a:t>An α-level test would reject H</a:t>
            </a:r>
            <a:r>
              <a:rPr lang="en-US" baseline="-25000" dirty="0">
                <a:latin typeface="Arial" panose="020B0604020202020204" pitchFamily="34" charset="0"/>
              </a:rPr>
              <a:t>0</a:t>
            </a:r>
            <a:r>
              <a:rPr lang="en-US" dirty="0">
                <a:latin typeface="Arial" panose="020B0604020202020204" pitchFamily="34" charset="0"/>
              </a:rPr>
              <a:t> if P≤α.</a:t>
            </a:r>
          </a:p>
          <a:p>
            <a:endParaRPr lang="en-US" dirty="0">
              <a:latin typeface="Arial" panose="020B0604020202020204" pitchFamily="34" charset="0"/>
            </a:endParaRPr>
          </a:p>
          <a:p>
            <a:r>
              <a:rPr lang="en-US" dirty="0">
                <a:latin typeface="Arial" panose="020B0604020202020204" pitchFamily="34" charset="0"/>
              </a:rPr>
              <a:t>However, the P-value should be reported instead of choosing an arbitrary value of α.</a:t>
            </a:r>
          </a:p>
          <a:p>
            <a:endParaRPr lang="en-US" dirty="0">
              <a:latin typeface="Arial" panose="020B0604020202020204" pitchFamily="34" charset="0"/>
            </a:endParaRPr>
          </a:p>
          <a:p>
            <a:r>
              <a:rPr lang="en-US" b="1" dirty="0">
                <a:latin typeface="Arial" panose="020B0604020202020204" pitchFamily="34" charset="0"/>
              </a:rPr>
              <a:t>Confidence intervals </a:t>
            </a:r>
            <a:r>
              <a:rPr lang="en-US" dirty="0">
                <a:latin typeface="Arial" panose="020B0604020202020204" pitchFamily="34" charset="0"/>
              </a:rPr>
              <a:t>should be used in tandem with P-values.</a:t>
            </a:r>
          </a:p>
        </p:txBody>
      </p:sp>
      <p:pic>
        <p:nvPicPr>
          <p:cNvPr id="8" name="Picture 7" descr="A screenshot of a cell phone&#10;&#10;Description automatically generated">
            <a:extLst>
              <a:ext uri="{FF2B5EF4-FFF2-40B4-BE49-F238E27FC236}">
                <a16:creationId xmlns:a16="http://schemas.microsoft.com/office/drawing/2014/main" id="{FC0F4488-E3BF-4181-9B11-1AC9D89EF1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3767" y="3258611"/>
            <a:ext cx="2466975" cy="3476625"/>
          </a:xfrm>
          <a:prstGeom prst="rect">
            <a:avLst/>
          </a:prstGeom>
        </p:spPr>
      </p:pic>
    </p:spTree>
    <p:extLst>
      <p:ext uri="{BB962C8B-B14F-4D97-AF65-F5344CB8AC3E}">
        <p14:creationId xmlns:p14="http://schemas.microsoft.com/office/powerpoint/2010/main" val="540115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uxograma: Processo 5">
            <a:extLst>
              <a:ext uri="{FF2B5EF4-FFF2-40B4-BE49-F238E27FC236}">
                <a16:creationId xmlns:a16="http://schemas.microsoft.com/office/drawing/2014/main" id="{B76DF2BF-27AE-46F2-868E-763C5D1F3A57}"/>
              </a:ext>
            </a:extLst>
          </p:cNvPr>
          <p:cNvSpPr/>
          <p:nvPr/>
        </p:nvSpPr>
        <p:spPr>
          <a:xfrm>
            <a:off x="0" y="0"/>
            <a:ext cx="12192000" cy="729669"/>
          </a:xfrm>
          <a:prstGeom prst="flowChartProcess">
            <a:avLst/>
          </a:prstGeom>
          <a:solidFill>
            <a:srgbClr val="FFFF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b="1" dirty="0">
                <a:solidFill>
                  <a:schemeClr val="tx1">
                    <a:lumMod val="95000"/>
                    <a:lumOff val="5000"/>
                  </a:schemeClr>
                </a:solidFill>
              </a:rPr>
              <a:t>Inference II: Testing hypothesis</a:t>
            </a:r>
            <a:endParaRPr lang="en-US" dirty="0">
              <a:solidFill>
                <a:schemeClr val="tx1">
                  <a:lumMod val="95000"/>
                  <a:lumOff val="5000"/>
                </a:schemeClr>
              </a:solidFill>
            </a:endParaRPr>
          </a:p>
        </p:txBody>
      </p:sp>
      <p:sp>
        <p:nvSpPr>
          <p:cNvPr id="5" name="Rectangle 4">
            <a:extLst>
              <a:ext uri="{FF2B5EF4-FFF2-40B4-BE49-F238E27FC236}">
                <a16:creationId xmlns:a16="http://schemas.microsoft.com/office/drawing/2014/main" id="{0DF7B868-0C8E-4A0D-9355-B8E043EB7E27}"/>
              </a:ext>
            </a:extLst>
          </p:cNvPr>
          <p:cNvSpPr/>
          <p:nvPr/>
        </p:nvSpPr>
        <p:spPr>
          <a:xfrm>
            <a:off x="328315" y="1997839"/>
            <a:ext cx="9300594" cy="3693319"/>
          </a:xfrm>
          <a:prstGeom prst="rect">
            <a:avLst/>
          </a:prstGeom>
        </p:spPr>
        <p:txBody>
          <a:bodyPr wrap="square">
            <a:spAutoFit/>
          </a:bodyPr>
          <a:lstStyle/>
          <a:p>
            <a:pPr>
              <a:spcBef>
                <a:spcPct val="50000"/>
              </a:spcBef>
              <a:defRPr/>
            </a:pPr>
            <a:r>
              <a:rPr lang="en-US" dirty="0">
                <a:latin typeface="Arial" panose="020B0604020202020204" pitchFamily="34" charset="0"/>
              </a:rPr>
              <a:t>- Type I risk increase =</a:t>
            </a:r>
          </a:p>
          <a:p>
            <a:pPr marL="0" lvl="1">
              <a:spcBef>
                <a:spcPct val="50000"/>
              </a:spcBef>
              <a:defRPr/>
            </a:pPr>
            <a:r>
              <a:rPr lang="en-US" dirty="0">
                <a:latin typeface="Arial" panose="020B0604020202020204" pitchFamily="34" charset="0"/>
              </a:rPr>
              <a:t>	1- (1-p.value)</a:t>
            </a:r>
            <a:r>
              <a:rPr lang="en-US" baseline="30000" dirty="0">
                <a:latin typeface="Arial" panose="020B0604020202020204" pitchFamily="34" charset="0"/>
              </a:rPr>
              <a:t>m</a:t>
            </a:r>
          </a:p>
          <a:p>
            <a:pPr marL="0" lvl="1">
              <a:spcBef>
                <a:spcPct val="50000"/>
              </a:spcBef>
              <a:defRPr/>
            </a:pPr>
            <a:r>
              <a:rPr lang="en-US" dirty="0">
                <a:latin typeface="Arial" panose="020B0604020202020204" pitchFamily="34" charset="0"/>
              </a:rPr>
              <a:t>	m = number of variables tested</a:t>
            </a:r>
          </a:p>
          <a:p>
            <a:pPr marL="1828800" lvl="5">
              <a:spcBef>
                <a:spcPct val="50000"/>
              </a:spcBef>
              <a:defRPr/>
            </a:pPr>
            <a:r>
              <a:rPr lang="en-US" dirty="0">
                <a:latin typeface="Arial" panose="020B0604020202020204" pitchFamily="34" charset="0"/>
              </a:rPr>
              <a:t>IF m = 1 </a:t>
            </a:r>
            <a:r>
              <a:rPr lang="en-US" dirty="0">
                <a:latin typeface="Arial" panose="020B0604020202020204" pitchFamily="34" charset="0"/>
                <a:sym typeface="Wingdings" panose="05000000000000000000" pitchFamily="2" charset="2"/>
              </a:rPr>
              <a:t>: 0.05</a:t>
            </a:r>
          </a:p>
          <a:p>
            <a:pPr marL="1828800" lvl="5">
              <a:spcBef>
                <a:spcPct val="50000"/>
              </a:spcBef>
              <a:defRPr/>
            </a:pPr>
            <a:r>
              <a:rPr lang="en-US" dirty="0">
                <a:latin typeface="Arial" panose="020B0604020202020204" pitchFamily="34" charset="0"/>
                <a:sym typeface="Wingdings" panose="05000000000000000000" pitchFamily="2" charset="2"/>
              </a:rPr>
              <a:t>IF m = 100 : 0.994 …</a:t>
            </a:r>
            <a:endParaRPr lang="en-US" dirty="0">
              <a:latin typeface="Arial" panose="020B0604020202020204" pitchFamily="34" charset="0"/>
            </a:endParaRPr>
          </a:p>
          <a:p>
            <a:pPr>
              <a:spcBef>
                <a:spcPct val="50000"/>
              </a:spcBef>
              <a:defRPr/>
            </a:pPr>
            <a:endParaRPr lang="en-US" dirty="0">
              <a:latin typeface="Arial" panose="020B0604020202020204" pitchFamily="34" charset="0"/>
            </a:endParaRPr>
          </a:p>
          <a:p>
            <a:pPr>
              <a:spcBef>
                <a:spcPct val="50000"/>
              </a:spcBef>
              <a:defRPr/>
            </a:pPr>
            <a:r>
              <a:rPr lang="en-US" dirty="0">
                <a:latin typeface="Arial" panose="020B0604020202020204" pitchFamily="34" charset="0"/>
              </a:rPr>
              <a:t>FDR correction (false discovery rate)</a:t>
            </a:r>
          </a:p>
          <a:p>
            <a:pPr>
              <a:spcBef>
                <a:spcPct val="50000"/>
              </a:spcBef>
              <a:defRPr/>
            </a:pPr>
            <a:r>
              <a:rPr lang="en-US" dirty="0">
                <a:latin typeface="Arial" panose="020B0604020202020204" pitchFamily="34" charset="0"/>
              </a:rPr>
              <a:t>p-value adjustment or estimate of FDR (Bonferroni,</a:t>
            </a:r>
          </a:p>
          <a:p>
            <a:pPr>
              <a:spcBef>
                <a:spcPct val="50000"/>
              </a:spcBef>
              <a:defRPr/>
            </a:pPr>
            <a:r>
              <a:rPr lang="en-US" dirty="0">
                <a:latin typeface="Arial" panose="020B0604020202020204" pitchFamily="34" charset="0"/>
              </a:rPr>
              <a:t>q-value, etc.)</a:t>
            </a:r>
          </a:p>
        </p:txBody>
      </p:sp>
      <p:sp>
        <p:nvSpPr>
          <p:cNvPr id="7" name="Rectangle 6">
            <a:extLst>
              <a:ext uri="{FF2B5EF4-FFF2-40B4-BE49-F238E27FC236}">
                <a16:creationId xmlns:a16="http://schemas.microsoft.com/office/drawing/2014/main" id="{64070DC3-FBA7-4068-9FA6-7E90564164E2}"/>
              </a:ext>
            </a:extLst>
          </p:cNvPr>
          <p:cNvSpPr/>
          <p:nvPr/>
        </p:nvSpPr>
        <p:spPr>
          <a:xfrm>
            <a:off x="328315" y="1036248"/>
            <a:ext cx="11420340" cy="646331"/>
          </a:xfrm>
          <a:prstGeom prst="rect">
            <a:avLst/>
          </a:prstGeom>
        </p:spPr>
        <p:txBody>
          <a:bodyPr wrap="square">
            <a:spAutoFit/>
          </a:bodyPr>
          <a:lstStyle/>
          <a:p>
            <a:r>
              <a:rPr lang="en-US" b="1" dirty="0">
                <a:latin typeface="Arial" panose="020B0604020202020204" pitchFamily="34" charset="0"/>
              </a:rPr>
              <a:t>Multiple comparisons occurs when one considers a set of statistical inferences simultaneously – should be addressed</a:t>
            </a:r>
            <a:endParaRPr lang="en-US" b="1" dirty="0"/>
          </a:p>
        </p:txBody>
      </p:sp>
      <p:pic>
        <p:nvPicPr>
          <p:cNvPr id="9" name="Picture 8">
            <a:extLst>
              <a:ext uri="{FF2B5EF4-FFF2-40B4-BE49-F238E27FC236}">
                <a16:creationId xmlns:a16="http://schemas.microsoft.com/office/drawing/2014/main" id="{B9FFAA00-FBFD-48EA-BE11-A899A854F550}"/>
              </a:ext>
            </a:extLst>
          </p:cNvPr>
          <p:cNvPicPr>
            <a:picLocks noChangeAspect="1"/>
          </p:cNvPicPr>
          <p:nvPr/>
        </p:nvPicPr>
        <p:blipFill>
          <a:blip r:embed="rId2"/>
          <a:stretch>
            <a:fillRect/>
          </a:stretch>
        </p:blipFill>
        <p:spPr>
          <a:xfrm>
            <a:off x="6038485" y="1427653"/>
            <a:ext cx="5553267" cy="4950056"/>
          </a:xfrm>
          <a:prstGeom prst="rect">
            <a:avLst/>
          </a:prstGeom>
        </p:spPr>
      </p:pic>
    </p:spTree>
    <p:extLst>
      <p:ext uri="{BB962C8B-B14F-4D97-AF65-F5344CB8AC3E}">
        <p14:creationId xmlns:p14="http://schemas.microsoft.com/office/powerpoint/2010/main" val="29316298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uxograma: Processo 5">
            <a:extLst>
              <a:ext uri="{FF2B5EF4-FFF2-40B4-BE49-F238E27FC236}">
                <a16:creationId xmlns:a16="http://schemas.microsoft.com/office/drawing/2014/main" id="{0DE7B64D-8BE7-4604-A479-03E4FC3ECC66}"/>
              </a:ext>
            </a:extLst>
          </p:cNvPr>
          <p:cNvSpPr/>
          <p:nvPr/>
        </p:nvSpPr>
        <p:spPr>
          <a:xfrm>
            <a:off x="0" y="0"/>
            <a:ext cx="12192000" cy="729669"/>
          </a:xfrm>
          <a:prstGeom prst="flowChartProcess">
            <a:avLst/>
          </a:prstGeom>
          <a:solidFill>
            <a:srgbClr val="FFFF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b="1" dirty="0">
                <a:solidFill>
                  <a:schemeClr val="tx1">
                    <a:lumMod val="95000"/>
                    <a:lumOff val="5000"/>
                  </a:schemeClr>
                </a:solidFill>
              </a:rPr>
              <a:t>Inference II: Testing hypothesis</a:t>
            </a:r>
            <a:endParaRPr lang="en-US" dirty="0">
              <a:solidFill>
                <a:schemeClr val="tx1">
                  <a:lumMod val="95000"/>
                  <a:lumOff val="5000"/>
                </a:schemeClr>
              </a:solidFill>
            </a:endParaRPr>
          </a:p>
        </p:txBody>
      </p:sp>
      <p:sp>
        <p:nvSpPr>
          <p:cNvPr id="4" name="AutoShape 4">
            <a:extLst>
              <a:ext uri="{FF2B5EF4-FFF2-40B4-BE49-F238E27FC236}">
                <a16:creationId xmlns:a16="http://schemas.microsoft.com/office/drawing/2014/main" id="{4E710D61-DF3C-41EB-BE48-9BA32CB8D9F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a:extLst>
              <a:ext uri="{FF2B5EF4-FFF2-40B4-BE49-F238E27FC236}">
                <a16:creationId xmlns:a16="http://schemas.microsoft.com/office/drawing/2014/main" id="{4FFAE962-F8A5-4A84-874B-A7B92DBB0702}"/>
              </a:ext>
            </a:extLst>
          </p:cNvPr>
          <p:cNvPicPr>
            <a:picLocks noChangeAspect="1"/>
          </p:cNvPicPr>
          <p:nvPr/>
        </p:nvPicPr>
        <p:blipFill>
          <a:blip r:embed="rId2"/>
          <a:stretch>
            <a:fillRect/>
          </a:stretch>
        </p:blipFill>
        <p:spPr>
          <a:xfrm>
            <a:off x="161925" y="976312"/>
            <a:ext cx="6021918" cy="2709863"/>
          </a:xfrm>
          <a:prstGeom prst="rect">
            <a:avLst/>
          </a:prstGeom>
        </p:spPr>
      </p:pic>
      <p:sp>
        <p:nvSpPr>
          <p:cNvPr id="12" name="AutoShape 6">
            <a:extLst>
              <a:ext uri="{FF2B5EF4-FFF2-40B4-BE49-F238E27FC236}">
                <a16:creationId xmlns:a16="http://schemas.microsoft.com/office/drawing/2014/main" id="{63672CB4-EA15-4DF9-9AF7-B410E291E885}"/>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 name="Picture 12">
            <a:extLst>
              <a:ext uri="{FF2B5EF4-FFF2-40B4-BE49-F238E27FC236}">
                <a16:creationId xmlns:a16="http://schemas.microsoft.com/office/drawing/2014/main" id="{C9FA04F8-3BD4-47AB-BBD6-6D32E90F3F0F}"/>
              </a:ext>
            </a:extLst>
          </p:cNvPr>
          <p:cNvPicPr>
            <a:picLocks noChangeAspect="1"/>
          </p:cNvPicPr>
          <p:nvPr/>
        </p:nvPicPr>
        <p:blipFill>
          <a:blip r:embed="rId3"/>
          <a:stretch>
            <a:fillRect/>
          </a:stretch>
        </p:blipFill>
        <p:spPr>
          <a:xfrm>
            <a:off x="6325422" y="974600"/>
            <a:ext cx="4717892" cy="2709863"/>
          </a:xfrm>
          <a:prstGeom prst="rect">
            <a:avLst/>
          </a:prstGeom>
        </p:spPr>
      </p:pic>
      <p:pic>
        <p:nvPicPr>
          <p:cNvPr id="14" name="Picture 13">
            <a:extLst>
              <a:ext uri="{FF2B5EF4-FFF2-40B4-BE49-F238E27FC236}">
                <a16:creationId xmlns:a16="http://schemas.microsoft.com/office/drawing/2014/main" id="{5C9C9134-EBD1-42F7-A61A-33700F29A39C}"/>
              </a:ext>
            </a:extLst>
          </p:cNvPr>
          <p:cNvPicPr>
            <a:picLocks noChangeAspect="1"/>
          </p:cNvPicPr>
          <p:nvPr/>
        </p:nvPicPr>
        <p:blipFill>
          <a:blip r:embed="rId4"/>
          <a:stretch>
            <a:fillRect/>
          </a:stretch>
        </p:blipFill>
        <p:spPr>
          <a:xfrm>
            <a:off x="6806782" y="3733800"/>
            <a:ext cx="4717892" cy="2709863"/>
          </a:xfrm>
          <a:prstGeom prst="rect">
            <a:avLst/>
          </a:prstGeom>
        </p:spPr>
      </p:pic>
      <p:pic>
        <p:nvPicPr>
          <p:cNvPr id="16" name="Picture 15">
            <a:extLst>
              <a:ext uri="{FF2B5EF4-FFF2-40B4-BE49-F238E27FC236}">
                <a16:creationId xmlns:a16="http://schemas.microsoft.com/office/drawing/2014/main" id="{DBB61C42-204B-4092-95A6-4213D026C2CB}"/>
              </a:ext>
            </a:extLst>
          </p:cNvPr>
          <p:cNvPicPr>
            <a:picLocks noChangeAspect="1"/>
          </p:cNvPicPr>
          <p:nvPr/>
        </p:nvPicPr>
        <p:blipFill>
          <a:blip r:embed="rId5"/>
          <a:stretch>
            <a:fillRect/>
          </a:stretch>
        </p:blipFill>
        <p:spPr>
          <a:xfrm>
            <a:off x="161925" y="4073650"/>
            <a:ext cx="5438775" cy="1885950"/>
          </a:xfrm>
          <a:prstGeom prst="rect">
            <a:avLst/>
          </a:prstGeom>
        </p:spPr>
      </p:pic>
    </p:spTree>
    <p:extLst>
      <p:ext uri="{BB962C8B-B14F-4D97-AF65-F5344CB8AC3E}">
        <p14:creationId xmlns:p14="http://schemas.microsoft.com/office/powerpoint/2010/main" val="25405698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uxograma: Processo 5">
            <a:extLst>
              <a:ext uri="{FF2B5EF4-FFF2-40B4-BE49-F238E27FC236}">
                <a16:creationId xmlns:a16="http://schemas.microsoft.com/office/drawing/2014/main" id="{0DE7B64D-8BE7-4604-A479-03E4FC3ECC66}"/>
              </a:ext>
            </a:extLst>
          </p:cNvPr>
          <p:cNvSpPr/>
          <p:nvPr/>
        </p:nvSpPr>
        <p:spPr>
          <a:xfrm>
            <a:off x="0" y="0"/>
            <a:ext cx="12192000" cy="729669"/>
          </a:xfrm>
          <a:prstGeom prst="flowChartProcess">
            <a:avLst/>
          </a:prstGeom>
          <a:solidFill>
            <a:srgbClr val="FFFF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b="1" dirty="0">
                <a:solidFill>
                  <a:schemeClr val="tx1">
                    <a:lumMod val="95000"/>
                    <a:lumOff val="5000"/>
                  </a:schemeClr>
                </a:solidFill>
              </a:rPr>
              <a:t>Inference II: Testing hypothesis</a:t>
            </a:r>
            <a:endParaRPr lang="en-US" dirty="0">
              <a:solidFill>
                <a:schemeClr val="tx1">
                  <a:lumMod val="95000"/>
                  <a:lumOff val="5000"/>
                </a:schemeClr>
              </a:solidFill>
            </a:endParaRPr>
          </a:p>
        </p:txBody>
      </p:sp>
      <p:sp>
        <p:nvSpPr>
          <p:cNvPr id="4" name="AutoShape 4">
            <a:extLst>
              <a:ext uri="{FF2B5EF4-FFF2-40B4-BE49-F238E27FC236}">
                <a16:creationId xmlns:a16="http://schemas.microsoft.com/office/drawing/2014/main" id="{4E710D61-DF3C-41EB-BE48-9BA32CB8D9F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a:extLst>
              <a:ext uri="{FF2B5EF4-FFF2-40B4-BE49-F238E27FC236}">
                <a16:creationId xmlns:a16="http://schemas.microsoft.com/office/drawing/2014/main" id="{63672CB4-EA15-4DF9-9AF7-B410E291E885}"/>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A758BC3A-69E8-4030-829B-389629D68303}"/>
              </a:ext>
            </a:extLst>
          </p:cNvPr>
          <p:cNvPicPr>
            <a:picLocks noChangeAspect="1"/>
          </p:cNvPicPr>
          <p:nvPr/>
        </p:nvPicPr>
        <p:blipFill>
          <a:blip r:embed="rId2"/>
          <a:stretch>
            <a:fillRect/>
          </a:stretch>
        </p:blipFill>
        <p:spPr>
          <a:xfrm>
            <a:off x="128587" y="923925"/>
            <a:ext cx="6429375" cy="3067050"/>
          </a:xfrm>
          <a:prstGeom prst="rect">
            <a:avLst/>
          </a:prstGeom>
        </p:spPr>
      </p:pic>
      <p:pic>
        <p:nvPicPr>
          <p:cNvPr id="7" name="Picture 6">
            <a:extLst>
              <a:ext uri="{FF2B5EF4-FFF2-40B4-BE49-F238E27FC236}">
                <a16:creationId xmlns:a16="http://schemas.microsoft.com/office/drawing/2014/main" id="{F8245848-4114-4467-B8BC-F163473DE8F4}"/>
              </a:ext>
            </a:extLst>
          </p:cNvPr>
          <p:cNvPicPr>
            <a:picLocks noChangeAspect="1"/>
          </p:cNvPicPr>
          <p:nvPr/>
        </p:nvPicPr>
        <p:blipFill>
          <a:blip r:embed="rId3"/>
          <a:stretch>
            <a:fillRect/>
          </a:stretch>
        </p:blipFill>
        <p:spPr>
          <a:xfrm>
            <a:off x="128587" y="4652962"/>
            <a:ext cx="5514975" cy="1419225"/>
          </a:xfrm>
          <a:prstGeom prst="rect">
            <a:avLst/>
          </a:prstGeom>
        </p:spPr>
      </p:pic>
      <p:pic>
        <p:nvPicPr>
          <p:cNvPr id="8" name="Picture 7">
            <a:extLst>
              <a:ext uri="{FF2B5EF4-FFF2-40B4-BE49-F238E27FC236}">
                <a16:creationId xmlns:a16="http://schemas.microsoft.com/office/drawing/2014/main" id="{76DE373F-CCEF-4CCE-B5DA-2347FB0C61A6}"/>
              </a:ext>
            </a:extLst>
          </p:cNvPr>
          <p:cNvPicPr>
            <a:picLocks noChangeAspect="1"/>
          </p:cNvPicPr>
          <p:nvPr/>
        </p:nvPicPr>
        <p:blipFill>
          <a:blip r:embed="rId4"/>
          <a:stretch>
            <a:fillRect/>
          </a:stretch>
        </p:blipFill>
        <p:spPr>
          <a:xfrm>
            <a:off x="6781800" y="999959"/>
            <a:ext cx="5033010" cy="2890861"/>
          </a:xfrm>
          <a:prstGeom prst="rect">
            <a:avLst/>
          </a:prstGeom>
        </p:spPr>
      </p:pic>
      <p:sp>
        <p:nvSpPr>
          <p:cNvPr id="9" name="AutoShape 2">
            <a:extLst>
              <a:ext uri="{FF2B5EF4-FFF2-40B4-BE49-F238E27FC236}">
                <a16:creationId xmlns:a16="http://schemas.microsoft.com/office/drawing/2014/main" id="{77E8AECC-82A0-412D-8A27-3A5B8F560647}"/>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1A2FB6C7-4963-4CC3-A94B-2201B5FD13BC}"/>
              </a:ext>
            </a:extLst>
          </p:cNvPr>
          <p:cNvPicPr>
            <a:picLocks noChangeAspect="1"/>
          </p:cNvPicPr>
          <p:nvPr/>
        </p:nvPicPr>
        <p:blipFill>
          <a:blip r:embed="rId5"/>
          <a:stretch>
            <a:fillRect/>
          </a:stretch>
        </p:blipFill>
        <p:spPr>
          <a:xfrm>
            <a:off x="7005638" y="3886200"/>
            <a:ext cx="5033010" cy="2890861"/>
          </a:xfrm>
          <a:prstGeom prst="rect">
            <a:avLst/>
          </a:prstGeom>
        </p:spPr>
      </p:pic>
    </p:spTree>
    <p:extLst>
      <p:ext uri="{BB962C8B-B14F-4D97-AF65-F5344CB8AC3E}">
        <p14:creationId xmlns:p14="http://schemas.microsoft.com/office/powerpoint/2010/main" val="37293285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uxograma: Processo 5">
            <a:extLst>
              <a:ext uri="{FF2B5EF4-FFF2-40B4-BE49-F238E27FC236}">
                <a16:creationId xmlns:a16="http://schemas.microsoft.com/office/drawing/2014/main" id="{186EDA20-DEB8-4AC7-BDBE-631D5B6FEB19}"/>
              </a:ext>
            </a:extLst>
          </p:cNvPr>
          <p:cNvSpPr/>
          <p:nvPr/>
        </p:nvSpPr>
        <p:spPr>
          <a:xfrm>
            <a:off x="0" y="0"/>
            <a:ext cx="12192000" cy="729669"/>
          </a:xfrm>
          <a:prstGeom prst="flowChartProcess">
            <a:avLst/>
          </a:prstGeom>
          <a:solidFill>
            <a:srgbClr val="FFFF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b="1" dirty="0">
                <a:solidFill>
                  <a:schemeClr val="tx1">
                    <a:lumMod val="95000"/>
                    <a:lumOff val="5000"/>
                  </a:schemeClr>
                </a:solidFill>
              </a:rPr>
              <a:t>Guide to select tests – a cautionary tale</a:t>
            </a:r>
            <a:endParaRPr lang="en-US" dirty="0">
              <a:solidFill>
                <a:schemeClr val="tx1">
                  <a:lumMod val="95000"/>
                  <a:lumOff val="5000"/>
                </a:schemeClr>
              </a:solidFill>
            </a:endParaRPr>
          </a:p>
        </p:txBody>
      </p:sp>
      <p:graphicFrame>
        <p:nvGraphicFramePr>
          <p:cNvPr id="6" name="Diagram 5">
            <a:extLst>
              <a:ext uri="{FF2B5EF4-FFF2-40B4-BE49-F238E27FC236}">
                <a16:creationId xmlns:a16="http://schemas.microsoft.com/office/drawing/2014/main" id="{094C6B36-1895-4E41-99CD-904A0473DFD5}"/>
              </a:ext>
            </a:extLst>
          </p:cNvPr>
          <p:cNvGraphicFramePr/>
          <p:nvPr>
            <p:extLst>
              <p:ext uri="{D42A27DB-BD31-4B8C-83A1-F6EECF244321}">
                <p14:modId xmlns:p14="http://schemas.microsoft.com/office/powerpoint/2010/main" val="366258732"/>
              </p:ext>
            </p:extLst>
          </p:nvPr>
        </p:nvGraphicFramePr>
        <p:xfrm>
          <a:off x="-254000" y="857889"/>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1B38F4DB-708E-4C30-8350-FF2E75FDE1F8}"/>
              </a:ext>
            </a:extLst>
          </p:cNvPr>
          <p:cNvSpPr txBox="1"/>
          <p:nvPr/>
        </p:nvSpPr>
        <p:spPr>
          <a:xfrm>
            <a:off x="7634177" y="4997302"/>
            <a:ext cx="4412511" cy="1754326"/>
          </a:xfrm>
          <a:prstGeom prst="rect">
            <a:avLst/>
          </a:prstGeom>
          <a:solidFill>
            <a:schemeClr val="accent6">
              <a:lumMod val="60000"/>
              <a:lumOff val="40000"/>
            </a:schemeClr>
          </a:solidFill>
        </p:spPr>
        <p:txBody>
          <a:bodyPr wrap="square" rtlCol="0">
            <a:spAutoFit/>
          </a:bodyPr>
          <a:lstStyle/>
          <a:p>
            <a:r>
              <a:rPr lang="en-US" b="1" dirty="0">
                <a:solidFill>
                  <a:srgbClr val="C00000"/>
                </a:solidFill>
              </a:rPr>
              <a:t>metric and normally distributed</a:t>
            </a:r>
          </a:p>
          <a:p>
            <a:endParaRPr lang="en-US" dirty="0">
              <a:solidFill>
                <a:srgbClr val="FFFF00"/>
              </a:solidFill>
              <a:latin typeface="Calibri" panose="020F0502020204030204"/>
            </a:endParaRPr>
          </a:p>
          <a:p>
            <a:r>
              <a:rPr lang="en-US" dirty="0">
                <a:solidFill>
                  <a:srgbClr val="FFFF00"/>
                </a:solidFill>
                <a:latin typeface="Calibri" panose="020F0502020204030204"/>
              </a:rPr>
              <a:t>ordinal or metric and non-normally distributed</a:t>
            </a:r>
          </a:p>
          <a:p>
            <a:endParaRPr lang="en-US" dirty="0"/>
          </a:p>
          <a:p>
            <a:r>
              <a:rPr lang="en-US" b="1" dirty="0">
                <a:solidFill>
                  <a:srgbClr val="002060"/>
                </a:solidFill>
                <a:latin typeface="Calibri" panose="020F0502020204030204"/>
              </a:rPr>
              <a:t>nominal</a:t>
            </a:r>
          </a:p>
        </p:txBody>
      </p:sp>
    </p:spTree>
    <p:extLst>
      <p:ext uri="{BB962C8B-B14F-4D97-AF65-F5344CB8AC3E}">
        <p14:creationId xmlns:p14="http://schemas.microsoft.com/office/powerpoint/2010/main" val="2935906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FA72AB-24D4-4441-8885-8292133CB40E}"/>
              </a:ext>
            </a:extLst>
          </p:cNvPr>
          <p:cNvSpPr txBox="1"/>
          <p:nvPr/>
        </p:nvSpPr>
        <p:spPr>
          <a:xfrm>
            <a:off x="186612" y="1533614"/>
            <a:ext cx="7874312" cy="1631216"/>
          </a:xfrm>
          <a:prstGeom prst="rect">
            <a:avLst/>
          </a:prstGeom>
          <a:noFill/>
        </p:spPr>
        <p:txBody>
          <a:bodyPr wrap="square" rtlCol="0">
            <a:spAutoFit/>
          </a:bodyPr>
          <a:lstStyle/>
          <a:p>
            <a:r>
              <a:rPr lang="en-US" sz="2000" b="1" dirty="0">
                <a:latin typeface="Arial Nova" panose="020B0504020202020204" pitchFamily="34" charset="0"/>
              </a:rPr>
              <a:t>Statistics</a:t>
            </a:r>
            <a:r>
              <a:rPr lang="en-US" sz="2000" dirty="0">
                <a:latin typeface="Arial Nova" panose="020B0504020202020204" pitchFamily="34" charset="0"/>
              </a:rPr>
              <a:t> is the branch of scientific method which deals with the data obtained counting or measuring the properties of populations of natural phenomena. In this definition “natural phenomena” includes all the happenings of the external world, whether human or not”</a:t>
            </a:r>
            <a:r>
              <a:rPr lang="en-US" sz="2000" baseline="30000" dirty="0">
                <a:latin typeface="Arial Nova" panose="020B0504020202020204" pitchFamily="34" charset="0"/>
              </a:rPr>
              <a:t>1</a:t>
            </a:r>
          </a:p>
        </p:txBody>
      </p:sp>
      <p:pic>
        <p:nvPicPr>
          <p:cNvPr id="3" name="Picture 2">
            <a:extLst>
              <a:ext uri="{FF2B5EF4-FFF2-40B4-BE49-F238E27FC236}">
                <a16:creationId xmlns:a16="http://schemas.microsoft.com/office/drawing/2014/main" id="{710E02C2-35DE-4D1B-9511-F6C5892F81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651" y="3429000"/>
            <a:ext cx="3409372" cy="2561269"/>
          </a:xfrm>
          <a:prstGeom prst="rect">
            <a:avLst/>
          </a:prstGeom>
          <a:noFill/>
          <a:extLst>
            <a:ext uri="{909E8E84-426E-40DD-AFC4-6F175D3DCCD1}">
              <a14:hiddenFill xmlns:a14="http://schemas.microsoft.com/office/drawing/2010/main">
                <a:solidFill>
                  <a:srgbClr val="FFFFFF"/>
                </a:solidFill>
              </a14:hiddenFill>
            </a:ext>
          </a:extLst>
        </p:spPr>
      </p:pic>
      <p:sp>
        <p:nvSpPr>
          <p:cNvPr id="4" name="Fluxograma: Processo 1">
            <a:extLst>
              <a:ext uri="{FF2B5EF4-FFF2-40B4-BE49-F238E27FC236}">
                <a16:creationId xmlns:a16="http://schemas.microsoft.com/office/drawing/2014/main" id="{8B2C6444-DC14-4E36-A911-7C82AD07D2FB}"/>
              </a:ext>
            </a:extLst>
          </p:cNvPr>
          <p:cNvSpPr/>
          <p:nvPr/>
        </p:nvSpPr>
        <p:spPr>
          <a:xfrm>
            <a:off x="0" y="4"/>
            <a:ext cx="12192000" cy="720432"/>
          </a:xfrm>
          <a:prstGeom prst="flowChartProcess">
            <a:avLst/>
          </a:prstGeom>
          <a:solidFill>
            <a:srgbClr val="FFFF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dirty="0">
                <a:solidFill>
                  <a:schemeClr val="tx1">
                    <a:lumMod val="95000"/>
                    <a:lumOff val="5000"/>
                  </a:schemeClr>
                </a:solidFill>
              </a:rPr>
              <a:t>Statistics</a:t>
            </a:r>
          </a:p>
        </p:txBody>
      </p:sp>
    </p:spTree>
    <p:extLst>
      <p:ext uri="{BB962C8B-B14F-4D97-AF65-F5344CB8AC3E}">
        <p14:creationId xmlns:p14="http://schemas.microsoft.com/office/powerpoint/2010/main" val="3908840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uxograma: Processo 1">
            <a:extLst>
              <a:ext uri="{FF2B5EF4-FFF2-40B4-BE49-F238E27FC236}">
                <a16:creationId xmlns:a16="http://schemas.microsoft.com/office/drawing/2014/main" id="{48F112A0-6EC3-4881-8837-F40FEC3C5D27}"/>
              </a:ext>
            </a:extLst>
          </p:cNvPr>
          <p:cNvSpPr/>
          <p:nvPr/>
        </p:nvSpPr>
        <p:spPr>
          <a:xfrm>
            <a:off x="0" y="4"/>
            <a:ext cx="12192000" cy="720432"/>
          </a:xfrm>
          <a:prstGeom prst="flowChartProcess">
            <a:avLst/>
          </a:prstGeom>
          <a:solidFill>
            <a:srgbClr val="FFFF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dirty="0">
                <a:solidFill>
                  <a:schemeClr val="tx1">
                    <a:lumMod val="95000"/>
                    <a:lumOff val="5000"/>
                  </a:schemeClr>
                </a:solidFill>
              </a:rPr>
              <a:t>Useful links </a:t>
            </a:r>
          </a:p>
        </p:txBody>
      </p:sp>
      <p:sp>
        <p:nvSpPr>
          <p:cNvPr id="4" name="TextBox 3">
            <a:extLst>
              <a:ext uri="{FF2B5EF4-FFF2-40B4-BE49-F238E27FC236}">
                <a16:creationId xmlns:a16="http://schemas.microsoft.com/office/drawing/2014/main" id="{082C483D-B858-4F38-8896-D37EF9E88762}"/>
              </a:ext>
            </a:extLst>
          </p:cNvPr>
          <p:cNvSpPr txBox="1"/>
          <p:nvPr/>
        </p:nvSpPr>
        <p:spPr>
          <a:xfrm>
            <a:off x="370032" y="1108189"/>
            <a:ext cx="7576690" cy="3139321"/>
          </a:xfrm>
          <a:prstGeom prst="rect">
            <a:avLst/>
          </a:prstGeom>
          <a:noFill/>
        </p:spPr>
        <p:txBody>
          <a:bodyPr wrap="none" rtlCol="0">
            <a:spAutoFit/>
          </a:bodyPr>
          <a:lstStyle/>
          <a:p>
            <a:r>
              <a:rPr lang="en-US" b="1" dirty="0"/>
              <a:t>Software links:</a:t>
            </a:r>
          </a:p>
          <a:p>
            <a:endParaRPr lang="en-US" dirty="0"/>
          </a:p>
          <a:p>
            <a:r>
              <a:rPr lang="en-US" dirty="0"/>
              <a:t>1\ R Programming Language (Windows, or macOS): </a:t>
            </a:r>
            <a:r>
              <a:rPr lang="pt-PT" dirty="0">
                <a:hlinkClick r:id="rId2"/>
              </a:rPr>
              <a:t>https://www.r-project.org/</a:t>
            </a:r>
            <a:endParaRPr lang="pt-PT" dirty="0"/>
          </a:p>
          <a:p>
            <a:r>
              <a:rPr lang="en-US" dirty="0"/>
              <a:t> </a:t>
            </a:r>
          </a:p>
          <a:p>
            <a:r>
              <a:rPr lang="pt-PT" dirty="0">
                <a:solidFill>
                  <a:schemeClr val="tx1">
                    <a:lumMod val="95000"/>
                    <a:lumOff val="5000"/>
                  </a:schemeClr>
                </a:solidFill>
              </a:rPr>
              <a:t>2\ </a:t>
            </a:r>
            <a:r>
              <a:rPr lang="pt-PT" dirty="0" err="1">
                <a:solidFill>
                  <a:srgbClr val="0563C1"/>
                </a:solidFill>
              </a:rPr>
              <a:t>RStudio</a:t>
            </a:r>
            <a:r>
              <a:rPr lang="pt-PT" dirty="0">
                <a:solidFill>
                  <a:srgbClr val="0563C1"/>
                </a:solidFill>
              </a:rPr>
              <a:t>:</a:t>
            </a:r>
            <a:r>
              <a:rPr lang="pt-PT" dirty="0"/>
              <a:t> </a:t>
            </a:r>
            <a:r>
              <a:rPr lang="en-US" dirty="0">
                <a:hlinkClick r:id="rId3"/>
              </a:rPr>
              <a:t>https://www.rstudio.com/products/rstudio/</a:t>
            </a:r>
            <a:r>
              <a:rPr lang="en-US" dirty="0"/>
              <a:t> (RStudio Desktop)</a:t>
            </a:r>
          </a:p>
          <a:p>
            <a:endParaRPr lang="en-US" dirty="0"/>
          </a:p>
          <a:p>
            <a:r>
              <a:rPr lang="en-US" dirty="0"/>
              <a:t>3\ JASP : https://jasp-stats.org/ </a:t>
            </a:r>
          </a:p>
          <a:p>
            <a:endParaRPr lang="en-US" dirty="0"/>
          </a:p>
          <a:p>
            <a:r>
              <a:rPr lang="en-US" dirty="0"/>
              <a:t>4\ JAMOVI: https://www.jamovi.org/</a:t>
            </a:r>
          </a:p>
          <a:p>
            <a:endParaRPr lang="en-US" dirty="0"/>
          </a:p>
          <a:p>
            <a:r>
              <a:rPr lang="en-US" dirty="0"/>
              <a:t>5\ Slides &amp; Extra: https://antoniobarros.github.io/fmup_mes/</a:t>
            </a:r>
          </a:p>
        </p:txBody>
      </p:sp>
    </p:spTree>
    <p:extLst>
      <p:ext uri="{BB962C8B-B14F-4D97-AF65-F5344CB8AC3E}">
        <p14:creationId xmlns:p14="http://schemas.microsoft.com/office/powerpoint/2010/main" val="3292552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6A81A3B-D93F-48F3-BD21-D59B86DDF33C}"/>
              </a:ext>
            </a:extLst>
          </p:cNvPr>
          <p:cNvSpPr txBox="1"/>
          <p:nvPr/>
        </p:nvSpPr>
        <p:spPr>
          <a:xfrm>
            <a:off x="2576945" y="2939586"/>
            <a:ext cx="7038109" cy="830997"/>
          </a:xfrm>
          <a:prstGeom prst="rect">
            <a:avLst/>
          </a:prstGeom>
          <a:noFill/>
        </p:spPr>
        <p:txBody>
          <a:bodyPr wrap="square">
            <a:spAutoFit/>
          </a:bodyPr>
          <a:lstStyle/>
          <a:p>
            <a:pPr algn="ctr"/>
            <a:r>
              <a:rPr lang="en-US" sz="2400" dirty="0"/>
              <a:t>Statistical analysis allows us to </a:t>
            </a:r>
            <a:r>
              <a:rPr lang="en-US" sz="2400" b="1" dirty="0"/>
              <a:t>put limits </a:t>
            </a:r>
            <a:r>
              <a:rPr lang="en-US" sz="2400" dirty="0"/>
              <a:t>on our </a:t>
            </a:r>
            <a:r>
              <a:rPr lang="en-US" sz="2400" b="1" dirty="0"/>
              <a:t>uncertainty</a:t>
            </a:r>
            <a:r>
              <a:rPr lang="en-US" sz="2400" dirty="0"/>
              <a:t>, but </a:t>
            </a:r>
            <a:r>
              <a:rPr lang="en-US" sz="2400" b="1" dirty="0"/>
              <a:t>not to prove </a:t>
            </a:r>
            <a:r>
              <a:rPr lang="en-US" sz="2400" dirty="0"/>
              <a:t>anything. (Altman, 1991) </a:t>
            </a:r>
          </a:p>
        </p:txBody>
      </p:sp>
    </p:spTree>
    <p:extLst>
      <p:ext uri="{BB962C8B-B14F-4D97-AF65-F5344CB8AC3E}">
        <p14:creationId xmlns:p14="http://schemas.microsoft.com/office/powerpoint/2010/main" val="483507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uxograma: Processo 1">
            <a:extLst>
              <a:ext uri="{FF2B5EF4-FFF2-40B4-BE49-F238E27FC236}">
                <a16:creationId xmlns:a16="http://schemas.microsoft.com/office/drawing/2014/main" id="{B36FDE95-7F57-4CDE-9F02-4714F5D94912}"/>
              </a:ext>
            </a:extLst>
          </p:cNvPr>
          <p:cNvSpPr/>
          <p:nvPr/>
        </p:nvSpPr>
        <p:spPr>
          <a:xfrm>
            <a:off x="0" y="4"/>
            <a:ext cx="12192000" cy="720432"/>
          </a:xfrm>
          <a:prstGeom prst="flowChartProcess">
            <a:avLst/>
          </a:prstGeom>
          <a:solidFill>
            <a:srgbClr val="FFFF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dirty="0">
                <a:solidFill>
                  <a:schemeClr val="tx1">
                    <a:lumMod val="95000"/>
                    <a:lumOff val="5000"/>
                  </a:schemeClr>
                </a:solidFill>
              </a:rPr>
              <a:t>Why statistics</a:t>
            </a:r>
          </a:p>
        </p:txBody>
      </p:sp>
      <p:sp>
        <p:nvSpPr>
          <p:cNvPr id="3" name="TextBox 2">
            <a:extLst>
              <a:ext uri="{FF2B5EF4-FFF2-40B4-BE49-F238E27FC236}">
                <a16:creationId xmlns:a16="http://schemas.microsoft.com/office/drawing/2014/main" id="{3BDD7625-8ACA-46C3-A977-AE44CA6356CB}"/>
              </a:ext>
            </a:extLst>
          </p:cNvPr>
          <p:cNvSpPr txBox="1"/>
          <p:nvPr/>
        </p:nvSpPr>
        <p:spPr>
          <a:xfrm>
            <a:off x="0" y="849746"/>
            <a:ext cx="10189071" cy="1477328"/>
          </a:xfrm>
          <a:prstGeom prst="rect">
            <a:avLst/>
          </a:prstGeom>
          <a:noFill/>
        </p:spPr>
        <p:txBody>
          <a:bodyPr wrap="none" rtlCol="0">
            <a:spAutoFit/>
          </a:bodyPr>
          <a:lstStyle/>
          <a:p>
            <a:r>
              <a:rPr lang="en-US" dirty="0"/>
              <a:t>1\ We collect data on a </a:t>
            </a:r>
            <a:r>
              <a:rPr lang="en-US" b="1" dirty="0"/>
              <a:t>sample</a:t>
            </a:r>
            <a:r>
              <a:rPr lang="en-US" dirty="0"/>
              <a:t> from a much larger group called </a:t>
            </a:r>
            <a:r>
              <a:rPr lang="en-US" b="1" dirty="0"/>
              <a:t>population</a:t>
            </a:r>
          </a:p>
          <a:p>
            <a:endParaRPr lang="en-US" b="1" dirty="0"/>
          </a:p>
          <a:p>
            <a:r>
              <a:rPr lang="en-US" dirty="0"/>
              <a:t>2\ </a:t>
            </a:r>
            <a:r>
              <a:rPr lang="en-US" b="1" dirty="0"/>
              <a:t>Statistics </a:t>
            </a:r>
            <a:r>
              <a:rPr lang="en-US" dirty="0"/>
              <a:t>allow us to use the </a:t>
            </a:r>
            <a:r>
              <a:rPr lang="en-US" b="1" dirty="0"/>
              <a:t>sample </a:t>
            </a:r>
            <a:r>
              <a:rPr lang="en-US" dirty="0"/>
              <a:t>to make inferences about the </a:t>
            </a:r>
            <a:r>
              <a:rPr lang="en-US" b="1" dirty="0"/>
              <a:t>population</a:t>
            </a:r>
          </a:p>
          <a:p>
            <a:endParaRPr lang="en-US" b="1" dirty="0"/>
          </a:p>
          <a:p>
            <a:r>
              <a:rPr lang="en-US" dirty="0"/>
              <a:t>3\ </a:t>
            </a:r>
            <a:r>
              <a:rPr lang="en-US" b="1" dirty="0"/>
              <a:t>Sample variation </a:t>
            </a:r>
            <a:r>
              <a:rPr lang="en-US" dirty="0"/>
              <a:t>(due to chance alone, different samples of the same population give different results)</a:t>
            </a:r>
          </a:p>
        </p:txBody>
      </p:sp>
      <p:sp>
        <p:nvSpPr>
          <p:cNvPr id="6" name="Oval 5">
            <a:extLst>
              <a:ext uri="{FF2B5EF4-FFF2-40B4-BE49-F238E27FC236}">
                <a16:creationId xmlns:a16="http://schemas.microsoft.com/office/drawing/2014/main" id="{4D959786-2EEE-4BCA-8696-D7651EE309A4}"/>
              </a:ext>
            </a:extLst>
          </p:cNvPr>
          <p:cNvSpPr/>
          <p:nvPr/>
        </p:nvSpPr>
        <p:spPr>
          <a:xfrm>
            <a:off x="868218" y="2574059"/>
            <a:ext cx="3371273" cy="33712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B3105CA8-E0EB-4203-9F87-78E9504D0A16}"/>
              </a:ext>
            </a:extLst>
          </p:cNvPr>
          <p:cNvSpPr/>
          <p:nvPr/>
        </p:nvSpPr>
        <p:spPr>
          <a:xfrm>
            <a:off x="1985819" y="2996378"/>
            <a:ext cx="258618" cy="258618"/>
          </a:xfrm>
          <a:prstGeom prst="ellipse">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CA7D584-F0B0-487C-B4B2-C5CAE2ACAFC1}"/>
              </a:ext>
            </a:extLst>
          </p:cNvPr>
          <p:cNvSpPr/>
          <p:nvPr/>
        </p:nvSpPr>
        <p:spPr>
          <a:xfrm>
            <a:off x="2570018" y="3439723"/>
            <a:ext cx="258618" cy="258618"/>
          </a:xfrm>
          <a:prstGeom prst="ellipse">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4E14974-057D-444C-8E29-9CCD26144315}"/>
              </a:ext>
            </a:extLst>
          </p:cNvPr>
          <p:cNvSpPr/>
          <p:nvPr/>
        </p:nvSpPr>
        <p:spPr>
          <a:xfrm>
            <a:off x="3482109" y="3813796"/>
            <a:ext cx="258618" cy="258618"/>
          </a:xfrm>
          <a:prstGeom prst="ellipse">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B8DF731-412A-42C2-B998-9C6B6B81CD06}"/>
              </a:ext>
            </a:extLst>
          </p:cNvPr>
          <p:cNvSpPr/>
          <p:nvPr/>
        </p:nvSpPr>
        <p:spPr>
          <a:xfrm>
            <a:off x="3275445" y="3211123"/>
            <a:ext cx="258618" cy="258618"/>
          </a:xfrm>
          <a:prstGeom prst="ellipse">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84FE8D9C-C95F-4D9D-8508-627F38202783}"/>
              </a:ext>
            </a:extLst>
          </p:cNvPr>
          <p:cNvSpPr/>
          <p:nvPr/>
        </p:nvSpPr>
        <p:spPr>
          <a:xfrm>
            <a:off x="2313709" y="4532168"/>
            <a:ext cx="258618" cy="258618"/>
          </a:xfrm>
          <a:prstGeom prst="ellipse">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BEB75B3-78D0-4B31-850A-FD202AFC9C3B}"/>
              </a:ext>
            </a:extLst>
          </p:cNvPr>
          <p:cNvSpPr/>
          <p:nvPr/>
        </p:nvSpPr>
        <p:spPr>
          <a:xfrm>
            <a:off x="2828636" y="4407477"/>
            <a:ext cx="258618" cy="258618"/>
          </a:xfrm>
          <a:prstGeom prst="ellipse">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594DEF2-9381-43A0-B016-FA3027697CAC}"/>
              </a:ext>
            </a:extLst>
          </p:cNvPr>
          <p:cNvSpPr/>
          <p:nvPr/>
        </p:nvSpPr>
        <p:spPr>
          <a:xfrm>
            <a:off x="1884219" y="3813796"/>
            <a:ext cx="258618" cy="258618"/>
          </a:xfrm>
          <a:prstGeom prst="ellipse">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18D8E8F5-61C4-43D3-969C-0AC4AA79FC5C}"/>
              </a:ext>
            </a:extLst>
          </p:cNvPr>
          <p:cNvSpPr/>
          <p:nvPr/>
        </p:nvSpPr>
        <p:spPr>
          <a:xfrm>
            <a:off x="2570018" y="5187950"/>
            <a:ext cx="258618" cy="258618"/>
          </a:xfrm>
          <a:prstGeom prst="ellipse">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0E3970A-696B-404B-A2CA-641FA34062D0}"/>
              </a:ext>
            </a:extLst>
          </p:cNvPr>
          <p:cNvSpPr/>
          <p:nvPr/>
        </p:nvSpPr>
        <p:spPr>
          <a:xfrm>
            <a:off x="3352800" y="4590140"/>
            <a:ext cx="258618" cy="258618"/>
          </a:xfrm>
          <a:prstGeom prst="ellipse">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48D0D42A-905B-4137-8FCA-D22F9DBAFE27}"/>
              </a:ext>
            </a:extLst>
          </p:cNvPr>
          <p:cNvSpPr/>
          <p:nvPr/>
        </p:nvSpPr>
        <p:spPr>
          <a:xfrm>
            <a:off x="3026064" y="3818414"/>
            <a:ext cx="258618" cy="258618"/>
          </a:xfrm>
          <a:prstGeom prst="ellipse">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128A40BD-7560-46F2-8777-FF8121529E31}"/>
              </a:ext>
            </a:extLst>
          </p:cNvPr>
          <p:cNvSpPr/>
          <p:nvPr/>
        </p:nvSpPr>
        <p:spPr>
          <a:xfrm>
            <a:off x="1417781" y="4527550"/>
            <a:ext cx="258618" cy="258618"/>
          </a:xfrm>
          <a:prstGeom prst="ellipse">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BF359D4-3878-441C-9199-3357750DC075}"/>
              </a:ext>
            </a:extLst>
          </p:cNvPr>
          <p:cNvSpPr/>
          <p:nvPr/>
        </p:nvSpPr>
        <p:spPr>
          <a:xfrm>
            <a:off x="2424546" y="4019549"/>
            <a:ext cx="258618" cy="258618"/>
          </a:xfrm>
          <a:prstGeom prst="ellipse">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FE3F2A5-C248-4F17-BDF7-EEF92BE7B0BA}"/>
              </a:ext>
            </a:extLst>
          </p:cNvPr>
          <p:cNvSpPr/>
          <p:nvPr/>
        </p:nvSpPr>
        <p:spPr>
          <a:xfrm>
            <a:off x="1361788" y="3698341"/>
            <a:ext cx="258618" cy="258618"/>
          </a:xfrm>
          <a:prstGeom prst="ellipse">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CB813CCC-727B-4217-9CFE-2D0063E86DB6}"/>
              </a:ext>
            </a:extLst>
          </p:cNvPr>
          <p:cNvSpPr/>
          <p:nvPr/>
        </p:nvSpPr>
        <p:spPr>
          <a:xfrm>
            <a:off x="3352800" y="5127914"/>
            <a:ext cx="258618" cy="258618"/>
          </a:xfrm>
          <a:prstGeom prst="ellipse">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32FF6FBF-8D25-402D-81BF-E353CB0E5D22}"/>
              </a:ext>
            </a:extLst>
          </p:cNvPr>
          <p:cNvSpPr/>
          <p:nvPr/>
        </p:nvSpPr>
        <p:spPr>
          <a:xfrm>
            <a:off x="1851891" y="4980132"/>
            <a:ext cx="258618" cy="258618"/>
          </a:xfrm>
          <a:prstGeom prst="ellipse">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735E1A40-171F-4B0B-8C2C-57215DD86F03}"/>
              </a:ext>
            </a:extLst>
          </p:cNvPr>
          <p:cNvSpPr/>
          <p:nvPr/>
        </p:nvSpPr>
        <p:spPr>
          <a:xfrm>
            <a:off x="2733964" y="2828204"/>
            <a:ext cx="258618" cy="258618"/>
          </a:xfrm>
          <a:prstGeom prst="ellipse">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F964C178-5A84-4269-A2D7-0F82F0E2F4C5}"/>
              </a:ext>
            </a:extLst>
          </p:cNvPr>
          <p:cNvSpPr/>
          <p:nvPr/>
        </p:nvSpPr>
        <p:spPr>
          <a:xfrm>
            <a:off x="1288472" y="4167331"/>
            <a:ext cx="258618" cy="258618"/>
          </a:xfrm>
          <a:prstGeom prst="ellipse">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8056620-FFA5-4BE4-B0A4-4CDA26841DC1}"/>
              </a:ext>
            </a:extLst>
          </p:cNvPr>
          <p:cNvSpPr/>
          <p:nvPr/>
        </p:nvSpPr>
        <p:spPr>
          <a:xfrm>
            <a:off x="1417781" y="3305796"/>
            <a:ext cx="258618" cy="258618"/>
          </a:xfrm>
          <a:prstGeom prst="ellipse">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46749528-3576-43F2-BF25-5451305CD0E1}"/>
              </a:ext>
            </a:extLst>
          </p:cNvPr>
          <p:cNvSpPr/>
          <p:nvPr/>
        </p:nvSpPr>
        <p:spPr>
          <a:xfrm>
            <a:off x="2189019" y="5502475"/>
            <a:ext cx="258618" cy="258618"/>
          </a:xfrm>
          <a:prstGeom prst="ellipse">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20F06F09-4EBC-43B3-9236-A2140C847473}"/>
              </a:ext>
            </a:extLst>
          </p:cNvPr>
          <p:cNvSpPr/>
          <p:nvPr/>
        </p:nvSpPr>
        <p:spPr>
          <a:xfrm>
            <a:off x="2957945" y="4933950"/>
            <a:ext cx="258618" cy="258618"/>
          </a:xfrm>
          <a:prstGeom prst="ellipse">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020C0169-1148-4065-9D4A-13E82EB1C67D}"/>
              </a:ext>
            </a:extLst>
          </p:cNvPr>
          <p:cNvSpPr/>
          <p:nvPr/>
        </p:nvSpPr>
        <p:spPr>
          <a:xfrm>
            <a:off x="3740727" y="4260655"/>
            <a:ext cx="258618" cy="258618"/>
          </a:xfrm>
          <a:prstGeom prst="ellipse">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2" name="Diagram 31">
            <a:extLst>
              <a:ext uri="{FF2B5EF4-FFF2-40B4-BE49-F238E27FC236}">
                <a16:creationId xmlns:a16="http://schemas.microsoft.com/office/drawing/2014/main" id="{28373379-EC24-430A-BEBC-32B6E1A54C18}"/>
              </a:ext>
            </a:extLst>
          </p:cNvPr>
          <p:cNvGraphicFramePr/>
          <p:nvPr>
            <p:extLst>
              <p:ext uri="{D42A27DB-BD31-4B8C-83A1-F6EECF244321}">
                <p14:modId xmlns:p14="http://schemas.microsoft.com/office/powerpoint/2010/main" val="2675209777"/>
              </p:ext>
            </p:extLst>
          </p:nvPr>
        </p:nvGraphicFramePr>
        <p:xfrm>
          <a:off x="6782105" y="2934818"/>
          <a:ext cx="3325092" cy="27824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3" name="TextBox 32">
            <a:extLst>
              <a:ext uri="{FF2B5EF4-FFF2-40B4-BE49-F238E27FC236}">
                <a16:creationId xmlns:a16="http://schemas.microsoft.com/office/drawing/2014/main" id="{CAAA8DC1-B127-43AF-B4B8-9EFF5C3C329F}"/>
              </a:ext>
            </a:extLst>
          </p:cNvPr>
          <p:cNvSpPr txBox="1"/>
          <p:nvPr/>
        </p:nvSpPr>
        <p:spPr>
          <a:xfrm>
            <a:off x="7439025" y="6429375"/>
            <a:ext cx="2850460" cy="261610"/>
          </a:xfrm>
          <a:prstGeom prst="rect">
            <a:avLst/>
          </a:prstGeom>
          <a:noFill/>
        </p:spPr>
        <p:txBody>
          <a:bodyPr wrap="none" rtlCol="0">
            <a:spAutoFit/>
          </a:bodyPr>
          <a:lstStyle/>
          <a:p>
            <a:r>
              <a:rPr lang="en-US" sz="1100" i="1" dirty="0"/>
              <a:t>adapted. Kirkwood &amp; Sterne, Medical Statistics</a:t>
            </a:r>
          </a:p>
        </p:txBody>
      </p:sp>
    </p:spTree>
    <p:extLst>
      <p:ext uri="{BB962C8B-B14F-4D97-AF65-F5344CB8AC3E}">
        <p14:creationId xmlns:p14="http://schemas.microsoft.com/office/powerpoint/2010/main" val="2745187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uxograma: Processo 1">
            <a:extLst>
              <a:ext uri="{FF2B5EF4-FFF2-40B4-BE49-F238E27FC236}">
                <a16:creationId xmlns:a16="http://schemas.microsoft.com/office/drawing/2014/main" id="{8E9E4015-1A5C-4C75-9F3E-E370AEBC93B4}"/>
              </a:ext>
            </a:extLst>
          </p:cNvPr>
          <p:cNvSpPr/>
          <p:nvPr/>
        </p:nvSpPr>
        <p:spPr>
          <a:xfrm>
            <a:off x="0" y="4"/>
            <a:ext cx="12192000" cy="720432"/>
          </a:xfrm>
          <a:prstGeom prst="flowChartProcess">
            <a:avLst/>
          </a:prstGeom>
          <a:solidFill>
            <a:srgbClr val="FFFF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dirty="0">
                <a:solidFill>
                  <a:schemeClr val="tx1">
                    <a:lumMod val="95000"/>
                    <a:lumOff val="5000"/>
                  </a:schemeClr>
                </a:solidFill>
              </a:rPr>
              <a:t>Types of variables</a:t>
            </a:r>
          </a:p>
        </p:txBody>
      </p:sp>
      <p:sp>
        <p:nvSpPr>
          <p:cNvPr id="3" name="TextBox 2">
            <a:extLst>
              <a:ext uri="{FF2B5EF4-FFF2-40B4-BE49-F238E27FC236}">
                <a16:creationId xmlns:a16="http://schemas.microsoft.com/office/drawing/2014/main" id="{18AB7E81-2444-4036-82FE-1435921AECE9}"/>
              </a:ext>
            </a:extLst>
          </p:cNvPr>
          <p:cNvSpPr txBox="1"/>
          <p:nvPr/>
        </p:nvSpPr>
        <p:spPr>
          <a:xfrm>
            <a:off x="2076450" y="1381125"/>
            <a:ext cx="8012578" cy="4247317"/>
          </a:xfrm>
          <a:prstGeom prst="rect">
            <a:avLst/>
          </a:prstGeom>
          <a:noFill/>
        </p:spPr>
        <p:txBody>
          <a:bodyPr wrap="none" rtlCol="0">
            <a:spAutoFit/>
          </a:bodyPr>
          <a:lstStyle/>
          <a:p>
            <a:pPr marL="285750" indent="-285750">
              <a:buFont typeface="Arial" panose="020B0604020202020204" pitchFamily="34" charset="0"/>
              <a:buChar char="•"/>
            </a:pPr>
            <a:r>
              <a:rPr lang="en-US" b="1" dirty="0"/>
              <a:t>Numerical</a:t>
            </a:r>
            <a:r>
              <a:rPr lang="en-US" dirty="0"/>
              <a:t> variables, either </a:t>
            </a:r>
            <a:r>
              <a:rPr lang="en-US" b="1" dirty="0"/>
              <a:t>continuous</a:t>
            </a:r>
            <a:r>
              <a:rPr lang="en-US" dirty="0"/>
              <a:t> or </a:t>
            </a:r>
            <a:r>
              <a:rPr lang="en-US" b="1" dirty="0"/>
              <a:t>discrete</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Categorical </a:t>
            </a:r>
            <a:r>
              <a:rPr lang="en-US" dirty="0"/>
              <a:t>variables (non-numerical, type of drug, city, etc.)</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Binary </a:t>
            </a:r>
            <a:r>
              <a:rPr lang="en-US" dirty="0"/>
              <a:t>variables (aka dichotomous); survive or death, female or male, etc.</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Ordered categorical </a:t>
            </a:r>
            <a:r>
              <a:rPr lang="en-US" dirty="0"/>
              <a:t>variables; although non-numerical, have a natural ordering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Derived </a:t>
            </a:r>
            <a:r>
              <a:rPr lang="en-US" dirty="0"/>
              <a:t>variables – computed or categorized from recorded variables </a:t>
            </a:r>
            <a:br>
              <a:rPr lang="en-US" dirty="0"/>
            </a:br>
            <a:r>
              <a:rPr lang="en-US" dirty="0"/>
              <a:t>	(many times, related to categorization(*) of continuous variable, e.g., BMI</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Transformed</a:t>
            </a:r>
            <a:r>
              <a:rPr lang="en-US" dirty="0"/>
              <a:t> variables – log, sqrt etc.</a:t>
            </a:r>
          </a:p>
          <a:p>
            <a:pPr marL="285750" indent="-285750">
              <a:buFont typeface="Arial" panose="020B0604020202020204" pitchFamily="34" charset="0"/>
              <a:buChar char="•"/>
            </a:pPr>
            <a:endParaRPr lang="en-US" dirty="0"/>
          </a:p>
          <a:p>
            <a:r>
              <a:rPr lang="en-US" dirty="0"/>
              <a:t>(*) why should we avoid/minimize the temptation?</a:t>
            </a:r>
          </a:p>
        </p:txBody>
      </p:sp>
    </p:spTree>
    <p:extLst>
      <p:ext uri="{BB962C8B-B14F-4D97-AF65-F5344CB8AC3E}">
        <p14:creationId xmlns:p14="http://schemas.microsoft.com/office/powerpoint/2010/main" val="3757108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uxograma: Processo 1">
            <a:extLst>
              <a:ext uri="{FF2B5EF4-FFF2-40B4-BE49-F238E27FC236}">
                <a16:creationId xmlns:a16="http://schemas.microsoft.com/office/drawing/2014/main" id="{2A28AC84-4417-43BB-9E3D-660697D2B981}"/>
              </a:ext>
            </a:extLst>
          </p:cNvPr>
          <p:cNvSpPr/>
          <p:nvPr/>
        </p:nvSpPr>
        <p:spPr>
          <a:xfrm>
            <a:off x="0" y="4"/>
            <a:ext cx="12192000" cy="720432"/>
          </a:xfrm>
          <a:prstGeom prst="flowChartProcess">
            <a:avLst/>
          </a:prstGeom>
          <a:solidFill>
            <a:srgbClr val="FFFF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dirty="0">
                <a:solidFill>
                  <a:schemeClr val="tx1">
                    <a:lumMod val="95000"/>
                    <a:lumOff val="5000"/>
                  </a:schemeClr>
                </a:solidFill>
              </a:rPr>
              <a:t>Data management</a:t>
            </a:r>
          </a:p>
        </p:txBody>
      </p:sp>
      <p:graphicFrame>
        <p:nvGraphicFramePr>
          <p:cNvPr id="6" name="Object 5">
            <a:extLst>
              <a:ext uri="{FF2B5EF4-FFF2-40B4-BE49-F238E27FC236}">
                <a16:creationId xmlns:a16="http://schemas.microsoft.com/office/drawing/2014/main" id="{57004E57-5768-4F55-A041-A1FA8F8510E6}"/>
              </a:ext>
            </a:extLst>
          </p:cNvPr>
          <p:cNvGraphicFramePr>
            <a:graphicFrameLocks noChangeAspect="1"/>
          </p:cNvGraphicFramePr>
          <p:nvPr>
            <p:extLst>
              <p:ext uri="{D42A27DB-BD31-4B8C-83A1-F6EECF244321}">
                <p14:modId xmlns:p14="http://schemas.microsoft.com/office/powerpoint/2010/main" val="1729034173"/>
              </p:ext>
            </p:extLst>
          </p:nvPr>
        </p:nvGraphicFramePr>
        <p:xfrm>
          <a:off x="4278313" y="720725"/>
          <a:ext cx="3562350" cy="5418138"/>
        </p:xfrm>
        <a:graphic>
          <a:graphicData uri="http://schemas.openxmlformats.org/presentationml/2006/ole">
            <mc:AlternateContent xmlns:mc="http://schemas.openxmlformats.org/markup-compatibility/2006">
              <mc:Choice xmlns:v="urn:schemas-microsoft-com:vml" Requires="v">
                <p:oleObj spid="_x0000_s1147" name="Document" r:id="rId3" imgW="5731560" imgH="8721720" progId="Word.Document.12">
                  <p:embed/>
                </p:oleObj>
              </mc:Choice>
              <mc:Fallback>
                <p:oleObj name="Document" r:id="rId3" imgW="5731560" imgH="8721720" progId="Word.Document.12">
                  <p:embed/>
                  <p:pic>
                    <p:nvPicPr>
                      <p:cNvPr id="0" name=""/>
                      <p:cNvPicPr/>
                      <p:nvPr/>
                    </p:nvPicPr>
                    <p:blipFill>
                      <a:blip r:embed="rId4"/>
                      <a:stretch>
                        <a:fillRect/>
                      </a:stretch>
                    </p:blipFill>
                    <p:spPr>
                      <a:xfrm>
                        <a:off x="4278313" y="720725"/>
                        <a:ext cx="3562350" cy="5418138"/>
                      </a:xfrm>
                      <a:prstGeom prst="rect">
                        <a:avLst/>
                      </a:prstGeom>
                    </p:spPr>
                  </p:pic>
                </p:oleObj>
              </mc:Fallback>
            </mc:AlternateContent>
          </a:graphicData>
        </a:graphic>
      </p:graphicFrame>
    </p:spTree>
    <p:extLst>
      <p:ext uri="{BB962C8B-B14F-4D97-AF65-F5344CB8AC3E}">
        <p14:creationId xmlns:p14="http://schemas.microsoft.com/office/powerpoint/2010/main" val="3284023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1CC3C11-7C09-4BAD-8784-5BD4D43E4276}"/>
              </a:ext>
            </a:extLst>
          </p:cNvPr>
          <p:cNvGraphicFramePr>
            <a:graphicFrameLocks noGrp="1"/>
          </p:cNvGraphicFramePr>
          <p:nvPr>
            <p:extLst>
              <p:ext uri="{D42A27DB-BD31-4B8C-83A1-F6EECF244321}">
                <p14:modId xmlns:p14="http://schemas.microsoft.com/office/powerpoint/2010/main" val="1145174573"/>
              </p:ext>
            </p:extLst>
          </p:nvPr>
        </p:nvGraphicFramePr>
        <p:xfrm>
          <a:off x="271319" y="1566164"/>
          <a:ext cx="5824680" cy="3648390"/>
        </p:xfrm>
        <a:graphic>
          <a:graphicData uri="http://schemas.openxmlformats.org/drawingml/2006/table">
            <a:tbl>
              <a:tblPr>
                <a:tableStyleId>{5C22544A-7EE6-4342-B048-85BDC9FD1C3A}</a:tableStyleId>
              </a:tblPr>
              <a:tblGrid>
                <a:gridCol w="935575">
                  <a:extLst>
                    <a:ext uri="{9D8B030D-6E8A-4147-A177-3AD203B41FA5}">
                      <a16:colId xmlns:a16="http://schemas.microsoft.com/office/drawing/2014/main" val="537603879"/>
                    </a:ext>
                  </a:extLst>
                </a:gridCol>
                <a:gridCol w="701782">
                  <a:extLst>
                    <a:ext uri="{9D8B030D-6E8A-4147-A177-3AD203B41FA5}">
                      <a16:colId xmlns:a16="http://schemas.microsoft.com/office/drawing/2014/main" val="4045414200"/>
                    </a:ext>
                  </a:extLst>
                </a:gridCol>
                <a:gridCol w="598189">
                  <a:extLst>
                    <a:ext uri="{9D8B030D-6E8A-4147-A177-3AD203B41FA5}">
                      <a16:colId xmlns:a16="http://schemas.microsoft.com/office/drawing/2014/main" val="135621283"/>
                    </a:ext>
                  </a:extLst>
                </a:gridCol>
                <a:gridCol w="598189">
                  <a:extLst>
                    <a:ext uri="{9D8B030D-6E8A-4147-A177-3AD203B41FA5}">
                      <a16:colId xmlns:a16="http://schemas.microsoft.com/office/drawing/2014/main" val="921441512"/>
                    </a:ext>
                  </a:extLst>
                </a:gridCol>
                <a:gridCol w="598189">
                  <a:extLst>
                    <a:ext uri="{9D8B030D-6E8A-4147-A177-3AD203B41FA5}">
                      <a16:colId xmlns:a16="http://schemas.microsoft.com/office/drawing/2014/main" val="296992097"/>
                    </a:ext>
                  </a:extLst>
                </a:gridCol>
                <a:gridCol w="598189">
                  <a:extLst>
                    <a:ext uri="{9D8B030D-6E8A-4147-A177-3AD203B41FA5}">
                      <a16:colId xmlns:a16="http://schemas.microsoft.com/office/drawing/2014/main" val="3280477325"/>
                    </a:ext>
                  </a:extLst>
                </a:gridCol>
                <a:gridCol w="598189">
                  <a:extLst>
                    <a:ext uri="{9D8B030D-6E8A-4147-A177-3AD203B41FA5}">
                      <a16:colId xmlns:a16="http://schemas.microsoft.com/office/drawing/2014/main" val="3816158519"/>
                    </a:ext>
                  </a:extLst>
                </a:gridCol>
                <a:gridCol w="598189">
                  <a:extLst>
                    <a:ext uri="{9D8B030D-6E8A-4147-A177-3AD203B41FA5}">
                      <a16:colId xmlns:a16="http://schemas.microsoft.com/office/drawing/2014/main" val="2690646569"/>
                    </a:ext>
                  </a:extLst>
                </a:gridCol>
                <a:gridCol w="598189">
                  <a:extLst>
                    <a:ext uri="{9D8B030D-6E8A-4147-A177-3AD203B41FA5}">
                      <a16:colId xmlns:a16="http://schemas.microsoft.com/office/drawing/2014/main" val="3815873215"/>
                    </a:ext>
                  </a:extLst>
                </a:gridCol>
              </a:tblGrid>
              <a:tr h="325791">
                <a:tc gridSpan="9">
                  <a:txBody>
                    <a:bodyPr/>
                    <a:lstStyle/>
                    <a:p>
                      <a:pPr algn="l" fontAlgn="b"/>
                      <a:endParaRPr lang="pt-PT" sz="1100" b="0" i="0" u="none" strike="noStrike" dirty="0">
                        <a:solidFill>
                          <a:srgbClr val="000000"/>
                        </a:solidFill>
                        <a:effectLst/>
                        <a:latin typeface="Calibri" panose="020F0502020204030204" pitchFamily="34" charset="0"/>
                      </a:endParaRPr>
                    </a:p>
                  </a:txBody>
                  <a:tcPr marL="9525" marR="9525" marT="9525" marB="0" anchor="b">
                    <a:solidFill>
                      <a:schemeClr val="bg2">
                        <a:lumMod val="75000"/>
                      </a:schemeClr>
                    </a:solidFill>
                  </a:tcPr>
                </a:tc>
                <a:tc hMerge="1">
                  <a:txBody>
                    <a:bodyPr/>
                    <a:lstStyle/>
                    <a:p>
                      <a:endParaRPr lang="en-US"/>
                    </a:p>
                  </a:txBody>
                  <a:tcPr/>
                </a:tc>
                <a:tc hMerge="1">
                  <a:txBody>
                    <a:bodyPr/>
                    <a:lstStyle/>
                    <a:p>
                      <a:pPr algn="l" fontAlgn="b"/>
                      <a:endParaRPr lang="pt-PT"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pt-PT"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pt-PT"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pt-PT"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pt-PT"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pt-PT"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pt-PT"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75062770"/>
                  </a:ext>
                </a:extLst>
              </a:tr>
              <a:tr h="166868">
                <a:tc>
                  <a:txBody>
                    <a:bodyPr/>
                    <a:lstStyle/>
                    <a:p>
                      <a:pPr algn="l" fontAlgn="b"/>
                      <a:endParaRPr lang="pt-PT" sz="1100" b="0" i="0" u="none" strike="noStrike" dirty="0">
                        <a:solidFill>
                          <a:srgbClr val="000000"/>
                        </a:solidFill>
                        <a:effectLst/>
                        <a:latin typeface="Calibri" panose="020F0502020204030204" pitchFamily="34" charset="0"/>
                      </a:endParaRPr>
                    </a:p>
                  </a:txBody>
                  <a:tcPr marL="9525" marR="9525" marT="9525" marB="0" anchor="b"/>
                </a:tc>
                <a:tc gridSpan="2">
                  <a:txBody>
                    <a:bodyPr/>
                    <a:lstStyle/>
                    <a:p>
                      <a:pPr algn="ctr" fontAlgn="ctr"/>
                      <a:r>
                        <a:rPr lang="pt-PT" sz="1100" u="none" strike="noStrike" dirty="0">
                          <a:effectLst/>
                        </a:rPr>
                        <a:t>I</a:t>
                      </a:r>
                      <a:endParaRPr lang="pt-PT" sz="1100" b="1" i="0" u="none" strike="noStrike" dirty="0">
                        <a:solidFill>
                          <a:srgbClr val="202122"/>
                        </a:solidFill>
                        <a:effectLst/>
                        <a:latin typeface="Arial" panose="020B0604020202020204" pitchFamily="34" charset="0"/>
                      </a:endParaRPr>
                    </a:p>
                  </a:txBody>
                  <a:tcPr marL="9525" marR="9525" marT="9525" marB="0" anchor="ctr"/>
                </a:tc>
                <a:tc hMerge="1">
                  <a:txBody>
                    <a:bodyPr/>
                    <a:lstStyle/>
                    <a:p>
                      <a:endParaRPr lang="en-US"/>
                    </a:p>
                  </a:txBody>
                  <a:tcPr/>
                </a:tc>
                <a:tc gridSpan="2">
                  <a:txBody>
                    <a:bodyPr/>
                    <a:lstStyle/>
                    <a:p>
                      <a:pPr algn="ctr" fontAlgn="ctr"/>
                      <a:r>
                        <a:rPr lang="pt-PT" sz="1100" u="none" strike="noStrike" dirty="0">
                          <a:effectLst/>
                        </a:rPr>
                        <a:t>II</a:t>
                      </a:r>
                      <a:endParaRPr lang="pt-PT" sz="1100" b="1" i="0" u="none" strike="noStrike" dirty="0">
                        <a:solidFill>
                          <a:srgbClr val="202122"/>
                        </a:solidFill>
                        <a:effectLst/>
                        <a:latin typeface="Arial" panose="020B0604020202020204" pitchFamily="34" charset="0"/>
                      </a:endParaRPr>
                    </a:p>
                  </a:txBody>
                  <a:tcPr marL="9525" marR="9525" marT="9525" marB="0" anchor="ctr"/>
                </a:tc>
                <a:tc hMerge="1">
                  <a:txBody>
                    <a:bodyPr/>
                    <a:lstStyle/>
                    <a:p>
                      <a:endParaRPr lang="en-US"/>
                    </a:p>
                  </a:txBody>
                  <a:tcPr/>
                </a:tc>
                <a:tc gridSpan="2">
                  <a:txBody>
                    <a:bodyPr/>
                    <a:lstStyle/>
                    <a:p>
                      <a:pPr algn="ctr" fontAlgn="ctr"/>
                      <a:r>
                        <a:rPr lang="pt-PT" sz="1100" u="none" strike="noStrike">
                          <a:effectLst/>
                        </a:rPr>
                        <a:t>III</a:t>
                      </a:r>
                      <a:endParaRPr lang="pt-PT" sz="1100" b="1" i="0" u="none" strike="noStrike">
                        <a:solidFill>
                          <a:srgbClr val="202122"/>
                        </a:solidFill>
                        <a:effectLst/>
                        <a:latin typeface="Arial" panose="020B0604020202020204" pitchFamily="34" charset="0"/>
                      </a:endParaRPr>
                    </a:p>
                  </a:txBody>
                  <a:tcPr marL="9525" marR="9525" marT="9525" marB="0" anchor="ctr"/>
                </a:tc>
                <a:tc hMerge="1">
                  <a:txBody>
                    <a:bodyPr/>
                    <a:lstStyle/>
                    <a:p>
                      <a:endParaRPr lang="en-US"/>
                    </a:p>
                  </a:txBody>
                  <a:tcPr/>
                </a:tc>
                <a:tc gridSpan="2">
                  <a:txBody>
                    <a:bodyPr/>
                    <a:lstStyle/>
                    <a:p>
                      <a:pPr algn="ctr" fontAlgn="ctr"/>
                      <a:r>
                        <a:rPr lang="pt-PT" sz="1100" u="none" strike="noStrike" dirty="0">
                          <a:effectLst/>
                        </a:rPr>
                        <a:t>IV</a:t>
                      </a:r>
                      <a:endParaRPr lang="pt-PT" sz="1100" b="1" i="0" u="none" strike="noStrike" dirty="0">
                        <a:solidFill>
                          <a:srgbClr val="202122"/>
                        </a:solidFill>
                        <a:effectLst/>
                        <a:latin typeface="Arial" panose="020B0604020202020204" pitchFamily="34" charset="0"/>
                      </a:endParaRPr>
                    </a:p>
                  </a:txBody>
                  <a:tcPr marL="9525" marR="9525" marT="9525" marB="0" anchor="ctr"/>
                </a:tc>
                <a:tc hMerge="1">
                  <a:txBody>
                    <a:bodyPr/>
                    <a:lstStyle/>
                    <a:p>
                      <a:endParaRPr lang="en-US"/>
                    </a:p>
                  </a:txBody>
                  <a:tcPr/>
                </a:tc>
                <a:extLst>
                  <a:ext uri="{0D108BD9-81ED-4DB2-BD59-A6C34878D82A}">
                    <a16:rowId xmlns:a16="http://schemas.microsoft.com/office/drawing/2014/main" val="641226752"/>
                  </a:ext>
                </a:extLst>
              </a:tr>
              <a:tr h="166868">
                <a:tc>
                  <a:txBody>
                    <a:bodyPr/>
                    <a:lstStyle/>
                    <a:p>
                      <a:pPr algn="l" fontAlgn="b"/>
                      <a:endParaRPr lang="pt-PT"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ctr"/>
                      <a:r>
                        <a:rPr lang="pt-PT" sz="1100" u="none" strike="noStrike" dirty="0">
                          <a:effectLst/>
                        </a:rPr>
                        <a:t>x</a:t>
                      </a:r>
                      <a:endParaRPr lang="pt-PT" sz="1100" b="0" i="1" u="none" strike="noStrike" dirty="0">
                        <a:solidFill>
                          <a:srgbClr val="202122"/>
                        </a:solidFill>
                        <a:effectLst/>
                        <a:latin typeface="Arial" panose="020B0604020202020204" pitchFamily="34" charset="0"/>
                      </a:endParaRPr>
                    </a:p>
                  </a:txBody>
                  <a:tcPr marL="9525" marR="9525" marT="9525" marB="0" anchor="ctr"/>
                </a:tc>
                <a:tc>
                  <a:txBody>
                    <a:bodyPr/>
                    <a:lstStyle/>
                    <a:p>
                      <a:pPr algn="ctr" fontAlgn="ctr"/>
                      <a:r>
                        <a:rPr lang="pt-PT" sz="1100" u="none" strike="noStrike">
                          <a:effectLst/>
                        </a:rPr>
                        <a:t>y</a:t>
                      </a:r>
                      <a:endParaRPr lang="pt-PT" sz="1100" b="0" i="1" u="none" strike="noStrike">
                        <a:solidFill>
                          <a:srgbClr val="202122"/>
                        </a:solidFill>
                        <a:effectLst/>
                        <a:latin typeface="Arial" panose="020B0604020202020204" pitchFamily="34" charset="0"/>
                      </a:endParaRPr>
                    </a:p>
                  </a:txBody>
                  <a:tcPr marL="9525" marR="9525" marT="9525" marB="0" anchor="ctr"/>
                </a:tc>
                <a:tc>
                  <a:txBody>
                    <a:bodyPr/>
                    <a:lstStyle/>
                    <a:p>
                      <a:pPr algn="ctr" fontAlgn="ctr"/>
                      <a:r>
                        <a:rPr lang="pt-PT" sz="1100" u="none" strike="noStrike">
                          <a:effectLst/>
                        </a:rPr>
                        <a:t>x</a:t>
                      </a:r>
                      <a:endParaRPr lang="pt-PT" sz="1100" b="0" i="1" u="none" strike="noStrike">
                        <a:solidFill>
                          <a:srgbClr val="202122"/>
                        </a:solidFill>
                        <a:effectLst/>
                        <a:latin typeface="Arial" panose="020B0604020202020204" pitchFamily="34" charset="0"/>
                      </a:endParaRPr>
                    </a:p>
                  </a:txBody>
                  <a:tcPr marL="9525" marR="9525" marT="9525" marB="0" anchor="ctr"/>
                </a:tc>
                <a:tc>
                  <a:txBody>
                    <a:bodyPr/>
                    <a:lstStyle/>
                    <a:p>
                      <a:pPr algn="ctr" fontAlgn="ctr"/>
                      <a:r>
                        <a:rPr lang="pt-PT" sz="1100" u="none" strike="noStrike" dirty="0">
                          <a:effectLst/>
                        </a:rPr>
                        <a:t>y</a:t>
                      </a:r>
                      <a:endParaRPr lang="pt-PT" sz="1100" b="0" i="1" u="none" strike="noStrike" dirty="0">
                        <a:solidFill>
                          <a:srgbClr val="202122"/>
                        </a:solidFill>
                        <a:effectLst/>
                        <a:latin typeface="Arial" panose="020B0604020202020204" pitchFamily="34" charset="0"/>
                      </a:endParaRPr>
                    </a:p>
                  </a:txBody>
                  <a:tcPr marL="9525" marR="9525" marT="9525" marB="0" anchor="ctr"/>
                </a:tc>
                <a:tc>
                  <a:txBody>
                    <a:bodyPr/>
                    <a:lstStyle/>
                    <a:p>
                      <a:pPr algn="ctr" fontAlgn="ctr"/>
                      <a:r>
                        <a:rPr lang="pt-PT" sz="1100" u="none" strike="noStrike" dirty="0">
                          <a:effectLst/>
                        </a:rPr>
                        <a:t>x</a:t>
                      </a:r>
                      <a:endParaRPr lang="pt-PT" sz="1100" b="0" i="1" u="none" strike="noStrike" dirty="0">
                        <a:solidFill>
                          <a:srgbClr val="202122"/>
                        </a:solidFill>
                        <a:effectLst/>
                        <a:latin typeface="Arial" panose="020B0604020202020204" pitchFamily="34" charset="0"/>
                      </a:endParaRPr>
                    </a:p>
                  </a:txBody>
                  <a:tcPr marL="9525" marR="9525" marT="9525" marB="0" anchor="ctr"/>
                </a:tc>
                <a:tc>
                  <a:txBody>
                    <a:bodyPr/>
                    <a:lstStyle/>
                    <a:p>
                      <a:pPr algn="ctr" fontAlgn="ctr"/>
                      <a:r>
                        <a:rPr lang="pt-PT" sz="1100" u="none" strike="noStrike" dirty="0">
                          <a:effectLst/>
                        </a:rPr>
                        <a:t>y</a:t>
                      </a:r>
                      <a:endParaRPr lang="pt-PT" sz="1100" b="0" i="1" u="none" strike="noStrike" dirty="0">
                        <a:solidFill>
                          <a:srgbClr val="202122"/>
                        </a:solidFill>
                        <a:effectLst/>
                        <a:latin typeface="Arial" panose="020B0604020202020204" pitchFamily="34" charset="0"/>
                      </a:endParaRPr>
                    </a:p>
                  </a:txBody>
                  <a:tcPr marL="9525" marR="9525" marT="9525" marB="0" anchor="ctr"/>
                </a:tc>
                <a:tc>
                  <a:txBody>
                    <a:bodyPr/>
                    <a:lstStyle/>
                    <a:p>
                      <a:pPr algn="ctr" fontAlgn="ctr"/>
                      <a:r>
                        <a:rPr lang="pt-PT" sz="1100" u="none" strike="noStrike">
                          <a:effectLst/>
                        </a:rPr>
                        <a:t>x</a:t>
                      </a:r>
                      <a:endParaRPr lang="pt-PT" sz="1100" b="0" i="1" u="none" strike="noStrike">
                        <a:solidFill>
                          <a:srgbClr val="202122"/>
                        </a:solidFill>
                        <a:effectLst/>
                        <a:latin typeface="Arial" panose="020B0604020202020204" pitchFamily="34" charset="0"/>
                      </a:endParaRPr>
                    </a:p>
                  </a:txBody>
                  <a:tcPr marL="9525" marR="9525" marT="9525" marB="0" anchor="ctr"/>
                </a:tc>
                <a:tc>
                  <a:txBody>
                    <a:bodyPr/>
                    <a:lstStyle/>
                    <a:p>
                      <a:pPr algn="ctr" fontAlgn="ctr"/>
                      <a:r>
                        <a:rPr lang="pt-PT" sz="1100" u="none" strike="noStrike">
                          <a:effectLst/>
                        </a:rPr>
                        <a:t>y</a:t>
                      </a:r>
                      <a:endParaRPr lang="pt-PT" sz="1100" b="0" i="1" u="none" strike="noStrike">
                        <a:solidFill>
                          <a:srgbClr val="202122"/>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783757195"/>
                  </a:ext>
                </a:extLst>
              </a:tr>
              <a:tr h="166868">
                <a:tc>
                  <a:txBody>
                    <a:bodyPr/>
                    <a:lstStyle/>
                    <a:p>
                      <a:pPr algn="l" fontAlgn="b"/>
                      <a:endParaRPr lang="pt-PT"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ctr"/>
                      <a:r>
                        <a:rPr lang="pt-PT" sz="1100" b="1" u="none" strike="noStrike" dirty="0">
                          <a:effectLst/>
                        </a:rPr>
                        <a:t>10</a:t>
                      </a:r>
                      <a:endParaRPr lang="pt-PT" sz="1100" b="1" i="0" u="none" strike="noStrike" dirty="0">
                        <a:solidFill>
                          <a:srgbClr val="202122"/>
                        </a:solidFill>
                        <a:effectLst/>
                        <a:latin typeface="Arial" panose="020B0604020202020204" pitchFamily="34" charset="0"/>
                      </a:endParaRPr>
                    </a:p>
                  </a:txBody>
                  <a:tcPr marL="9525" marR="9525" marT="9525" marB="0" anchor="ctr"/>
                </a:tc>
                <a:tc>
                  <a:txBody>
                    <a:bodyPr/>
                    <a:lstStyle/>
                    <a:p>
                      <a:pPr algn="ctr" fontAlgn="ctr"/>
                      <a:r>
                        <a:rPr lang="pt-PT" sz="1100" u="none" strike="noStrike" dirty="0">
                          <a:effectLst/>
                        </a:rPr>
                        <a:t>8.04</a:t>
                      </a:r>
                      <a:endParaRPr lang="pt-PT" sz="1100" b="0" i="0" u="none" strike="noStrike" dirty="0">
                        <a:solidFill>
                          <a:srgbClr val="202122"/>
                        </a:solidFill>
                        <a:effectLst/>
                        <a:latin typeface="Arial" panose="020B0604020202020204" pitchFamily="34" charset="0"/>
                      </a:endParaRPr>
                    </a:p>
                  </a:txBody>
                  <a:tcPr marL="9525" marR="9525" marT="9525" marB="0" anchor="ctr"/>
                </a:tc>
                <a:tc>
                  <a:txBody>
                    <a:bodyPr/>
                    <a:lstStyle/>
                    <a:p>
                      <a:pPr algn="ctr" fontAlgn="ctr"/>
                      <a:r>
                        <a:rPr lang="pt-PT" sz="1100" b="1" u="none" strike="noStrike" dirty="0">
                          <a:effectLst/>
                        </a:rPr>
                        <a:t>10</a:t>
                      </a:r>
                      <a:endParaRPr lang="pt-PT" sz="1100" b="1" i="0" u="none" strike="noStrike" dirty="0">
                        <a:solidFill>
                          <a:srgbClr val="202122"/>
                        </a:solidFill>
                        <a:effectLst/>
                        <a:latin typeface="Arial" panose="020B0604020202020204" pitchFamily="34" charset="0"/>
                      </a:endParaRPr>
                    </a:p>
                  </a:txBody>
                  <a:tcPr marL="9525" marR="9525" marT="9525" marB="0" anchor="ctr"/>
                </a:tc>
                <a:tc>
                  <a:txBody>
                    <a:bodyPr/>
                    <a:lstStyle/>
                    <a:p>
                      <a:pPr algn="ctr" fontAlgn="ctr"/>
                      <a:r>
                        <a:rPr lang="pt-PT" sz="1100" u="none" strike="noStrike">
                          <a:effectLst/>
                        </a:rPr>
                        <a:t>9.14</a:t>
                      </a:r>
                      <a:endParaRPr lang="pt-PT" sz="1100" b="0" i="0" u="none" strike="noStrike">
                        <a:solidFill>
                          <a:srgbClr val="202122"/>
                        </a:solidFill>
                        <a:effectLst/>
                        <a:latin typeface="Arial" panose="020B0604020202020204" pitchFamily="34" charset="0"/>
                      </a:endParaRPr>
                    </a:p>
                  </a:txBody>
                  <a:tcPr marL="9525" marR="9525" marT="9525" marB="0" anchor="ctr"/>
                </a:tc>
                <a:tc>
                  <a:txBody>
                    <a:bodyPr/>
                    <a:lstStyle/>
                    <a:p>
                      <a:pPr algn="ctr" fontAlgn="ctr"/>
                      <a:r>
                        <a:rPr lang="pt-PT" sz="1100" b="1" u="none" strike="noStrike" dirty="0">
                          <a:effectLst/>
                        </a:rPr>
                        <a:t>10</a:t>
                      </a:r>
                      <a:endParaRPr lang="pt-PT" sz="1100" b="1" i="0" u="none" strike="noStrike" dirty="0">
                        <a:solidFill>
                          <a:srgbClr val="202122"/>
                        </a:solidFill>
                        <a:effectLst/>
                        <a:latin typeface="Arial" panose="020B0604020202020204" pitchFamily="34" charset="0"/>
                      </a:endParaRPr>
                    </a:p>
                  </a:txBody>
                  <a:tcPr marL="9525" marR="9525" marT="9525" marB="0" anchor="ctr"/>
                </a:tc>
                <a:tc>
                  <a:txBody>
                    <a:bodyPr/>
                    <a:lstStyle/>
                    <a:p>
                      <a:pPr algn="ctr" fontAlgn="ctr"/>
                      <a:r>
                        <a:rPr lang="pt-PT" sz="1100" u="none" strike="noStrike">
                          <a:effectLst/>
                        </a:rPr>
                        <a:t>7.46</a:t>
                      </a:r>
                      <a:endParaRPr lang="pt-PT" sz="1100" b="0" i="0" u="none" strike="noStrike">
                        <a:solidFill>
                          <a:srgbClr val="202122"/>
                        </a:solidFill>
                        <a:effectLst/>
                        <a:latin typeface="Arial" panose="020B0604020202020204" pitchFamily="34" charset="0"/>
                      </a:endParaRPr>
                    </a:p>
                  </a:txBody>
                  <a:tcPr marL="9525" marR="9525" marT="9525" marB="0" anchor="ctr"/>
                </a:tc>
                <a:tc>
                  <a:txBody>
                    <a:bodyPr/>
                    <a:lstStyle/>
                    <a:p>
                      <a:pPr algn="ctr" fontAlgn="ctr"/>
                      <a:r>
                        <a:rPr lang="pt-PT" sz="1100" u="none" strike="noStrike">
                          <a:effectLst/>
                        </a:rPr>
                        <a:t>8</a:t>
                      </a:r>
                      <a:endParaRPr lang="pt-PT" sz="1100" b="0" i="0" u="none" strike="noStrike">
                        <a:solidFill>
                          <a:srgbClr val="202122"/>
                        </a:solidFill>
                        <a:effectLst/>
                        <a:latin typeface="Arial" panose="020B0604020202020204" pitchFamily="34" charset="0"/>
                      </a:endParaRPr>
                    </a:p>
                  </a:txBody>
                  <a:tcPr marL="9525" marR="9525" marT="9525" marB="0" anchor="ctr"/>
                </a:tc>
                <a:tc>
                  <a:txBody>
                    <a:bodyPr/>
                    <a:lstStyle/>
                    <a:p>
                      <a:pPr algn="ctr" fontAlgn="ctr"/>
                      <a:r>
                        <a:rPr lang="pt-PT" sz="1100" u="none" strike="noStrike">
                          <a:effectLst/>
                        </a:rPr>
                        <a:t>6.58</a:t>
                      </a:r>
                      <a:endParaRPr lang="pt-PT" sz="1100" b="0" i="0" u="none" strike="noStrike">
                        <a:solidFill>
                          <a:srgbClr val="202122"/>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128740639"/>
                  </a:ext>
                </a:extLst>
              </a:tr>
              <a:tr h="166868">
                <a:tc>
                  <a:txBody>
                    <a:bodyPr/>
                    <a:lstStyle/>
                    <a:p>
                      <a:pPr algn="l" fontAlgn="b"/>
                      <a:endParaRPr lang="pt-PT"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ctr"/>
                      <a:r>
                        <a:rPr lang="pt-PT" sz="1100" b="1" u="none" strike="noStrike" dirty="0">
                          <a:effectLst/>
                        </a:rPr>
                        <a:t>8</a:t>
                      </a:r>
                      <a:endParaRPr lang="pt-PT" sz="1100" b="1" i="0" u="none" strike="noStrike" dirty="0">
                        <a:solidFill>
                          <a:srgbClr val="202122"/>
                        </a:solidFill>
                        <a:effectLst/>
                        <a:latin typeface="Arial" panose="020B0604020202020204" pitchFamily="34" charset="0"/>
                      </a:endParaRPr>
                    </a:p>
                  </a:txBody>
                  <a:tcPr marL="9525" marR="9525" marT="9525" marB="0" anchor="ctr"/>
                </a:tc>
                <a:tc>
                  <a:txBody>
                    <a:bodyPr/>
                    <a:lstStyle/>
                    <a:p>
                      <a:pPr algn="ctr" fontAlgn="ctr"/>
                      <a:r>
                        <a:rPr lang="pt-PT" sz="1100" u="none" strike="noStrike">
                          <a:effectLst/>
                        </a:rPr>
                        <a:t>6.95</a:t>
                      </a:r>
                      <a:endParaRPr lang="pt-PT" sz="1100" b="0" i="0" u="none" strike="noStrike">
                        <a:solidFill>
                          <a:srgbClr val="202122"/>
                        </a:solidFill>
                        <a:effectLst/>
                        <a:latin typeface="Arial" panose="020B0604020202020204" pitchFamily="34" charset="0"/>
                      </a:endParaRPr>
                    </a:p>
                  </a:txBody>
                  <a:tcPr marL="9525" marR="9525" marT="9525" marB="0" anchor="ctr"/>
                </a:tc>
                <a:tc>
                  <a:txBody>
                    <a:bodyPr/>
                    <a:lstStyle/>
                    <a:p>
                      <a:pPr algn="ctr" fontAlgn="ctr"/>
                      <a:r>
                        <a:rPr lang="pt-PT" sz="1100" b="1" u="none" strike="noStrike" dirty="0">
                          <a:effectLst/>
                        </a:rPr>
                        <a:t>8</a:t>
                      </a:r>
                      <a:endParaRPr lang="pt-PT" sz="1100" b="1" i="0" u="none" strike="noStrike" dirty="0">
                        <a:solidFill>
                          <a:srgbClr val="202122"/>
                        </a:solidFill>
                        <a:effectLst/>
                        <a:latin typeface="Arial" panose="020B0604020202020204" pitchFamily="34" charset="0"/>
                      </a:endParaRPr>
                    </a:p>
                  </a:txBody>
                  <a:tcPr marL="9525" marR="9525" marT="9525" marB="0" anchor="ctr"/>
                </a:tc>
                <a:tc>
                  <a:txBody>
                    <a:bodyPr/>
                    <a:lstStyle/>
                    <a:p>
                      <a:pPr algn="ctr" fontAlgn="ctr"/>
                      <a:r>
                        <a:rPr lang="pt-PT" sz="1100" u="none" strike="noStrike">
                          <a:effectLst/>
                        </a:rPr>
                        <a:t>8.14</a:t>
                      </a:r>
                      <a:endParaRPr lang="pt-PT" sz="1100" b="0" i="0" u="none" strike="noStrike">
                        <a:solidFill>
                          <a:srgbClr val="202122"/>
                        </a:solidFill>
                        <a:effectLst/>
                        <a:latin typeface="Arial" panose="020B0604020202020204" pitchFamily="34" charset="0"/>
                      </a:endParaRPr>
                    </a:p>
                  </a:txBody>
                  <a:tcPr marL="9525" marR="9525" marT="9525" marB="0" anchor="ctr"/>
                </a:tc>
                <a:tc>
                  <a:txBody>
                    <a:bodyPr/>
                    <a:lstStyle/>
                    <a:p>
                      <a:pPr algn="ctr" fontAlgn="ctr"/>
                      <a:r>
                        <a:rPr lang="pt-PT" sz="1100" b="1" u="none" strike="noStrike" dirty="0">
                          <a:effectLst/>
                        </a:rPr>
                        <a:t>8</a:t>
                      </a:r>
                      <a:endParaRPr lang="pt-PT" sz="1100" b="1" i="0" u="none" strike="noStrike" dirty="0">
                        <a:solidFill>
                          <a:srgbClr val="202122"/>
                        </a:solidFill>
                        <a:effectLst/>
                        <a:latin typeface="Arial" panose="020B0604020202020204" pitchFamily="34" charset="0"/>
                      </a:endParaRPr>
                    </a:p>
                  </a:txBody>
                  <a:tcPr marL="9525" marR="9525" marT="9525" marB="0" anchor="ctr"/>
                </a:tc>
                <a:tc>
                  <a:txBody>
                    <a:bodyPr/>
                    <a:lstStyle/>
                    <a:p>
                      <a:pPr algn="ctr" fontAlgn="ctr"/>
                      <a:r>
                        <a:rPr lang="pt-PT" sz="1100" u="none" strike="noStrike">
                          <a:effectLst/>
                        </a:rPr>
                        <a:t>6.77</a:t>
                      </a:r>
                      <a:endParaRPr lang="pt-PT" sz="1100" b="0" i="0" u="none" strike="noStrike">
                        <a:solidFill>
                          <a:srgbClr val="202122"/>
                        </a:solidFill>
                        <a:effectLst/>
                        <a:latin typeface="Arial" panose="020B0604020202020204" pitchFamily="34" charset="0"/>
                      </a:endParaRPr>
                    </a:p>
                  </a:txBody>
                  <a:tcPr marL="9525" marR="9525" marT="9525" marB="0" anchor="ctr"/>
                </a:tc>
                <a:tc>
                  <a:txBody>
                    <a:bodyPr/>
                    <a:lstStyle/>
                    <a:p>
                      <a:pPr algn="ctr" fontAlgn="ctr"/>
                      <a:r>
                        <a:rPr lang="pt-PT" sz="1100" u="none" strike="noStrike">
                          <a:effectLst/>
                        </a:rPr>
                        <a:t>8</a:t>
                      </a:r>
                      <a:endParaRPr lang="pt-PT" sz="1100" b="0" i="0" u="none" strike="noStrike">
                        <a:solidFill>
                          <a:srgbClr val="202122"/>
                        </a:solidFill>
                        <a:effectLst/>
                        <a:latin typeface="Arial" panose="020B0604020202020204" pitchFamily="34" charset="0"/>
                      </a:endParaRPr>
                    </a:p>
                  </a:txBody>
                  <a:tcPr marL="9525" marR="9525" marT="9525" marB="0" anchor="ctr"/>
                </a:tc>
                <a:tc>
                  <a:txBody>
                    <a:bodyPr/>
                    <a:lstStyle/>
                    <a:p>
                      <a:pPr algn="ctr" fontAlgn="ctr"/>
                      <a:r>
                        <a:rPr lang="pt-PT" sz="1100" u="none" strike="noStrike">
                          <a:effectLst/>
                        </a:rPr>
                        <a:t>5.76</a:t>
                      </a:r>
                      <a:endParaRPr lang="pt-PT" sz="1100" b="0" i="0" u="none" strike="noStrike">
                        <a:solidFill>
                          <a:srgbClr val="202122"/>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909291799"/>
                  </a:ext>
                </a:extLst>
              </a:tr>
              <a:tr h="166868">
                <a:tc>
                  <a:txBody>
                    <a:bodyPr/>
                    <a:lstStyle/>
                    <a:p>
                      <a:pPr algn="l" fontAlgn="b"/>
                      <a:endParaRPr lang="pt-PT"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pt-PT" sz="1100" b="1" u="none" strike="noStrike" dirty="0">
                          <a:effectLst/>
                        </a:rPr>
                        <a:t>13</a:t>
                      </a:r>
                      <a:endParaRPr lang="pt-PT" sz="1100" b="1" i="0" u="none" strike="noStrike" dirty="0">
                        <a:solidFill>
                          <a:srgbClr val="202122"/>
                        </a:solidFill>
                        <a:effectLst/>
                        <a:latin typeface="Arial" panose="020B0604020202020204" pitchFamily="34" charset="0"/>
                      </a:endParaRPr>
                    </a:p>
                  </a:txBody>
                  <a:tcPr marL="9525" marR="9525" marT="9525" marB="0" anchor="ctr"/>
                </a:tc>
                <a:tc>
                  <a:txBody>
                    <a:bodyPr/>
                    <a:lstStyle/>
                    <a:p>
                      <a:pPr algn="ctr" fontAlgn="ctr"/>
                      <a:r>
                        <a:rPr lang="pt-PT" sz="1100" u="none" strike="noStrike">
                          <a:effectLst/>
                        </a:rPr>
                        <a:t>7.58</a:t>
                      </a:r>
                      <a:endParaRPr lang="pt-PT" sz="1100" b="0" i="0" u="none" strike="noStrike">
                        <a:solidFill>
                          <a:srgbClr val="202122"/>
                        </a:solidFill>
                        <a:effectLst/>
                        <a:latin typeface="Arial" panose="020B0604020202020204" pitchFamily="34" charset="0"/>
                      </a:endParaRPr>
                    </a:p>
                  </a:txBody>
                  <a:tcPr marL="9525" marR="9525" marT="9525" marB="0" anchor="ctr"/>
                </a:tc>
                <a:tc>
                  <a:txBody>
                    <a:bodyPr/>
                    <a:lstStyle/>
                    <a:p>
                      <a:pPr algn="ctr" fontAlgn="ctr"/>
                      <a:r>
                        <a:rPr lang="pt-PT" sz="1100" b="1" u="none" strike="noStrike" dirty="0">
                          <a:effectLst/>
                        </a:rPr>
                        <a:t>13</a:t>
                      </a:r>
                      <a:endParaRPr lang="pt-PT" sz="1100" b="1" i="0" u="none" strike="noStrike" dirty="0">
                        <a:solidFill>
                          <a:srgbClr val="202122"/>
                        </a:solidFill>
                        <a:effectLst/>
                        <a:latin typeface="Arial" panose="020B0604020202020204" pitchFamily="34" charset="0"/>
                      </a:endParaRPr>
                    </a:p>
                  </a:txBody>
                  <a:tcPr marL="9525" marR="9525" marT="9525" marB="0" anchor="ctr"/>
                </a:tc>
                <a:tc>
                  <a:txBody>
                    <a:bodyPr/>
                    <a:lstStyle/>
                    <a:p>
                      <a:pPr algn="ctr" fontAlgn="ctr"/>
                      <a:r>
                        <a:rPr lang="pt-PT" sz="1100" u="none" strike="noStrike" dirty="0">
                          <a:effectLst/>
                        </a:rPr>
                        <a:t>8.74</a:t>
                      </a:r>
                      <a:endParaRPr lang="pt-PT" sz="1100" b="0" i="0" u="none" strike="noStrike" dirty="0">
                        <a:solidFill>
                          <a:srgbClr val="202122"/>
                        </a:solidFill>
                        <a:effectLst/>
                        <a:latin typeface="Arial" panose="020B0604020202020204" pitchFamily="34" charset="0"/>
                      </a:endParaRPr>
                    </a:p>
                  </a:txBody>
                  <a:tcPr marL="9525" marR="9525" marT="9525" marB="0" anchor="ctr"/>
                </a:tc>
                <a:tc>
                  <a:txBody>
                    <a:bodyPr/>
                    <a:lstStyle/>
                    <a:p>
                      <a:pPr algn="ctr" fontAlgn="ctr"/>
                      <a:r>
                        <a:rPr lang="pt-PT" sz="1100" b="1" u="none" strike="noStrike" dirty="0">
                          <a:effectLst/>
                        </a:rPr>
                        <a:t>13</a:t>
                      </a:r>
                      <a:endParaRPr lang="pt-PT" sz="1100" b="1" i="0" u="none" strike="noStrike" dirty="0">
                        <a:solidFill>
                          <a:srgbClr val="202122"/>
                        </a:solidFill>
                        <a:effectLst/>
                        <a:latin typeface="Arial" panose="020B0604020202020204" pitchFamily="34" charset="0"/>
                      </a:endParaRPr>
                    </a:p>
                  </a:txBody>
                  <a:tcPr marL="9525" marR="9525" marT="9525" marB="0" anchor="ctr"/>
                </a:tc>
                <a:tc>
                  <a:txBody>
                    <a:bodyPr/>
                    <a:lstStyle/>
                    <a:p>
                      <a:pPr algn="ctr" fontAlgn="ctr"/>
                      <a:r>
                        <a:rPr lang="pt-PT" sz="1100" u="none" strike="noStrike" dirty="0">
                          <a:effectLst/>
                        </a:rPr>
                        <a:t>12.74</a:t>
                      </a:r>
                      <a:endParaRPr lang="pt-PT" sz="1100" b="0" i="0" u="none" strike="noStrike" dirty="0">
                        <a:solidFill>
                          <a:srgbClr val="202122"/>
                        </a:solidFill>
                        <a:effectLst/>
                        <a:latin typeface="Arial" panose="020B0604020202020204" pitchFamily="34" charset="0"/>
                      </a:endParaRPr>
                    </a:p>
                  </a:txBody>
                  <a:tcPr marL="9525" marR="9525" marT="9525" marB="0" anchor="ctr"/>
                </a:tc>
                <a:tc>
                  <a:txBody>
                    <a:bodyPr/>
                    <a:lstStyle/>
                    <a:p>
                      <a:pPr algn="ctr" fontAlgn="ctr"/>
                      <a:r>
                        <a:rPr lang="pt-PT" sz="1100" u="none" strike="noStrike">
                          <a:effectLst/>
                        </a:rPr>
                        <a:t>8</a:t>
                      </a:r>
                      <a:endParaRPr lang="pt-PT" sz="1100" b="0" i="0" u="none" strike="noStrike">
                        <a:solidFill>
                          <a:srgbClr val="202122"/>
                        </a:solidFill>
                        <a:effectLst/>
                        <a:latin typeface="Arial" panose="020B0604020202020204" pitchFamily="34" charset="0"/>
                      </a:endParaRPr>
                    </a:p>
                  </a:txBody>
                  <a:tcPr marL="9525" marR="9525" marT="9525" marB="0" anchor="ctr"/>
                </a:tc>
                <a:tc>
                  <a:txBody>
                    <a:bodyPr/>
                    <a:lstStyle/>
                    <a:p>
                      <a:pPr algn="ctr" fontAlgn="ctr"/>
                      <a:r>
                        <a:rPr lang="pt-PT" sz="1100" u="none" strike="noStrike">
                          <a:effectLst/>
                        </a:rPr>
                        <a:t>7.71</a:t>
                      </a:r>
                      <a:endParaRPr lang="pt-PT" sz="1100" b="0" i="0" u="none" strike="noStrike">
                        <a:solidFill>
                          <a:srgbClr val="202122"/>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97570297"/>
                  </a:ext>
                </a:extLst>
              </a:tr>
              <a:tr h="166868">
                <a:tc>
                  <a:txBody>
                    <a:bodyPr/>
                    <a:lstStyle/>
                    <a:p>
                      <a:pPr algn="l" fontAlgn="b"/>
                      <a:endParaRPr lang="pt-PT"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pt-PT" sz="1100" b="1" u="none" strike="noStrike" dirty="0">
                          <a:effectLst/>
                        </a:rPr>
                        <a:t>9</a:t>
                      </a:r>
                      <a:endParaRPr lang="pt-PT" sz="1100" b="1" i="0" u="none" strike="noStrike" dirty="0">
                        <a:solidFill>
                          <a:srgbClr val="202122"/>
                        </a:solidFill>
                        <a:effectLst/>
                        <a:latin typeface="Arial" panose="020B0604020202020204" pitchFamily="34" charset="0"/>
                      </a:endParaRPr>
                    </a:p>
                  </a:txBody>
                  <a:tcPr marL="9525" marR="9525" marT="9525" marB="0" anchor="ctr"/>
                </a:tc>
                <a:tc>
                  <a:txBody>
                    <a:bodyPr/>
                    <a:lstStyle/>
                    <a:p>
                      <a:pPr algn="ctr" fontAlgn="ctr"/>
                      <a:r>
                        <a:rPr lang="pt-PT" sz="1100" u="none" strike="noStrike">
                          <a:effectLst/>
                        </a:rPr>
                        <a:t>8.81</a:t>
                      </a:r>
                      <a:endParaRPr lang="pt-PT" sz="1100" b="0" i="0" u="none" strike="noStrike">
                        <a:solidFill>
                          <a:srgbClr val="202122"/>
                        </a:solidFill>
                        <a:effectLst/>
                        <a:latin typeface="Arial" panose="020B0604020202020204" pitchFamily="34" charset="0"/>
                      </a:endParaRPr>
                    </a:p>
                  </a:txBody>
                  <a:tcPr marL="9525" marR="9525" marT="9525" marB="0" anchor="ctr"/>
                </a:tc>
                <a:tc>
                  <a:txBody>
                    <a:bodyPr/>
                    <a:lstStyle/>
                    <a:p>
                      <a:pPr algn="ctr" fontAlgn="ctr"/>
                      <a:r>
                        <a:rPr lang="pt-PT" sz="1100" b="1" u="none" strike="noStrike" dirty="0">
                          <a:effectLst/>
                        </a:rPr>
                        <a:t>9</a:t>
                      </a:r>
                      <a:endParaRPr lang="pt-PT" sz="1100" b="1" i="0" u="none" strike="noStrike" dirty="0">
                        <a:solidFill>
                          <a:srgbClr val="202122"/>
                        </a:solidFill>
                        <a:effectLst/>
                        <a:latin typeface="Arial" panose="020B0604020202020204" pitchFamily="34" charset="0"/>
                      </a:endParaRPr>
                    </a:p>
                  </a:txBody>
                  <a:tcPr marL="9525" marR="9525" marT="9525" marB="0" anchor="ctr"/>
                </a:tc>
                <a:tc>
                  <a:txBody>
                    <a:bodyPr/>
                    <a:lstStyle/>
                    <a:p>
                      <a:pPr algn="ctr" fontAlgn="ctr"/>
                      <a:r>
                        <a:rPr lang="pt-PT" sz="1100" u="none" strike="noStrike">
                          <a:effectLst/>
                        </a:rPr>
                        <a:t>8.77</a:t>
                      </a:r>
                      <a:endParaRPr lang="pt-PT" sz="1100" b="0" i="0" u="none" strike="noStrike">
                        <a:solidFill>
                          <a:srgbClr val="202122"/>
                        </a:solidFill>
                        <a:effectLst/>
                        <a:latin typeface="Arial" panose="020B0604020202020204" pitchFamily="34" charset="0"/>
                      </a:endParaRPr>
                    </a:p>
                  </a:txBody>
                  <a:tcPr marL="9525" marR="9525" marT="9525" marB="0" anchor="ctr"/>
                </a:tc>
                <a:tc>
                  <a:txBody>
                    <a:bodyPr/>
                    <a:lstStyle/>
                    <a:p>
                      <a:pPr algn="ctr" fontAlgn="ctr"/>
                      <a:r>
                        <a:rPr lang="pt-PT" sz="1100" b="1" u="none" strike="noStrike" dirty="0">
                          <a:effectLst/>
                        </a:rPr>
                        <a:t>9</a:t>
                      </a:r>
                      <a:endParaRPr lang="pt-PT" sz="1100" b="1" i="0" u="none" strike="noStrike" dirty="0">
                        <a:solidFill>
                          <a:srgbClr val="202122"/>
                        </a:solidFill>
                        <a:effectLst/>
                        <a:latin typeface="Arial" panose="020B0604020202020204" pitchFamily="34" charset="0"/>
                      </a:endParaRPr>
                    </a:p>
                  </a:txBody>
                  <a:tcPr marL="9525" marR="9525" marT="9525" marB="0" anchor="ctr"/>
                </a:tc>
                <a:tc>
                  <a:txBody>
                    <a:bodyPr/>
                    <a:lstStyle/>
                    <a:p>
                      <a:pPr algn="ctr" fontAlgn="ctr"/>
                      <a:r>
                        <a:rPr lang="pt-PT" sz="1100" u="none" strike="noStrike" dirty="0">
                          <a:effectLst/>
                        </a:rPr>
                        <a:t>7.11</a:t>
                      </a:r>
                      <a:endParaRPr lang="pt-PT" sz="1100" b="0" i="0" u="none" strike="noStrike" dirty="0">
                        <a:solidFill>
                          <a:srgbClr val="202122"/>
                        </a:solidFill>
                        <a:effectLst/>
                        <a:latin typeface="Arial" panose="020B0604020202020204" pitchFamily="34" charset="0"/>
                      </a:endParaRPr>
                    </a:p>
                  </a:txBody>
                  <a:tcPr marL="9525" marR="9525" marT="9525" marB="0" anchor="ctr"/>
                </a:tc>
                <a:tc>
                  <a:txBody>
                    <a:bodyPr/>
                    <a:lstStyle/>
                    <a:p>
                      <a:pPr algn="ctr" fontAlgn="ctr"/>
                      <a:r>
                        <a:rPr lang="pt-PT" sz="1100" u="none" strike="noStrike">
                          <a:effectLst/>
                        </a:rPr>
                        <a:t>8</a:t>
                      </a:r>
                      <a:endParaRPr lang="pt-PT" sz="1100" b="0" i="0" u="none" strike="noStrike">
                        <a:solidFill>
                          <a:srgbClr val="202122"/>
                        </a:solidFill>
                        <a:effectLst/>
                        <a:latin typeface="Arial" panose="020B0604020202020204" pitchFamily="34" charset="0"/>
                      </a:endParaRPr>
                    </a:p>
                  </a:txBody>
                  <a:tcPr marL="9525" marR="9525" marT="9525" marB="0" anchor="ctr"/>
                </a:tc>
                <a:tc>
                  <a:txBody>
                    <a:bodyPr/>
                    <a:lstStyle/>
                    <a:p>
                      <a:pPr algn="ctr" fontAlgn="ctr"/>
                      <a:r>
                        <a:rPr lang="pt-PT" sz="1100" u="none" strike="noStrike">
                          <a:effectLst/>
                        </a:rPr>
                        <a:t>8.84</a:t>
                      </a:r>
                      <a:endParaRPr lang="pt-PT" sz="1100" b="0" i="0" u="none" strike="noStrike">
                        <a:solidFill>
                          <a:srgbClr val="202122"/>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815597621"/>
                  </a:ext>
                </a:extLst>
              </a:tr>
              <a:tr h="166868">
                <a:tc>
                  <a:txBody>
                    <a:bodyPr/>
                    <a:lstStyle/>
                    <a:p>
                      <a:pPr algn="l" fontAlgn="b"/>
                      <a:endParaRPr lang="pt-PT"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pt-PT" sz="1100" b="1" u="none" strike="noStrike" dirty="0">
                          <a:effectLst/>
                        </a:rPr>
                        <a:t>11</a:t>
                      </a:r>
                      <a:endParaRPr lang="pt-PT" sz="1100" b="1" i="0" u="none" strike="noStrike" dirty="0">
                        <a:solidFill>
                          <a:srgbClr val="202122"/>
                        </a:solidFill>
                        <a:effectLst/>
                        <a:latin typeface="Arial" panose="020B0604020202020204" pitchFamily="34" charset="0"/>
                      </a:endParaRPr>
                    </a:p>
                  </a:txBody>
                  <a:tcPr marL="9525" marR="9525" marT="9525" marB="0" anchor="ctr"/>
                </a:tc>
                <a:tc>
                  <a:txBody>
                    <a:bodyPr/>
                    <a:lstStyle/>
                    <a:p>
                      <a:pPr algn="ctr" fontAlgn="ctr"/>
                      <a:r>
                        <a:rPr lang="pt-PT" sz="1100" u="none" strike="noStrike">
                          <a:effectLst/>
                        </a:rPr>
                        <a:t>8.33</a:t>
                      </a:r>
                      <a:endParaRPr lang="pt-PT" sz="1100" b="0" i="0" u="none" strike="noStrike">
                        <a:solidFill>
                          <a:srgbClr val="202122"/>
                        </a:solidFill>
                        <a:effectLst/>
                        <a:latin typeface="Arial" panose="020B0604020202020204" pitchFamily="34" charset="0"/>
                      </a:endParaRPr>
                    </a:p>
                  </a:txBody>
                  <a:tcPr marL="9525" marR="9525" marT="9525" marB="0" anchor="ctr"/>
                </a:tc>
                <a:tc>
                  <a:txBody>
                    <a:bodyPr/>
                    <a:lstStyle/>
                    <a:p>
                      <a:pPr algn="ctr" fontAlgn="ctr"/>
                      <a:r>
                        <a:rPr lang="pt-PT" sz="1100" b="1" u="none" strike="noStrike" dirty="0">
                          <a:effectLst/>
                        </a:rPr>
                        <a:t>11</a:t>
                      </a:r>
                      <a:endParaRPr lang="pt-PT" sz="1100" b="1" i="0" u="none" strike="noStrike" dirty="0">
                        <a:solidFill>
                          <a:srgbClr val="202122"/>
                        </a:solidFill>
                        <a:effectLst/>
                        <a:latin typeface="Arial" panose="020B0604020202020204" pitchFamily="34" charset="0"/>
                      </a:endParaRPr>
                    </a:p>
                  </a:txBody>
                  <a:tcPr marL="9525" marR="9525" marT="9525" marB="0" anchor="ctr"/>
                </a:tc>
                <a:tc>
                  <a:txBody>
                    <a:bodyPr/>
                    <a:lstStyle/>
                    <a:p>
                      <a:pPr algn="ctr" fontAlgn="ctr"/>
                      <a:r>
                        <a:rPr lang="pt-PT" sz="1100" u="none" strike="noStrike" dirty="0">
                          <a:effectLst/>
                        </a:rPr>
                        <a:t>9.26</a:t>
                      </a:r>
                      <a:endParaRPr lang="pt-PT" sz="1100" b="0" i="0" u="none" strike="noStrike" dirty="0">
                        <a:solidFill>
                          <a:srgbClr val="202122"/>
                        </a:solidFill>
                        <a:effectLst/>
                        <a:latin typeface="Arial" panose="020B0604020202020204" pitchFamily="34" charset="0"/>
                      </a:endParaRPr>
                    </a:p>
                  </a:txBody>
                  <a:tcPr marL="9525" marR="9525" marT="9525" marB="0" anchor="ctr"/>
                </a:tc>
                <a:tc>
                  <a:txBody>
                    <a:bodyPr/>
                    <a:lstStyle/>
                    <a:p>
                      <a:pPr algn="ctr" fontAlgn="ctr"/>
                      <a:r>
                        <a:rPr lang="pt-PT" sz="1100" b="1" u="none" strike="noStrike" dirty="0">
                          <a:effectLst/>
                        </a:rPr>
                        <a:t>11</a:t>
                      </a:r>
                      <a:endParaRPr lang="pt-PT" sz="1100" b="1" i="0" u="none" strike="noStrike" dirty="0">
                        <a:solidFill>
                          <a:srgbClr val="202122"/>
                        </a:solidFill>
                        <a:effectLst/>
                        <a:latin typeface="Arial" panose="020B0604020202020204" pitchFamily="34" charset="0"/>
                      </a:endParaRPr>
                    </a:p>
                  </a:txBody>
                  <a:tcPr marL="9525" marR="9525" marT="9525" marB="0" anchor="ctr"/>
                </a:tc>
                <a:tc>
                  <a:txBody>
                    <a:bodyPr/>
                    <a:lstStyle/>
                    <a:p>
                      <a:pPr algn="ctr" fontAlgn="ctr"/>
                      <a:r>
                        <a:rPr lang="pt-PT" sz="1100" u="none" strike="noStrike">
                          <a:effectLst/>
                        </a:rPr>
                        <a:t>7.81</a:t>
                      </a:r>
                      <a:endParaRPr lang="pt-PT" sz="1100" b="0" i="0" u="none" strike="noStrike">
                        <a:solidFill>
                          <a:srgbClr val="202122"/>
                        </a:solidFill>
                        <a:effectLst/>
                        <a:latin typeface="Arial" panose="020B0604020202020204" pitchFamily="34" charset="0"/>
                      </a:endParaRPr>
                    </a:p>
                  </a:txBody>
                  <a:tcPr marL="9525" marR="9525" marT="9525" marB="0" anchor="ctr"/>
                </a:tc>
                <a:tc>
                  <a:txBody>
                    <a:bodyPr/>
                    <a:lstStyle/>
                    <a:p>
                      <a:pPr algn="ctr" fontAlgn="ctr"/>
                      <a:r>
                        <a:rPr lang="pt-PT" sz="1100" u="none" strike="noStrike" dirty="0">
                          <a:effectLst/>
                        </a:rPr>
                        <a:t>8</a:t>
                      </a:r>
                      <a:endParaRPr lang="pt-PT" sz="1100" b="0" i="0" u="none" strike="noStrike" dirty="0">
                        <a:solidFill>
                          <a:srgbClr val="202122"/>
                        </a:solidFill>
                        <a:effectLst/>
                        <a:latin typeface="Arial" panose="020B0604020202020204" pitchFamily="34" charset="0"/>
                      </a:endParaRPr>
                    </a:p>
                  </a:txBody>
                  <a:tcPr marL="9525" marR="9525" marT="9525" marB="0" anchor="ctr"/>
                </a:tc>
                <a:tc>
                  <a:txBody>
                    <a:bodyPr/>
                    <a:lstStyle/>
                    <a:p>
                      <a:pPr algn="ctr" fontAlgn="ctr"/>
                      <a:r>
                        <a:rPr lang="pt-PT" sz="1100" u="none" strike="noStrike">
                          <a:effectLst/>
                        </a:rPr>
                        <a:t>8.47</a:t>
                      </a:r>
                      <a:endParaRPr lang="pt-PT" sz="1100" b="0" i="0" u="none" strike="noStrike">
                        <a:solidFill>
                          <a:srgbClr val="202122"/>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824396968"/>
                  </a:ext>
                </a:extLst>
              </a:tr>
              <a:tr h="166868">
                <a:tc>
                  <a:txBody>
                    <a:bodyPr/>
                    <a:lstStyle/>
                    <a:p>
                      <a:pPr algn="l" fontAlgn="b"/>
                      <a:endParaRPr lang="pt-PT"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pt-PT" sz="1100" b="1" u="none" strike="noStrike" dirty="0">
                          <a:effectLst/>
                        </a:rPr>
                        <a:t>14</a:t>
                      </a:r>
                      <a:endParaRPr lang="pt-PT" sz="1100" b="1" i="0" u="none" strike="noStrike" dirty="0">
                        <a:solidFill>
                          <a:srgbClr val="202122"/>
                        </a:solidFill>
                        <a:effectLst/>
                        <a:latin typeface="Arial" panose="020B0604020202020204" pitchFamily="34" charset="0"/>
                      </a:endParaRPr>
                    </a:p>
                  </a:txBody>
                  <a:tcPr marL="9525" marR="9525" marT="9525" marB="0" anchor="ctr"/>
                </a:tc>
                <a:tc>
                  <a:txBody>
                    <a:bodyPr/>
                    <a:lstStyle/>
                    <a:p>
                      <a:pPr algn="ctr" fontAlgn="ctr"/>
                      <a:r>
                        <a:rPr lang="pt-PT" sz="1100" u="none" strike="noStrike">
                          <a:effectLst/>
                        </a:rPr>
                        <a:t>9.96</a:t>
                      </a:r>
                      <a:endParaRPr lang="pt-PT" sz="1100" b="0" i="0" u="none" strike="noStrike">
                        <a:solidFill>
                          <a:srgbClr val="202122"/>
                        </a:solidFill>
                        <a:effectLst/>
                        <a:latin typeface="Arial" panose="020B0604020202020204" pitchFamily="34" charset="0"/>
                      </a:endParaRPr>
                    </a:p>
                  </a:txBody>
                  <a:tcPr marL="9525" marR="9525" marT="9525" marB="0" anchor="ctr"/>
                </a:tc>
                <a:tc>
                  <a:txBody>
                    <a:bodyPr/>
                    <a:lstStyle/>
                    <a:p>
                      <a:pPr algn="ctr" fontAlgn="ctr"/>
                      <a:r>
                        <a:rPr lang="pt-PT" sz="1100" b="1" u="none" strike="noStrike" dirty="0">
                          <a:effectLst/>
                        </a:rPr>
                        <a:t>14</a:t>
                      </a:r>
                      <a:endParaRPr lang="pt-PT" sz="1100" b="1" i="0" u="none" strike="noStrike" dirty="0">
                        <a:solidFill>
                          <a:srgbClr val="202122"/>
                        </a:solidFill>
                        <a:effectLst/>
                        <a:latin typeface="Arial" panose="020B0604020202020204" pitchFamily="34" charset="0"/>
                      </a:endParaRPr>
                    </a:p>
                  </a:txBody>
                  <a:tcPr marL="9525" marR="9525" marT="9525" marB="0" anchor="ctr"/>
                </a:tc>
                <a:tc>
                  <a:txBody>
                    <a:bodyPr/>
                    <a:lstStyle/>
                    <a:p>
                      <a:pPr algn="ctr" fontAlgn="ctr"/>
                      <a:r>
                        <a:rPr lang="pt-PT" sz="1100" u="none" strike="noStrike">
                          <a:effectLst/>
                        </a:rPr>
                        <a:t>8.1</a:t>
                      </a:r>
                      <a:endParaRPr lang="pt-PT" sz="1100" b="0" i="0" u="none" strike="noStrike">
                        <a:solidFill>
                          <a:srgbClr val="202122"/>
                        </a:solidFill>
                        <a:effectLst/>
                        <a:latin typeface="Arial" panose="020B0604020202020204" pitchFamily="34" charset="0"/>
                      </a:endParaRPr>
                    </a:p>
                  </a:txBody>
                  <a:tcPr marL="9525" marR="9525" marT="9525" marB="0" anchor="ctr"/>
                </a:tc>
                <a:tc>
                  <a:txBody>
                    <a:bodyPr/>
                    <a:lstStyle/>
                    <a:p>
                      <a:pPr algn="ctr" fontAlgn="ctr"/>
                      <a:r>
                        <a:rPr lang="pt-PT" sz="1100" b="1" u="none" strike="noStrike" dirty="0">
                          <a:effectLst/>
                        </a:rPr>
                        <a:t>14</a:t>
                      </a:r>
                      <a:endParaRPr lang="pt-PT" sz="1100" b="1" i="0" u="none" strike="noStrike" dirty="0">
                        <a:solidFill>
                          <a:srgbClr val="202122"/>
                        </a:solidFill>
                        <a:effectLst/>
                        <a:latin typeface="Arial" panose="020B0604020202020204" pitchFamily="34" charset="0"/>
                      </a:endParaRPr>
                    </a:p>
                  </a:txBody>
                  <a:tcPr marL="9525" marR="9525" marT="9525" marB="0" anchor="ctr"/>
                </a:tc>
                <a:tc>
                  <a:txBody>
                    <a:bodyPr/>
                    <a:lstStyle/>
                    <a:p>
                      <a:pPr algn="ctr" fontAlgn="ctr"/>
                      <a:r>
                        <a:rPr lang="pt-PT" sz="1100" u="none" strike="noStrike">
                          <a:effectLst/>
                        </a:rPr>
                        <a:t>8.84</a:t>
                      </a:r>
                      <a:endParaRPr lang="pt-PT" sz="1100" b="0" i="0" u="none" strike="noStrike">
                        <a:solidFill>
                          <a:srgbClr val="202122"/>
                        </a:solidFill>
                        <a:effectLst/>
                        <a:latin typeface="Arial" panose="020B0604020202020204" pitchFamily="34" charset="0"/>
                      </a:endParaRPr>
                    </a:p>
                  </a:txBody>
                  <a:tcPr marL="9525" marR="9525" marT="9525" marB="0" anchor="ctr"/>
                </a:tc>
                <a:tc>
                  <a:txBody>
                    <a:bodyPr/>
                    <a:lstStyle/>
                    <a:p>
                      <a:pPr algn="ctr" fontAlgn="ctr"/>
                      <a:r>
                        <a:rPr lang="pt-PT" sz="1100" u="none" strike="noStrike" dirty="0">
                          <a:effectLst/>
                        </a:rPr>
                        <a:t>8</a:t>
                      </a:r>
                      <a:endParaRPr lang="pt-PT" sz="1100" b="0" i="0" u="none" strike="noStrike" dirty="0">
                        <a:solidFill>
                          <a:srgbClr val="202122"/>
                        </a:solidFill>
                        <a:effectLst/>
                        <a:latin typeface="Arial" panose="020B0604020202020204" pitchFamily="34" charset="0"/>
                      </a:endParaRPr>
                    </a:p>
                  </a:txBody>
                  <a:tcPr marL="9525" marR="9525" marT="9525" marB="0" anchor="ctr"/>
                </a:tc>
                <a:tc>
                  <a:txBody>
                    <a:bodyPr/>
                    <a:lstStyle/>
                    <a:p>
                      <a:pPr algn="ctr" fontAlgn="ctr"/>
                      <a:r>
                        <a:rPr lang="pt-PT" sz="1100" u="none" strike="noStrike">
                          <a:effectLst/>
                        </a:rPr>
                        <a:t>7.04</a:t>
                      </a:r>
                      <a:endParaRPr lang="pt-PT" sz="1100" b="0" i="0" u="none" strike="noStrike">
                        <a:solidFill>
                          <a:srgbClr val="202122"/>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522959631"/>
                  </a:ext>
                </a:extLst>
              </a:tr>
              <a:tr h="166868">
                <a:tc>
                  <a:txBody>
                    <a:bodyPr/>
                    <a:lstStyle/>
                    <a:p>
                      <a:pPr algn="l" fontAlgn="b"/>
                      <a:endParaRPr lang="pt-PT"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pt-PT" sz="1100" b="1" u="none" strike="noStrike" dirty="0">
                          <a:effectLst/>
                        </a:rPr>
                        <a:t>6</a:t>
                      </a:r>
                      <a:endParaRPr lang="pt-PT" sz="1100" b="1" i="0" u="none" strike="noStrike" dirty="0">
                        <a:solidFill>
                          <a:srgbClr val="202122"/>
                        </a:solidFill>
                        <a:effectLst/>
                        <a:latin typeface="Arial" panose="020B0604020202020204" pitchFamily="34" charset="0"/>
                      </a:endParaRPr>
                    </a:p>
                  </a:txBody>
                  <a:tcPr marL="9525" marR="9525" marT="9525" marB="0" anchor="ctr"/>
                </a:tc>
                <a:tc>
                  <a:txBody>
                    <a:bodyPr/>
                    <a:lstStyle/>
                    <a:p>
                      <a:pPr algn="ctr" fontAlgn="ctr"/>
                      <a:r>
                        <a:rPr lang="pt-PT" sz="1100" u="none" strike="noStrike">
                          <a:effectLst/>
                        </a:rPr>
                        <a:t>7.24</a:t>
                      </a:r>
                      <a:endParaRPr lang="pt-PT" sz="1100" b="0" i="0" u="none" strike="noStrike">
                        <a:solidFill>
                          <a:srgbClr val="202122"/>
                        </a:solidFill>
                        <a:effectLst/>
                        <a:latin typeface="Arial" panose="020B0604020202020204" pitchFamily="34" charset="0"/>
                      </a:endParaRPr>
                    </a:p>
                  </a:txBody>
                  <a:tcPr marL="9525" marR="9525" marT="9525" marB="0" anchor="ctr"/>
                </a:tc>
                <a:tc>
                  <a:txBody>
                    <a:bodyPr/>
                    <a:lstStyle/>
                    <a:p>
                      <a:pPr algn="ctr" fontAlgn="ctr"/>
                      <a:r>
                        <a:rPr lang="pt-PT" sz="1100" b="1" u="none" strike="noStrike" dirty="0">
                          <a:effectLst/>
                        </a:rPr>
                        <a:t>6</a:t>
                      </a:r>
                      <a:endParaRPr lang="pt-PT" sz="1100" b="1" i="0" u="none" strike="noStrike" dirty="0">
                        <a:solidFill>
                          <a:srgbClr val="202122"/>
                        </a:solidFill>
                        <a:effectLst/>
                        <a:latin typeface="Arial" panose="020B0604020202020204" pitchFamily="34" charset="0"/>
                      </a:endParaRPr>
                    </a:p>
                  </a:txBody>
                  <a:tcPr marL="9525" marR="9525" marT="9525" marB="0" anchor="ctr"/>
                </a:tc>
                <a:tc>
                  <a:txBody>
                    <a:bodyPr/>
                    <a:lstStyle/>
                    <a:p>
                      <a:pPr algn="ctr" fontAlgn="ctr"/>
                      <a:r>
                        <a:rPr lang="pt-PT" sz="1100" u="none" strike="noStrike">
                          <a:effectLst/>
                        </a:rPr>
                        <a:t>6.13</a:t>
                      </a:r>
                      <a:endParaRPr lang="pt-PT" sz="1100" b="0" i="0" u="none" strike="noStrike">
                        <a:solidFill>
                          <a:srgbClr val="202122"/>
                        </a:solidFill>
                        <a:effectLst/>
                        <a:latin typeface="Arial" panose="020B0604020202020204" pitchFamily="34" charset="0"/>
                      </a:endParaRPr>
                    </a:p>
                  </a:txBody>
                  <a:tcPr marL="9525" marR="9525" marT="9525" marB="0" anchor="ctr"/>
                </a:tc>
                <a:tc>
                  <a:txBody>
                    <a:bodyPr/>
                    <a:lstStyle/>
                    <a:p>
                      <a:pPr algn="ctr" fontAlgn="ctr"/>
                      <a:r>
                        <a:rPr lang="pt-PT" sz="1100" b="1" u="none" strike="noStrike">
                          <a:effectLst/>
                        </a:rPr>
                        <a:t>6</a:t>
                      </a:r>
                      <a:endParaRPr lang="pt-PT" sz="1100" b="1" i="0" u="none" strike="noStrike">
                        <a:solidFill>
                          <a:srgbClr val="202122"/>
                        </a:solidFill>
                        <a:effectLst/>
                        <a:latin typeface="Arial" panose="020B0604020202020204" pitchFamily="34" charset="0"/>
                      </a:endParaRPr>
                    </a:p>
                  </a:txBody>
                  <a:tcPr marL="9525" marR="9525" marT="9525" marB="0" anchor="ctr"/>
                </a:tc>
                <a:tc>
                  <a:txBody>
                    <a:bodyPr/>
                    <a:lstStyle/>
                    <a:p>
                      <a:pPr algn="ctr" fontAlgn="ctr"/>
                      <a:r>
                        <a:rPr lang="pt-PT" sz="1100" u="none" strike="noStrike">
                          <a:effectLst/>
                        </a:rPr>
                        <a:t>6.08</a:t>
                      </a:r>
                      <a:endParaRPr lang="pt-PT" sz="1100" b="0" i="0" u="none" strike="noStrike">
                        <a:solidFill>
                          <a:srgbClr val="202122"/>
                        </a:solidFill>
                        <a:effectLst/>
                        <a:latin typeface="Arial" panose="020B0604020202020204" pitchFamily="34" charset="0"/>
                      </a:endParaRPr>
                    </a:p>
                  </a:txBody>
                  <a:tcPr marL="9525" marR="9525" marT="9525" marB="0" anchor="ctr"/>
                </a:tc>
                <a:tc>
                  <a:txBody>
                    <a:bodyPr/>
                    <a:lstStyle/>
                    <a:p>
                      <a:pPr algn="ctr" fontAlgn="ctr"/>
                      <a:r>
                        <a:rPr lang="pt-PT" sz="1100" u="none" strike="noStrike" dirty="0">
                          <a:effectLst/>
                        </a:rPr>
                        <a:t>8</a:t>
                      </a:r>
                      <a:endParaRPr lang="pt-PT" sz="1100" b="0" i="0" u="none" strike="noStrike" dirty="0">
                        <a:solidFill>
                          <a:srgbClr val="202122"/>
                        </a:solidFill>
                        <a:effectLst/>
                        <a:latin typeface="Arial" panose="020B0604020202020204" pitchFamily="34" charset="0"/>
                      </a:endParaRPr>
                    </a:p>
                  </a:txBody>
                  <a:tcPr marL="9525" marR="9525" marT="9525" marB="0" anchor="ctr"/>
                </a:tc>
                <a:tc>
                  <a:txBody>
                    <a:bodyPr/>
                    <a:lstStyle/>
                    <a:p>
                      <a:pPr algn="ctr" fontAlgn="ctr"/>
                      <a:r>
                        <a:rPr lang="pt-PT" sz="1100" u="none" strike="noStrike">
                          <a:effectLst/>
                        </a:rPr>
                        <a:t>5.25</a:t>
                      </a:r>
                      <a:endParaRPr lang="pt-PT" sz="1100" b="0" i="0" u="none" strike="noStrike">
                        <a:solidFill>
                          <a:srgbClr val="202122"/>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567364251"/>
                  </a:ext>
                </a:extLst>
              </a:tr>
              <a:tr h="166868">
                <a:tc>
                  <a:txBody>
                    <a:bodyPr/>
                    <a:lstStyle/>
                    <a:p>
                      <a:pPr algn="l" fontAlgn="b"/>
                      <a:endParaRPr lang="pt-PT"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pt-PT" sz="1100" b="1" u="none" strike="noStrike" dirty="0">
                          <a:effectLst/>
                        </a:rPr>
                        <a:t>4</a:t>
                      </a:r>
                      <a:endParaRPr lang="pt-PT" sz="1100" b="1" i="0" u="none" strike="noStrike" dirty="0">
                        <a:solidFill>
                          <a:srgbClr val="202122"/>
                        </a:solidFill>
                        <a:effectLst/>
                        <a:latin typeface="Arial" panose="020B0604020202020204" pitchFamily="34" charset="0"/>
                      </a:endParaRPr>
                    </a:p>
                  </a:txBody>
                  <a:tcPr marL="9525" marR="9525" marT="9525" marB="0" anchor="ctr"/>
                </a:tc>
                <a:tc>
                  <a:txBody>
                    <a:bodyPr/>
                    <a:lstStyle/>
                    <a:p>
                      <a:pPr algn="ctr" fontAlgn="ctr"/>
                      <a:r>
                        <a:rPr lang="pt-PT" sz="1100" u="none" strike="noStrike">
                          <a:effectLst/>
                        </a:rPr>
                        <a:t>4.26</a:t>
                      </a:r>
                      <a:endParaRPr lang="pt-PT" sz="1100" b="0" i="0" u="none" strike="noStrike">
                        <a:solidFill>
                          <a:srgbClr val="202122"/>
                        </a:solidFill>
                        <a:effectLst/>
                        <a:latin typeface="Arial" panose="020B0604020202020204" pitchFamily="34" charset="0"/>
                      </a:endParaRPr>
                    </a:p>
                  </a:txBody>
                  <a:tcPr marL="9525" marR="9525" marT="9525" marB="0" anchor="ctr"/>
                </a:tc>
                <a:tc>
                  <a:txBody>
                    <a:bodyPr/>
                    <a:lstStyle/>
                    <a:p>
                      <a:pPr algn="ctr" fontAlgn="ctr"/>
                      <a:r>
                        <a:rPr lang="pt-PT" sz="1100" b="1" u="none" strike="noStrike" dirty="0">
                          <a:effectLst/>
                        </a:rPr>
                        <a:t>4</a:t>
                      </a:r>
                      <a:endParaRPr lang="pt-PT" sz="1100" b="1" i="0" u="none" strike="noStrike" dirty="0">
                        <a:solidFill>
                          <a:srgbClr val="202122"/>
                        </a:solidFill>
                        <a:effectLst/>
                        <a:latin typeface="Arial" panose="020B0604020202020204" pitchFamily="34" charset="0"/>
                      </a:endParaRPr>
                    </a:p>
                  </a:txBody>
                  <a:tcPr marL="9525" marR="9525" marT="9525" marB="0" anchor="ctr"/>
                </a:tc>
                <a:tc>
                  <a:txBody>
                    <a:bodyPr/>
                    <a:lstStyle/>
                    <a:p>
                      <a:pPr algn="ctr" fontAlgn="ctr"/>
                      <a:r>
                        <a:rPr lang="pt-PT" sz="1100" u="none" strike="noStrike">
                          <a:effectLst/>
                        </a:rPr>
                        <a:t>3.1</a:t>
                      </a:r>
                      <a:endParaRPr lang="pt-PT" sz="1100" b="0" i="0" u="none" strike="noStrike">
                        <a:solidFill>
                          <a:srgbClr val="202122"/>
                        </a:solidFill>
                        <a:effectLst/>
                        <a:latin typeface="Arial" panose="020B0604020202020204" pitchFamily="34" charset="0"/>
                      </a:endParaRPr>
                    </a:p>
                  </a:txBody>
                  <a:tcPr marL="9525" marR="9525" marT="9525" marB="0" anchor="ctr"/>
                </a:tc>
                <a:tc>
                  <a:txBody>
                    <a:bodyPr/>
                    <a:lstStyle/>
                    <a:p>
                      <a:pPr algn="ctr" fontAlgn="ctr"/>
                      <a:r>
                        <a:rPr lang="pt-PT" sz="1100" b="1" u="none" strike="noStrike" dirty="0">
                          <a:effectLst/>
                        </a:rPr>
                        <a:t>4</a:t>
                      </a:r>
                      <a:endParaRPr lang="pt-PT" sz="1100" b="1" i="0" u="none" strike="noStrike" dirty="0">
                        <a:solidFill>
                          <a:srgbClr val="202122"/>
                        </a:solidFill>
                        <a:effectLst/>
                        <a:latin typeface="Arial" panose="020B0604020202020204" pitchFamily="34" charset="0"/>
                      </a:endParaRPr>
                    </a:p>
                  </a:txBody>
                  <a:tcPr marL="9525" marR="9525" marT="9525" marB="0" anchor="ctr"/>
                </a:tc>
                <a:tc>
                  <a:txBody>
                    <a:bodyPr/>
                    <a:lstStyle/>
                    <a:p>
                      <a:pPr algn="ctr" fontAlgn="ctr"/>
                      <a:r>
                        <a:rPr lang="pt-PT" sz="1100" u="none" strike="noStrike" dirty="0">
                          <a:effectLst/>
                        </a:rPr>
                        <a:t>5.39</a:t>
                      </a:r>
                      <a:endParaRPr lang="pt-PT" sz="1100" b="0" i="0" u="none" strike="noStrike" dirty="0">
                        <a:solidFill>
                          <a:srgbClr val="202122"/>
                        </a:solidFill>
                        <a:effectLst/>
                        <a:latin typeface="Arial" panose="020B0604020202020204" pitchFamily="34" charset="0"/>
                      </a:endParaRPr>
                    </a:p>
                  </a:txBody>
                  <a:tcPr marL="9525" marR="9525" marT="9525" marB="0" anchor="ctr"/>
                </a:tc>
                <a:tc>
                  <a:txBody>
                    <a:bodyPr/>
                    <a:lstStyle/>
                    <a:p>
                      <a:pPr algn="ctr" fontAlgn="ctr"/>
                      <a:r>
                        <a:rPr lang="pt-PT" sz="1100" u="none" strike="noStrike">
                          <a:effectLst/>
                        </a:rPr>
                        <a:t>19</a:t>
                      </a:r>
                      <a:endParaRPr lang="pt-PT" sz="1100" b="0" i="0" u="none" strike="noStrike">
                        <a:solidFill>
                          <a:srgbClr val="202122"/>
                        </a:solidFill>
                        <a:effectLst/>
                        <a:latin typeface="Arial" panose="020B0604020202020204" pitchFamily="34" charset="0"/>
                      </a:endParaRPr>
                    </a:p>
                  </a:txBody>
                  <a:tcPr marL="9525" marR="9525" marT="9525" marB="0" anchor="ctr"/>
                </a:tc>
                <a:tc>
                  <a:txBody>
                    <a:bodyPr/>
                    <a:lstStyle/>
                    <a:p>
                      <a:pPr algn="ctr" fontAlgn="ctr"/>
                      <a:r>
                        <a:rPr lang="pt-PT" sz="1100" u="none" strike="noStrike">
                          <a:effectLst/>
                        </a:rPr>
                        <a:t>12.5</a:t>
                      </a:r>
                      <a:endParaRPr lang="pt-PT" sz="1100" b="0" i="0" u="none" strike="noStrike">
                        <a:solidFill>
                          <a:srgbClr val="202122"/>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236776128"/>
                  </a:ext>
                </a:extLst>
              </a:tr>
              <a:tr h="166868">
                <a:tc>
                  <a:txBody>
                    <a:bodyPr/>
                    <a:lstStyle/>
                    <a:p>
                      <a:pPr algn="l" fontAlgn="b"/>
                      <a:endParaRPr lang="pt-PT"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pt-PT" sz="1100" b="1" u="none" strike="noStrike" dirty="0">
                          <a:effectLst/>
                        </a:rPr>
                        <a:t>12</a:t>
                      </a:r>
                      <a:endParaRPr lang="pt-PT" sz="1100" b="1" i="0" u="none" strike="noStrike" dirty="0">
                        <a:solidFill>
                          <a:srgbClr val="202122"/>
                        </a:solidFill>
                        <a:effectLst/>
                        <a:latin typeface="Arial" panose="020B0604020202020204" pitchFamily="34" charset="0"/>
                      </a:endParaRPr>
                    </a:p>
                  </a:txBody>
                  <a:tcPr marL="9525" marR="9525" marT="9525" marB="0" anchor="ctr"/>
                </a:tc>
                <a:tc>
                  <a:txBody>
                    <a:bodyPr/>
                    <a:lstStyle/>
                    <a:p>
                      <a:pPr algn="ctr" fontAlgn="ctr"/>
                      <a:r>
                        <a:rPr lang="pt-PT" sz="1100" u="none" strike="noStrike">
                          <a:effectLst/>
                        </a:rPr>
                        <a:t>10.84</a:t>
                      </a:r>
                      <a:endParaRPr lang="pt-PT" sz="1100" b="0" i="0" u="none" strike="noStrike">
                        <a:solidFill>
                          <a:srgbClr val="202122"/>
                        </a:solidFill>
                        <a:effectLst/>
                        <a:latin typeface="Arial" panose="020B0604020202020204" pitchFamily="34" charset="0"/>
                      </a:endParaRPr>
                    </a:p>
                  </a:txBody>
                  <a:tcPr marL="9525" marR="9525" marT="9525" marB="0" anchor="ctr"/>
                </a:tc>
                <a:tc>
                  <a:txBody>
                    <a:bodyPr/>
                    <a:lstStyle/>
                    <a:p>
                      <a:pPr algn="ctr" fontAlgn="ctr"/>
                      <a:r>
                        <a:rPr lang="pt-PT" sz="1100" b="1" u="none" strike="noStrike" dirty="0">
                          <a:effectLst/>
                        </a:rPr>
                        <a:t>12</a:t>
                      </a:r>
                      <a:endParaRPr lang="pt-PT" sz="1100" b="1" i="0" u="none" strike="noStrike" dirty="0">
                        <a:solidFill>
                          <a:srgbClr val="202122"/>
                        </a:solidFill>
                        <a:effectLst/>
                        <a:latin typeface="Arial" panose="020B0604020202020204" pitchFamily="34" charset="0"/>
                      </a:endParaRPr>
                    </a:p>
                  </a:txBody>
                  <a:tcPr marL="9525" marR="9525" marT="9525" marB="0" anchor="ctr"/>
                </a:tc>
                <a:tc>
                  <a:txBody>
                    <a:bodyPr/>
                    <a:lstStyle/>
                    <a:p>
                      <a:pPr algn="ctr" fontAlgn="ctr"/>
                      <a:r>
                        <a:rPr lang="pt-PT" sz="1100" u="none" strike="noStrike">
                          <a:effectLst/>
                        </a:rPr>
                        <a:t>9.13</a:t>
                      </a:r>
                      <a:endParaRPr lang="pt-PT" sz="1100" b="0" i="0" u="none" strike="noStrike">
                        <a:solidFill>
                          <a:srgbClr val="202122"/>
                        </a:solidFill>
                        <a:effectLst/>
                        <a:latin typeface="Arial" panose="020B0604020202020204" pitchFamily="34" charset="0"/>
                      </a:endParaRPr>
                    </a:p>
                  </a:txBody>
                  <a:tcPr marL="9525" marR="9525" marT="9525" marB="0" anchor="ctr"/>
                </a:tc>
                <a:tc>
                  <a:txBody>
                    <a:bodyPr/>
                    <a:lstStyle/>
                    <a:p>
                      <a:pPr algn="ctr" fontAlgn="ctr"/>
                      <a:r>
                        <a:rPr lang="pt-PT" sz="1100" b="1" u="none" strike="noStrike" dirty="0">
                          <a:effectLst/>
                        </a:rPr>
                        <a:t>12</a:t>
                      </a:r>
                      <a:endParaRPr lang="pt-PT" sz="1100" b="1" i="0" u="none" strike="noStrike" dirty="0">
                        <a:solidFill>
                          <a:srgbClr val="202122"/>
                        </a:solidFill>
                        <a:effectLst/>
                        <a:latin typeface="Arial" panose="020B0604020202020204" pitchFamily="34" charset="0"/>
                      </a:endParaRPr>
                    </a:p>
                  </a:txBody>
                  <a:tcPr marL="9525" marR="9525" marT="9525" marB="0" anchor="ctr"/>
                </a:tc>
                <a:tc>
                  <a:txBody>
                    <a:bodyPr/>
                    <a:lstStyle/>
                    <a:p>
                      <a:pPr algn="ctr" fontAlgn="ctr"/>
                      <a:r>
                        <a:rPr lang="pt-PT" sz="1100" u="none" strike="noStrike" dirty="0">
                          <a:effectLst/>
                        </a:rPr>
                        <a:t>8.15</a:t>
                      </a:r>
                      <a:endParaRPr lang="pt-PT" sz="1100" b="0" i="0" u="none" strike="noStrike" dirty="0">
                        <a:solidFill>
                          <a:srgbClr val="202122"/>
                        </a:solidFill>
                        <a:effectLst/>
                        <a:latin typeface="Arial" panose="020B0604020202020204" pitchFamily="34" charset="0"/>
                      </a:endParaRPr>
                    </a:p>
                  </a:txBody>
                  <a:tcPr marL="9525" marR="9525" marT="9525" marB="0" anchor="ctr"/>
                </a:tc>
                <a:tc>
                  <a:txBody>
                    <a:bodyPr/>
                    <a:lstStyle/>
                    <a:p>
                      <a:pPr algn="ctr" fontAlgn="ctr"/>
                      <a:r>
                        <a:rPr lang="pt-PT" sz="1100" u="none" strike="noStrike">
                          <a:effectLst/>
                        </a:rPr>
                        <a:t>8</a:t>
                      </a:r>
                      <a:endParaRPr lang="pt-PT" sz="1100" b="0" i="0" u="none" strike="noStrike">
                        <a:solidFill>
                          <a:srgbClr val="202122"/>
                        </a:solidFill>
                        <a:effectLst/>
                        <a:latin typeface="Arial" panose="020B0604020202020204" pitchFamily="34" charset="0"/>
                      </a:endParaRPr>
                    </a:p>
                  </a:txBody>
                  <a:tcPr marL="9525" marR="9525" marT="9525" marB="0" anchor="ctr"/>
                </a:tc>
                <a:tc>
                  <a:txBody>
                    <a:bodyPr/>
                    <a:lstStyle/>
                    <a:p>
                      <a:pPr algn="ctr" fontAlgn="ctr"/>
                      <a:r>
                        <a:rPr lang="pt-PT" sz="1100" u="none" strike="noStrike" dirty="0">
                          <a:effectLst/>
                        </a:rPr>
                        <a:t>5.56</a:t>
                      </a:r>
                      <a:endParaRPr lang="pt-PT" sz="1100" b="0" i="0" u="none" strike="noStrike" dirty="0">
                        <a:solidFill>
                          <a:srgbClr val="202122"/>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951549171"/>
                  </a:ext>
                </a:extLst>
              </a:tr>
              <a:tr h="166868">
                <a:tc>
                  <a:txBody>
                    <a:bodyPr/>
                    <a:lstStyle/>
                    <a:p>
                      <a:pPr algn="l" fontAlgn="b"/>
                      <a:endParaRPr lang="pt-PT"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pt-PT" sz="1100" b="1" u="none" strike="noStrike" dirty="0">
                          <a:effectLst/>
                        </a:rPr>
                        <a:t>7</a:t>
                      </a:r>
                      <a:endParaRPr lang="pt-PT" sz="1100" b="1" i="0" u="none" strike="noStrike" dirty="0">
                        <a:solidFill>
                          <a:srgbClr val="202122"/>
                        </a:solidFill>
                        <a:effectLst/>
                        <a:latin typeface="Arial" panose="020B0604020202020204" pitchFamily="34" charset="0"/>
                      </a:endParaRPr>
                    </a:p>
                  </a:txBody>
                  <a:tcPr marL="9525" marR="9525" marT="9525" marB="0" anchor="ctr"/>
                </a:tc>
                <a:tc>
                  <a:txBody>
                    <a:bodyPr/>
                    <a:lstStyle/>
                    <a:p>
                      <a:pPr algn="ctr" fontAlgn="ctr"/>
                      <a:r>
                        <a:rPr lang="pt-PT" sz="1100" u="none" strike="noStrike">
                          <a:effectLst/>
                        </a:rPr>
                        <a:t>4.82</a:t>
                      </a:r>
                      <a:endParaRPr lang="pt-PT" sz="1100" b="0" i="0" u="none" strike="noStrike">
                        <a:solidFill>
                          <a:srgbClr val="202122"/>
                        </a:solidFill>
                        <a:effectLst/>
                        <a:latin typeface="Arial" panose="020B0604020202020204" pitchFamily="34" charset="0"/>
                      </a:endParaRPr>
                    </a:p>
                  </a:txBody>
                  <a:tcPr marL="9525" marR="9525" marT="9525" marB="0" anchor="ctr"/>
                </a:tc>
                <a:tc>
                  <a:txBody>
                    <a:bodyPr/>
                    <a:lstStyle/>
                    <a:p>
                      <a:pPr algn="ctr" fontAlgn="ctr"/>
                      <a:r>
                        <a:rPr lang="pt-PT" sz="1100" b="1" u="none" strike="noStrike" dirty="0">
                          <a:effectLst/>
                        </a:rPr>
                        <a:t>7</a:t>
                      </a:r>
                      <a:endParaRPr lang="pt-PT" sz="1100" b="1" i="0" u="none" strike="noStrike" dirty="0">
                        <a:solidFill>
                          <a:srgbClr val="202122"/>
                        </a:solidFill>
                        <a:effectLst/>
                        <a:latin typeface="Arial" panose="020B0604020202020204" pitchFamily="34" charset="0"/>
                      </a:endParaRPr>
                    </a:p>
                  </a:txBody>
                  <a:tcPr marL="9525" marR="9525" marT="9525" marB="0" anchor="ctr"/>
                </a:tc>
                <a:tc>
                  <a:txBody>
                    <a:bodyPr/>
                    <a:lstStyle/>
                    <a:p>
                      <a:pPr algn="ctr" fontAlgn="ctr"/>
                      <a:r>
                        <a:rPr lang="pt-PT" sz="1100" u="none" strike="noStrike">
                          <a:effectLst/>
                        </a:rPr>
                        <a:t>7.26</a:t>
                      </a:r>
                      <a:endParaRPr lang="pt-PT" sz="1100" b="0" i="0" u="none" strike="noStrike">
                        <a:solidFill>
                          <a:srgbClr val="202122"/>
                        </a:solidFill>
                        <a:effectLst/>
                        <a:latin typeface="Arial" panose="020B0604020202020204" pitchFamily="34" charset="0"/>
                      </a:endParaRPr>
                    </a:p>
                  </a:txBody>
                  <a:tcPr marL="9525" marR="9525" marT="9525" marB="0" anchor="ctr"/>
                </a:tc>
                <a:tc>
                  <a:txBody>
                    <a:bodyPr/>
                    <a:lstStyle/>
                    <a:p>
                      <a:pPr algn="ctr" fontAlgn="ctr"/>
                      <a:r>
                        <a:rPr lang="pt-PT" sz="1100" b="1" u="none" strike="noStrike" dirty="0">
                          <a:effectLst/>
                        </a:rPr>
                        <a:t>7</a:t>
                      </a:r>
                      <a:endParaRPr lang="pt-PT" sz="1100" b="1" i="0" u="none" strike="noStrike" dirty="0">
                        <a:solidFill>
                          <a:srgbClr val="202122"/>
                        </a:solidFill>
                        <a:effectLst/>
                        <a:latin typeface="Arial" panose="020B0604020202020204" pitchFamily="34" charset="0"/>
                      </a:endParaRPr>
                    </a:p>
                  </a:txBody>
                  <a:tcPr marL="9525" marR="9525" marT="9525" marB="0" anchor="ctr"/>
                </a:tc>
                <a:tc>
                  <a:txBody>
                    <a:bodyPr/>
                    <a:lstStyle/>
                    <a:p>
                      <a:pPr algn="ctr" fontAlgn="ctr"/>
                      <a:r>
                        <a:rPr lang="pt-PT" sz="1100" u="none" strike="noStrike">
                          <a:effectLst/>
                        </a:rPr>
                        <a:t>6.42</a:t>
                      </a:r>
                      <a:endParaRPr lang="pt-PT" sz="1100" b="0" i="0" u="none" strike="noStrike">
                        <a:solidFill>
                          <a:srgbClr val="202122"/>
                        </a:solidFill>
                        <a:effectLst/>
                        <a:latin typeface="Arial" panose="020B0604020202020204" pitchFamily="34" charset="0"/>
                      </a:endParaRPr>
                    </a:p>
                  </a:txBody>
                  <a:tcPr marL="9525" marR="9525" marT="9525" marB="0" anchor="ctr"/>
                </a:tc>
                <a:tc>
                  <a:txBody>
                    <a:bodyPr/>
                    <a:lstStyle/>
                    <a:p>
                      <a:pPr algn="ctr" fontAlgn="ctr"/>
                      <a:r>
                        <a:rPr lang="pt-PT" sz="1100" u="none" strike="noStrike">
                          <a:effectLst/>
                        </a:rPr>
                        <a:t>8</a:t>
                      </a:r>
                      <a:endParaRPr lang="pt-PT" sz="1100" b="0" i="0" u="none" strike="noStrike">
                        <a:solidFill>
                          <a:srgbClr val="202122"/>
                        </a:solidFill>
                        <a:effectLst/>
                        <a:latin typeface="Arial" panose="020B0604020202020204" pitchFamily="34" charset="0"/>
                      </a:endParaRPr>
                    </a:p>
                  </a:txBody>
                  <a:tcPr marL="9525" marR="9525" marT="9525" marB="0" anchor="ctr"/>
                </a:tc>
                <a:tc>
                  <a:txBody>
                    <a:bodyPr/>
                    <a:lstStyle/>
                    <a:p>
                      <a:pPr algn="ctr" fontAlgn="ctr"/>
                      <a:r>
                        <a:rPr lang="pt-PT" sz="1100" u="none" strike="noStrike" dirty="0">
                          <a:effectLst/>
                        </a:rPr>
                        <a:t>7.91</a:t>
                      </a:r>
                      <a:endParaRPr lang="pt-PT" sz="1100" b="0" i="0" u="none" strike="noStrike" dirty="0">
                        <a:solidFill>
                          <a:srgbClr val="202122"/>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446841081"/>
                  </a:ext>
                </a:extLst>
              </a:tr>
              <a:tr h="166868">
                <a:tc>
                  <a:txBody>
                    <a:bodyPr/>
                    <a:lstStyle/>
                    <a:p>
                      <a:pPr algn="l" fontAlgn="b"/>
                      <a:endParaRPr lang="pt-PT"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pt-PT" sz="1100" b="1" u="none" strike="noStrike" dirty="0">
                          <a:effectLst/>
                        </a:rPr>
                        <a:t>5</a:t>
                      </a:r>
                      <a:endParaRPr lang="pt-PT" sz="1100" b="1" i="0" u="none" strike="noStrike" dirty="0">
                        <a:solidFill>
                          <a:srgbClr val="202122"/>
                        </a:solidFill>
                        <a:effectLst/>
                        <a:latin typeface="Arial" panose="020B0604020202020204" pitchFamily="34" charset="0"/>
                      </a:endParaRPr>
                    </a:p>
                  </a:txBody>
                  <a:tcPr marL="9525" marR="9525" marT="9525" marB="0" anchor="ctr"/>
                </a:tc>
                <a:tc>
                  <a:txBody>
                    <a:bodyPr/>
                    <a:lstStyle/>
                    <a:p>
                      <a:pPr algn="ctr" fontAlgn="ctr"/>
                      <a:r>
                        <a:rPr lang="pt-PT" sz="1100" u="none" strike="noStrike">
                          <a:effectLst/>
                        </a:rPr>
                        <a:t>5.68</a:t>
                      </a:r>
                      <a:endParaRPr lang="pt-PT" sz="1100" b="0" i="0" u="none" strike="noStrike">
                        <a:solidFill>
                          <a:srgbClr val="202122"/>
                        </a:solidFill>
                        <a:effectLst/>
                        <a:latin typeface="Arial" panose="020B0604020202020204" pitchFamily="34" charset="0"/>
                      </a:endParaRPr>
                    </a:p>
                  </a:txBody>
                  <a:tcPr marL="9525" marR="9525" marT="9525" marB="0" anchor="ctr"/>
                </a:tc>
                <a:tc>
                  <a:txBody>
                    <a:bodyPr/>
                    <a:lstStyle/>
                    <a:p>
                      <a:pPr algn="ctr" fontAlgn="ctr"/>
                      <a:r>
                        <a:rPr lang="pt-PT" sz="1100" b="1" u="none" strike="noStrike" dirty="0">
                          <a:effectLst/>
                        </a:rPr>
                        <a:t>5</a:t>
                      </a:r>
                      <a:endParaRPr lang="pt-PT" sz="1100" b="1" i="0" u="none" strike="noStrike" dirty="0">
                        <a:solidFill>
                          <a:srgbClr val="202122"/>
                        </a:solidFill>
                        <a:effectLst/>
                        <a:latin typeface="Arial" panose="020B0604020202020204" pitchFamily="34" charset="0"/>
                      </a:endParaRPr>
                    </a:p>
                  </a:txBody>
                  <a:tcPr marL="9525" marR="9525" marT="9525" marB="0" anchor="ctr"/>
                </a:tc>
                <a:tc>
                  <a:txBody>
                    <a:bodyPr/>
                    <a:lstStyle/>
                    <a:p>
                      <a:pPr algn="ctr" fontAlgn="ctr"/>
                      <a:r>
                        <a:rPr lang="pt-PT" sz="1100" u="none" strike="noStrike">
                          <a:effectLst/>
                        </a:rPr>
                        <a:t>4.74</a:t>
                      </a:r>
                      <a:endParaRPr lang="pt-PT" sz="1100" b="0" i="0" u="none" strike="noStrike">
                        <a:solidFill>
                          <a:srgbClr val="202122"/>
                        </a:solidFill>
                        <a:effectLst/>
                        <a:latin typeface="Arial" panose="020B0604020202020204" pitchFamily="34" charset="0"/>
                      </a:endParaRPr>
                    </a:p>
                  </a:txBody>
                  <a:tcPr marL="9525" marR="9525" marT="9525" marB="0" anchor="ctr"/>
                </a:tc>
                <a:tc>
                  <a:txBody>
                    <a:bodyPr/>
                    <a:lstStyle/>
                    <a:p>
                      <a:pPr algn="ctr" fontAlgn="ctr"/>
                      <a:r>
                        <a:rPr lang="pt-PT" sz="1100" b="1" u="none" strike="noStrike" dirty="0">
                          <a:effectLst/>
                        </a:rPr>
                        <a:t>5</a:t>
                      </a:r>
                      <a:endParaRPr lang="pt-PT" sz="1100" b="1" i="0" u="none" strike="noStrike" dirty="0">
                        <a:solidFill>
                          <a:srgbClr val="202122"/>
                        </a:solidFill>
                        <a:effectLst/>
                        <a:latin typeface="Arial" panose="020B0604020202020204" pitchFamily="34" charset="0"/>
                      </a:endParaRPr>
                    </a:p>
                  </a:txBody>
                  <a:tcPr marL="9525" marR="9525" marT="9525" marB="0" anchor="ctr"/>
                </a:tc>
                <a:tc>
                  <a:txBody>
                    <a:bodyPr/>
                    <a:lstStyle/>
                    <a:p>
                      <a:pPr algn="ctr" fontAlgn="ctr"/>
                      <a:r>
                        <a:rPr lang="pt-PT" sz="1100" u="none" strike="noStrike">
                          <a:effectLst/>
                        </a:rPr>
                        <a:t>5.73</a:t>
                      </a:r>
                      <a:endParaRPr lang="pt-PT" sz="1100" b="0" i="0" u="none" strike="noStrike">
                        <a:solidFill>
                          <a:srgbClr val="202122"/>
                        </a:solidFill>
                        <a:effectLst/>
                        <a:latin typeface="Arial" panose="020B0604020202020204" pitchFamily="34" charset="0"/>
                      </a:endParaRPr>
                    </a:p>
                  </a:txBody>
                  <a:tcPr marL="9525" marR="9525" marT="9525" marB="0" anchor="ctr"/>
                </a:tc>
                <a:tc>
                  <a:txBody>
                    <a:bodyPr/>
                    <a:lstStyle/>
                    <a:p>
                      <a:pPr algn="ctr" fontAlgn="ctr"/>
                      <a:r>
                        <a:rPr lang="pt-PT" sz="1100" u="none" strike="noStrike" dirty="0">
                          <a:effectLst/>
                        </a:rPr>
                        <a:t>8</a:t>
                      </a:r>
                      <a:endParaRPr lang="pt-PT" sz="1100" b="0" i="0" u="none" strike="noStrike" dirty="0">
                        <a:solidFill>
                          <a:srgbClr val="202122"/>
                        </a:solidFill>
                        <a:effectLst/>
                        <a:latin typeface="Arial" panose="020B0604020202020204" pitchFamily="34" charset="0"/>
                      </a:endParaRPr>
                    </a:p>
                  </a:txBody>
                  <a:tcPr marL="9525" marR="9525" marT="9525" marB="0" anchor="ctr"/>
                </a:tc>
                <a:tc>
                  <a:txBody>
                    <a:bodyPr/>
                    <a:lstStyle/>
                    <a:p>
                      <a:pPr algn="ctr" fontAlgn="ctr"/>
                      <a:r>
                        <a:rPr lang="pt-PT" sz="1100" u="none" strike="noStrike" dirty="0">
                          <a:effectLst/>
                        </a:rPr>
                        <a:t>6.89</a:t>
                      </a:r>
                      <a:endParaRPr lang="pt-PT" sz="1100" b="0" i="0" u="none" strike="noStrike" dirty="0">
                        <a:solidFill>
                          <a:srgbClr val="202122"/>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044666400"/>
                  </a:ext>
                </a:extLst>
              </a:tr>
              <a:tr h="320319">
                <a:tc>
                  <a:txBody>
                    <a:bodyPr/>
                    <a:lstStyle/>
                    <a:p>
                      <a:pPr algn="l" fontAlgn="b"/>
                      <a:r>
                        <a:rPr lang="pt-PT" sz="1100" b="1" i="0" u="none" strike="noStrike" dirty="0">
                          <a:solidFill>
                            <a:srgbClr val="000000"/>
                          </a:solidFill>
                          <a:effectLst/>
                          <a:latin typeface="Calibri" panose="020F0502020204030204" pitchFamily="34" charset="0"/>
                        </a:rPr>
                        <a:t>figures </a:t>
                      </a:r>
                      <a:r>
                        <a:rPr lang="pt-PT" sz="1100" b="1" i="0" u="none" strike="noStrike" dirty="0" err="1">
                          <a:solidFill>
                            <a:srgbClr val="000000"/>
                          </a:solidFill>
                          <a:effectLst/>
                          <a:latin typeface="Calibri" panose="020F0502020204030204" pitchFamily="34" charset="0"/>
                        </a:rPr>
                        <a:t>of</a:t>
                      </a:r>
                      <a:r>
                        <a:rPr lang="pt-PT" sz="1100" b="1" i="0" u="none" strike="noStrike" dirty="0">
                          <a:solidFill>
                            <a:srgbClr val="000000"/>
                          </a:solidFill>
                          <a:effectLst/>
                          <a:latin typeface="Calibri" panose="020F0502020204030204" pitchFamily="34" charset="0"/>
                        </a:rPr>
                        <a:t> </a:t>
                      </a:r>
                      <a:r>
                        <a:rPr lang="pt-PT" sz="1100" b="1" i="0" u="none" strike="noStrike" dirty="0" err="1">
                          <a:solidFill>
                            <a:srgbClr val="000000"/>
                          </a:solidFill>
                          <a:effectLst/>
                          <a:latin typeface="Calibri" panose="020F0502020204030204" pitchFamily="34" charset="0"/>
                        </a:rPr>
                        <a:t>merit</a:t>
                      </a:r>
                      <a:endParaRPr lang="pt-PT"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pt-PT"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pt-PT"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pt-PT"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pt-PT"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pt-PT"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pt-PT"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pt-PT"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pt-PT"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03352450"/>
                  </a:ext>
                </a:extLst>
              </a:tr>
              <a:tr h="158922">
                <a:tc>
                  <a:txBody>
                    <a:bodyPr/>
                    <a:lstStyle/>
                    <a:p>
                      <a:pPr algn="l" fontAlgn="b"/>
                      <a:r>
                        <a:rPr lang="pt-PT" sz="1100" b="0" i="0" u="none" strike="noStrike" dirty="0" err="1">
                          <a:solidFill>
                            <a:srgbClr val="000000"/>
                          </a:solidFill>
                          <a:effectLst/>
                          <a:latin typeface="Calibri" panose="020F0502020204030204" pitchFamily="34" charset="0"/>
                        </a:rPr>
                        <a:t>average</a:t>
                      </a:r>
                      <a:endParaRPr lang="pt-PT"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pt-PT" sz="1100" u="none" strike="noStrike" dirty="0">
                          <a:effectLst/>
                        </a:rPr>
                        <a:t>9.0</a:t>
                      </a:r>
                      <a:endParaRPr lang="pt-PT"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pt-PT" sz="1100" u="none" strike="noStrike">
                          <a:effectLst/>
                        </a:rPr>
                        <a:t>7.5</a:t>
                      </a:r>
                      <a:endParaRPr lang="pt-PT"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t-PT" sz="1100" u="none" strike="noStrike">
                          <a:effectLst/>
                        </a:rPr>
                        <a:t>9.0</a:t>
                      </a:r>
                      <a:endParaRPr lang="pt-PT"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t-PT" sz="1100" u="none" strike="noStrike">
                          <a:effectLst/>
                        </a:rPr>
                        <a:t>7.5</a:t>
                      </a:r>
                      <a:endParaRPr lang="pt-PT"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t-PT" sz="1100" u="none" strike="noStrike">
                          <a:effectLst/>
                        </a:rPr>
                        <a:t>9.0</a:t>
                      </a:r>
                      <a:endParaRPr lang="pt-PT"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t-PT" sz="1100" u="none" strike="noStrike">
                          <a:effectLst/>
                        </a:rPr>
                        <a:t>7.5</a:t>
                      </a:r>
                      <a:endParaRPr lang="pt-PT"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t-PT" sz="1100" u="none" strike="noStrike">
                          <a:effectLst/>
                        </a:rPr>
                        <a:t>9.0</a:t>
                      </a:r>
                      <a:endParaRPr lang="pt-PT"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t-PT" sz="1100" u="none" strike="noStrike" dirty="0">
                          <a:effectLst/>
                        </a:rPr>
                        <a:t>7.5</a:t>
                      </a:r>
                      <a:endParaRPr lang="pt-PT"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35663943"/>
                  </a:ext>
                </a:extLst>
              </a:tr>
              <a:tr h="158922">
                <a:tc>
                  <a:txBody>
                    <a:bodyPr/>
                    <a:lstStyle/>
                    <a:p>
                      <a:pPr algn="l" fontAlgn="b"/>
                      <a:r>
                        <a:rPr lang="pt-PT" sz="1100" u="none" strike="noStrike" dirty="0">
                          <a:effectLst/>
                        </a:rPr>
                        <a:t>standard </a:t>
                      </a:r>
                      <a:r>
                        <a:rPr lang="pt-PT" sz="1100" u="none" strike="noStrike" dirty="0" err="1">
                          <a:effectLst/>
                        </a:rPr>
                        <a:t>deviation</a:t>
                      </a:r>
                      <a:endParaRPr lang="pt-PT"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pt-PT" sz="1100" u="none" strike="noStrike" dirty="0">
                          <a:effectLst/>
                        </a:rPr>
                        <a:t>3.32</a:t>
                      </a:r>
                      <a:endParaRPr lang="pt-PT"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pt-PT" sz="1100" u="none" strike="noStrike">
                          <a:effectLst/>
                        </a:rPr>
                        <a:t>2.03</a:t>
                      </a:r>
                      <a:endParaRPr lang="pt-PT"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t-PT" sz="1100" u="none" strike="noStrike">
                          <a:effectLst/>
                        </a:rPr>
                        <a:t>3.32</a:t>
                      </a:r>
                      <a:endParaRPr lang="pt-PT"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t-PT" sz="1100" u="none" strike="noStrike">
                          <a:effectLst/>
                        </a:rPr>
                        <a:t>2.03</a:t>
                      </a:r>
                      <a:endParaRPr lang="pt-PT"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t-PT" sz="1100" u="none" strike="noStrike" dirty="0">
                          <a:effectLst/>
                        </a:rPr>
                        <a:t>3.32</a:t>
                      </a:r>
                      <a:endParaRPr lang="pt-PT"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pt-PT" sz="1100" u="none" strike="noStrike">
                          <a:effectLst/>
                        </a:rPr>
                        <a:t>2.03</a:t>
                      </a:r>
                      <a:endParaRPr lang="pt-PT"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t-PT" sz="1100" u="none" strike="noStrike">
                          <a:effectLst/>
                        </a:rPr>
                        <a:t>3.32</a:t>
                      </a:r>
                      <a:endParaRPr lang="pt-PT"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t-PT" sz="1100" u="none" strike="noStrike" dirty="0">
                          <a:effectLst/>
                        </a:rPr>
                        <a:t>2.03</a:t>
                      </a:r>
                      <a:endParaRPr lang="pt-PT"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156582"/>
                  </a:ext>
                </a:extLst>
              </a:tr>
              <a:tr h="158922">
                <a:tc>
                  <a:txBody>
                    <a:bodyPr/>
                    <a:lstStyle/>
                    <a:p>
                      <a:pPr algn="l" fontAlgn="b"/>
                      <a:r>
                        <a:rPr lang="pt-PT" sz="1100" u="none" strike="noStrike" dirty="0" err="1">
                          <a:effectLst/>
                        </a:rPr>
                        <a:t>correlation</a:t>
                      </a:r>
                      <a:endParaRPr lang="pt-PT"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pt-PT" sz="1100" u="none" strike="noStrike" dirty="0">
                          <a:effectLst/>
                        </a:rPr>
                        <a:t>0.82</a:t>
                      </a:r>
                      <a:endParaRPr lang="pt-PT"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pt-PT"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t-PT" sz="1100" u="none" strike="noStrike">
                          <a:effectLst/>
                        </a:rPr>
                        <a:t>0.82</a:t>
                      </a:r>
                      <a:endParaRPr lang="pt-PT"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pt-PT"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t-PT" sz="1100" u="none" strike="noStrike">
                          <a:effectLst/>
                        </a:rPr>
                        <a:t>0.82</a:t>
                      </a:r>
                      <a:endParaRPr lang="pt-PT"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pt-PT"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pt-PT" sz="1100" u="none" strike="noStrike">
                          <a:effectLst/>
                        </a:rPr>
                        <a:t>0.82</a:t>
                      </a:r>
                      <a:endParaRPr lang="pt-PT"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pt-PT"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0106704"/>
                  </a:ext>
                </a:extLst>
              </a:tr>
            </a:tbl>
          </a:graphicData>
        </a:graphic>
      </p:graphicFrame>
      <p:sp>
        <p:nvSpPr>
          <p:cNvPr id="3" name="TextBox 2">
            <a:extLst>
              <a:ext uri="{FF2B5EF4-FFF2-40B4-BE49-F238E27FC236}">
                <a16:creationId xmlns:a16="http://schemas.microsoft.com/office/drawing/2014/main" id="{BACC3E68-6E13-4154-ADBF-AF7B25CAF70B}"/>
              </a:ext>
            </a:extLst>
          </p:cNvPr>
          <p:cNvSpPr txBox="1"/>
          <p:nvPr/>
        </p:nvSpPr>
        <p:spPr>
          <a:xfrm>
            <a:off x="415636" y="184728"/>
            <a:ext cx="8487516" cy="1415772"/>
          </a:xfrm>
          <a:prstGeom prst="rect">
            <a:avLst/>
          </a:prstGeom>
          <a:noFill/>
        </p:spPr>
        <p:txBody>
          <a:bodyPr wrap="none" rtlCol="0">
            <a:spAutoFit/>
          </a:bodyPr>
          <a:lstStyle/>
          <a:p>
            <a:r>
              <a:rPr lang="en-US" sz="3200" dirty="0">
                <a:latin typeface="+mj-lt"/>
              </a:rPr>
              <a:t>Anscombe’s quartet(*) – </a:t>
            </a:r>
            <a:r>
              <a:rPr lang="en-US" sz="3200" b="1" dirty="0">
                <a:latin typeface="+mj-lt"/>
              </a:rPr>
              <a:t>Never trust summary data</a:t>
            </a:r>
          </a:p>
          <a:p>
            <a:endParaRPr lang="en-US" dirty="0"/>
          </a:p>
          <a:p>
            <a:pPr marL="285750" indent="-285750">
              <a:buFont typeface="Arial" panose="020B0604020202020204" pitchFamily="34" charset="0"/>
              <a:buChar char="•"/>
            </a:pPr>
            <a:r>
              <a:rPr lang="en-US" dirty="0"/>
              <a:t>To illustrate the importance of looking at a set of data </a:t>
            </a:r>
            <a:r>
              <a:rPr lang="en-US" b="1" dirty="0"/>
              <a:t>graphically</a:t>
            </a:r>
            <a:r>
              <a:rPr lang="en-US" dirty="0"/>
              <a:t>, above-all.</a:t>
            </a:r>
          </a:p>
          <a:p>
            <a:endParaRPr lang="en-US" dirty="0"/>
          </a:p>
        </p:txBody>
      </p:sp>
      <p:sp>
        <p:nvSpPr>
          <p:cNvPr id="7" name="TextBox 6">
            <a:extLst>
              <a:ext uri="{FF2B5EF4-FFF2-40B4-BE49-F238E27FC236}">
                <a16:creationId xmlns:a16="http://schemas.microsoft.com/office/drawing/2014/main" id="{47394AD7-B65B-4029-8DD8-3FF82A00187F}"/>
              </a:ext>
            </a:extLst>
          </p:cNvPr>
          <p:cNvSpPr txBox="1"/>
          <p:nvPr/>
        </p:nvSpPr>
        <p:spPr>
          <a:xfrm>
            <a:off x="341746" y="6327030"/>
            <a:ext cx="6096000" cy="369332"/>
          </a:xfrm>
          <a:prstGeom prst="rect">
            <a:avLst/>
          </a:prstGeom>
          <a:noFill/>
        </p:spPr>
        <p:txBody>
          <a:bodyPr wrap="square">
            <a:spAutoFit/>
          </a:bodyPr>
          <a:lstStyle/>
          <a:p>
            <a:r>
              <a:rPr lang="en-US" dirty="0"/>
              <a:t>(*) https://en.wikipedia.org/wiki/Anscombe%27s_quartet</a:t>
            </a:r>
          </a:p>
        </p:txBody>
      </p:sp>
      <p:pic>
        <p:nvPicPr>
          <p:cNvPr id="9" name="Picture 8" descr="Chart, scatter chart&#10;&#10;Description automatically generated">
            <a:extLst>
              <a:ext uri="{FF2B5EF4-FFF2-40B4-BE49-F238E27FC236}">
                <a16:creationId xmlns:a16="http://schemas.microsoft.com/office/drawing/2014/main" id="{C4B3967D-728E-402D-9180-E60739603A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0316" y="1383399"/>
            <a:ext cx="5917788" cy="4304266"/>
          </a:xfrm>
          <a:prstGeom prst="rect">
            <a:avLst/>
          </a:prstGeom>
        </p:spPr>
      </p:pic>
    </p:spTree>
    <p:extLst>
      <p:ext uri="{BB962C8B-B14F-4D97-AF65-F5344CB8AC3E}">
        <p14:creationId xmlns:p14="http://schemas.microsoft.com/office/powerpoint/2010/main" val="26841537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5569</TotalTime>
  <Words>1729</Words>
  <Application>Microsoft Office PowerPoint</Application>
  <PresentationFormat>Widescreen</PresentationFormat>
  <Paragraphs>379</Paragraphs>
  <Slides>29</Slides>
  <Notes>4</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7" baseType="lpstr">
      <vt:lpstr>Arial</vt:lpstr>
      <vt:lpstr>Arial Nova</vt:lpstr>
      <vt:lpstr>Calibri</vt:lpstr>
      <vt:lpstr>Calibri Light</vt:lpstr>
      <vt:lpstr>Cambria Math</vt:lpstr>
      <vt:lpstr>Symbol</vt:lpstr>
      <vt:lpstr>Office Theme</vt:lpstr>
      <vt:lpstr>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António Barros</dc:creator>
  <cp:lastModifiedBy>António Barros</cp:lastModifiedBy>
  <cp:revision>128</cp:revision>
  <dcterms:created xsi:type="dcterms:W3CDTF">2021-10-20T10:57:31Z</dcterms:created>
  <dcterms:modified xsi:type="dcterms:W3CDTF">2021-11-10T14:43:03Z</dcterms:modified>
</cp:coreProperties>
</file>