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4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Antonio Santo Buzzone 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1000002102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29/03/22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FA97C3F-546D-445D-9A9E-0F7DD6932D1E}"/>
              </a:ext>
            </a:extLst>
          </p:cNvPr>
          <p:cNvSpPr txBox="1"/>
          <p:nvPr/>
        </p:nvSpPr>
        <p:spPr>
          <a:xfrm flipH="1">
            <a:off x="8783319" y="44006"/>
            <a:ext cx="254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Layout su mobile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F7537959-178A-4C9C-9256-DD88B163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689" y="21582"/>
            <a:ext cx="626872" cy="6831334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692B3353-6BA2-4B84-B05C-CC77D2C7E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403" y="10138"/>
            <a:ext cx="14407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2600960"/>
            <a:ext cx="3201366" cy="2479040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AE32573-0146-48A9-B117-CDAF885CA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" y="25300"/>
            <a:ext cx="6046759" cy="3551020"/>
          </a:xfrm>
          <a:prstGeom prst="rect">
            <a:avLst/>
          </a:prstGeom>
        </p:spPr>
      </p:pic>
      <p:pic>
        <p:nvPicPr>
          <p:cNvPr id="22" name="Immagine 21" descr="Immagine che contiene testo&#10;&#10;Descrizione generata automaticamente">
            <a:extLst>
              <a:ext uri="{FF2B5EF4-FFF2-40B4-BE49-F238E27FC236}">
                <a16:creationId xmlns:a16="http://schemas.microsoft.com/office/drawing/2014/main" id="{EC4D6807-5E05-4735-B98F-C3C6C547E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219" y="23593"/>
            <a:ext cx="3067470" cy="6007408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703D0D02-2F9A-4E31-B728-DAD61D3E1A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014" y="35172"/>
            <a:ext cx="2292468" cy="600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Header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4FD2F57-9686-47FA-B300-36A8CE6FFDDE}"/>
              </a:ext>
            </a:extLst>
          </p:cNvPr>
          <p:cNvSpPr txBox="1"/>
          <p:nvPr/>
        </p:nvSpPr>
        <p:spPr>
          <a:xfrm flipH="1">
            <a:off x="4244008" y="214685"/>
            <a:ext cx="77962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L’ </a:t>
            </a:r>
            <a:r>
              <a:rPr lang="it-IT" sz="1400" dirty="0" err="1"/>
              <a:t>Header</a:t>
            </a:r>
            <a:r>
              <a:rPr lang="it-IT" sz="1400" dirty="0"/>
              <a:t> comprende un menù di navigazione, un h1 che definisce il titolo principale e un h2, ho definito un altezza di 500px, un’ immagine come sfondo e comandi come background-position e background-size per posizionare l’immagine, ho inserito un’ overlay che definisce una particolare trasparenza alla foto.</a:t>
            </a:r>
          </a:p>
          <a:p>
            <a:r>
              <a:rPr lang="it-IT" sz="1400" dirty="0"/>
              <a:t>Il menù di navigazione chiamato «</a:t>
            </a:r>
            <a:r>
              <a:rPr lang="it-IT" sz="1400" dirty="0" err="1"/>
              <a:t>barra_navigazione</a:t>
            </a:r>
            <a:r>
              <a:rPr lang="it-IT" sz="1400" dirty="0"/>
              <a:t>» definito con display </a:t>
            </a:r>
            <a:r>
              <a:rPr lang="it-IT" sz="1400" dirty="0" err="1"/>
              <a:t>flex</a:t>
            </a:r>
            <a:r>
              <a:rPr lang="it-IT" sz="1400" dirty="0"/>
              <a:t>, allineamento orizzontale: </a:t>
            </a:r>
            <a:r>
              <a:rPr lang="it-IT" sz="1400" dirty="0" err="1"/>
              <a:t>space-beetwen</a:t>
            </a:r>
            <a:r>
              <a:rPr lang="it-IT" sz="1400" dirty="0"/>
              <a:t> e verticale: centrato, tramite l’istruzione </a:t>
            </a:r>
            <a:r>
              <a:rPr lang="it-IT" sz="1400" dirty="0" err="1"/>
              <a:t>position:fixed</a:t>
            </a:r>
            <a:r>
              <a:rPr lang="it-IT" sz="1400" dirty="0"/>
              <a:t> e impostando </a:t>
            </a:r>
            <a:r>
              <a:rPr lang="it-IT" sz="1400" dirty="0" err="1"/>
              <a:t>right</a:t>
            </a:r>
            <a:r>
              <a:rPr lang="it-IT" sz="1400" dirty="0"/>
              <a:t>, top, </a:t>
            </a:r>
            <a:r>
              <a:rPr lang="it-IT" sz="1400" dirty="0" err="1"/>
              <a:t>left</a:t>
            </a:r>
            <a:r>
              <a:rPr lang="it-IT" sz="1400" dirty="0"/>
              <a:t> = 0 la barra rimane fissata in alto e occupando tutto lo spazio ai lati, infine definisco un’altezza di 70px, il colore dello sfondo, il colore e lo stile del font. Al suo interno ho definito 2 </a:t>
            </a:r>
            <a:r>
              <a:rPr lang="it-IT" sz="1400" dirty="0" err="1"/>
              <a:t>flex</a:t>
            </a:r>
            <a:r>
              <a:rPr lang="it-IT" sz="1400" dirty="0"/>
              <a:t>-item: «slogan» e «menu». In slogan ho definito un margine sinistro di 40px, un bordo di 3px con arrotondamento di 50px e un </a:t>
            </a:r>
            <a:r>
              <a:rPr lang="it-IT" sz="1400" dirty="0" err="1"/>
              <a:t>padding</a:t>
            </a:r>
            <a:r>
              <a:rPr lang="it-IT" sz="1400" dirty="0"/>
              <a:t> di 9px, infine imposto colore, stile e dimensione del font e colore dello sfondo.</a:t>
            </a:r>
          </a:p>
          <a:p>
            <a:r>
              <a:rPr lang="it-IT" sz="1400" dirty="0"/>
              <a:t>Nel secondo </a:t>
            </a:r>
            <a:r>
              <a:rPr lang="it-IT" sz="1400" dirty="0" err="1"/>
              <a:t>flex</a:t>
            </a:r>
            <a:r>
              <a:rPr lang="it-IT" sz="1400" dirty="0"/>
              <a:t> item «menu», anch’esso con display </a:t>
            </a:r>
            <a:r>
              <a:rPr lang="it-IT" sz="1400" dirty="0" err="1"/>
              <a:t>flex</a:t>
            </a:r>
            <a:r>
              <a:rPr lang="it-IT" sz="1400" dirty="0"/>
              <a:t>, allineamento orizzontale: </a:t>
            </a:r>
            <a:r>
              <a:rPr lang="it-IT" sz="1400" dirty="0" err="1"/>
              <a:t>space</a:t>
            </a:r>
            <a:r>
              <a:rPr lang="it-IT" sz="1400" dirty="0"/>
              <a:t> </a:t>
            </a:r>
            <a:r>
              <a:rPr lang="it-IT" sz="1400" dirty="0" err="1"/>
              <a:t>around</a:t>
            </a:r>
            <a:r>
              <a:rPr lang="it-IT" sz="1400" dirty="0"/>
              <a:t> e verticale: center e una larghezza di 450px.</a:t>
            </a:r>
          </a:p>
          <a:p>
            <a:r>
              <a:rPr lang="it-IT" sz="1400" dirty="0"/>
              <a:t>In h1 ho definito: un margine sopra di 100px e sotto di 0px, un larghezza di 400px, un bordo di 3px con arrotondamento di 10px.</a:t>
            </a:r>
          </a:p>
          <a:p>
            <a:r>
              <a:rPr lang="it-IT" sz="1400" dirty="0"/>
              <a:t>In h2 ho definito: un margine sopra di 5px e un font-weight: </a:t>
            </a:r>
            <a:r>
              <a:rPr lang="it-IT" sz="1400" dirty="0" err="1"/>
              <a:t>normal</a:t>
            </a:r>
            <a:r>
              <a:rPr lang="it-IT" sz="1400" dirty="0"/>
              <a:t>.</a:t>
            </a:r>
          </a:p>
          <a:p>
            <a:r>
              <a:rPr lang="it-IT" sz="1400" dirty="0"/>
              <a:t>Infine tra </a:t>
            </a:r>
            <a:r>
              <a:rPr lang="it-IT" sz="1400" dirty="0" err="1"/>
              <a:t>Header</a:t>
            </a:r>
            <a:r>
              <a:rPr lang="it-IT" sz="1400" dirty="0"/>
              <a:t> e </a:t>
            </a:r>
            <a:r>
              <a:rPr lang="it-IT" sz="1400" dirty="0" err="1"/>
              <a:t>article</a:t>
            </a:r>
            <a:r>
              <a:rPr lang="it-IT" sz="1400" dirty="0"/>
              <a:t> ho definito una sezione chiamata «flex1» contenente: foto e due id: «nome», «credenziali». «flex1» definito con display: </a:t>
            </a:r>
            <a:r>
              <a:rPr lang="it-IT" sz="1400" dirty="0" err="1"/>
              <a:t>flex</a:t>
            </a:r>
            <a:r>
              <a:rPr lang="it-IT" sz="1400" dirty="0"/>
              <a:t> , </a:t>
            </a:r>
            <a:r>
              <a:rPr lang="it-IT" sz="1400" dirty="0" err="1"/>
              <a:t>flex</a:t>
            </a:r>
            <a:r>
              <a:rPr lang="it-IT" sz="1400" dirty="0"/>
              <a:t> </a:t>
            </a:r>
            <a:r>
              <a:rPr lang="it-IT" sz="1400" dirty="0" err="1"/>
              <a:t>direction</a:t>
            </a:r>
            <a:r>
              <a:rPr lang="it-IT" sz="1400" dirty="0"/>
              <a:t>: </a:t>
            </a:r>
            <a:r>
              <a:rPr lang="it-IT" sz="1400" dirty="0" err="1"/>
              <a:t>column</a:t>
            </a:r>
            <a:r>
              <a:rPr lang="it-IT" sz="1400" dirty="0"/>
              <a:t> e allineamento verticale centrato, un margine da sopra di -50px e sotto 60px. Il primo </a:t>
            </a:r>
            <a:r>
              <a:rPr lang="it-IT" sz="1400" dirty="0" err="1"/>
              <a:t>flex</a:t>
            </a:r>
            <a:r>
              <a:rPr lang="it-IT" sz="1400" dirty="0"/>
              <a:t>-item chiamato «img1» ho definito altezza e larghezza di 100px e un bordo di 3px con arrotondamento di 20px, nel secondo </a:t>
            </a:r>
            <a:r>
              <a:rPr lang="it-IT" sz="1400" dirty="0" err="1"/>
              <a:t>flex</a:t>
            </a:r>
            <a:r>
              <a:rPr lang="it-IT" sz="1400" dirty="0"/>
              <a:t>-item chiamato «nome» ho definito stile e dimensione del font e infine nel terzo </a:t>
            </a:r>
            <a:r>
              <a:rPr lang="it-IT" sz="1400" dirty="0" err="1"/>
              <a:t>flex</a:t>
            </a:r>
            <a:r>
              <a:rPr lang="it-IT" sz="1400" dirty="0"/>
              <a:t>-item: «credenziali» ho definito il colore e un margine da sopra di -20px.</a:t>
            </a:r>
          </a:p>
        </p:txBody>
      </p:sp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5541681"/>
          </a:xfrm>
        </p:spPr>
        <p:txBody>
          <a:bodyPr anchor="b">
            <a:normAutofit/>
          </a:bodyPr>
          <a:lstStyle/>
          <a:p>
            <a:pPr algn="r"/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5" name="Immagine 4" descr="Immagine che contiene testo, monitor, screenshot, targa&#10;&#10;Descrizione generata automaticamente">
            <a:extLst>
              <a:ext uri="{FF2B5EF4-FFF2-40B4-BE49-F238E27FC236}">
                <a16:creationId xmlns:a16="http://schemas.microsoft.com/office/drawing/2014/main" id="{B0E931BF-4B8B-455E-B37E-DB9D8A368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716" y="10138"/>
            <a:ext cx="2118965" cy="4486906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373D8DC4-DF9F-4986-B749-179A7A6DD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679" y="10138"/>
            <a:ext cx="2121132" cy="4714258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C81A22A3-1735-428B-9E7D-702D5AF36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38"/>
            <a:ext cx="7782716" cy="359452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828804A-3D87-4C98-A18F-207A19943623}"/>
              </a:ext>
            </a:extLst>
          </p:cNvPr>
          <p:cNvSpPr txBox="1"/>
          <p:nvPr/>
        </p:nvSpPr>
        <p:spPr>
          <a:xfrm>
            <a:off x="4079753" y="4730698"/>
            <a:ext cx="81488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La sezione contenuti è stata definita tramite un </a:t>
            </a:r>
            <a:r>
              <a:rPr lang="it-IT" sz="1200" dirty="0" err="1"/>
              <a:t>article</a:t>
            </a:r>
            <a:r>
              <a:rPr lang="it-IT" sz="1200" dirty="0"/>
              <a:t>= «flex2» con </a:t>
            </a:r>
            <a:r>
              <a:rPr lang="it-IT" sz="1200" dirty="0" err="1"/>
              <a:t>diplay</a:t>
            </a:r>
            <a:r>
              <a:rPr lang="it-IT" sz="1200" dirty="0"/>
              <a:t> </a:t>
            </a:r>
            <a:r>
              <a:rPr lang="it-IT" sz="1200" dirty="0" err="1"/>
              <a:t>flex</a:t>
            </a:r>
            <a:r>
              <a:rPr lang="it-IT" sz="1200" dirty="0"/>
              <a:t>,  </a:t>
            </a:r>
            <a:r>
              <a:rPr lang="it-IT" sz="1200" dirty="0" err="1"/>
              <a:t>flex</a:t>
            </a:r>
            <a:r>
              <a:rPr lang="it-IT" sz="1200" dirty="0"/>
              <a:t> </a:t>
            </a:r>
            <a:r>
              <a:rPr lang="it-IT" sz="1200" dirty="0" err="1"/>
              <a:t>direction</a:t>
            </a:r>
            <a:r>
              <a:rPr lang="it-IT" sz="1200" dirty="0"/>
              <a:t>: </a:t>
            </a:r>
            <a:r>
              <a:rPr lang="it-IT" sz="1200" dirty="0" err="1"/>
              <a:t>column</a:t>
            </a:r>
            <a:r>
              <a:rPr lang="it-IT" sz="1200" dirty="0"/>
              <a:t> e allineamento verticale centrato, all’interno sono definiti tante </a:t>
            </a:r>
            <a:r>
              <a:rPr lang="it-IT" sz="1200" dirty="0" err="1"/>
              <a:t>section</a:t>
            </a:r>
            <a:r>
              <a:rPr lang="it-IT" sz="1200" dirty="0"/>
              <a:t> di nome «box» quanti sono gli articoli(in questo caso 5), anch’esso con display </a:t>
            </a:r>
            <a:r>
              <a:rPr lang="it-IT" sz="1200" dirty="0" err="1"/>
              <a:t>flex</a:t>
            </a:r>
            <a:r>
              <a:rPr lang="it-IT" sz="1200" dirty="0"/>
              <a:t> e </a:t>
            </a:r>
            <a:r>
              <a:rPr lang="it-IT" sz="1200" dirty="0" err="1"/>
              <a:t>flex</a:t>
            </a:r>
            <a:r>
              <a:rPr lang="it-IT" sz="1200" dirty="0"/>
              <a:t> </a:t>
            </a:r>
            <a:r>
              <a:rPr lang="it-IT" sz="1200" dirty="0" err="1"/>
              <a:t>direction</a:t>
            </a:r>
            <a:r>
              <a:rPr lang="it-IT" sz="1200" dirty="0"/>
              <a:t>: </a:t>
            </a:r>
            <a:r>
              <a:rPr lang="it-IT" sz="1200" dirty="0" err="1"/>
              <a:t>row</a:t>
            </a:r>
            <a:r>
              <a:rPr lang="it-IT" sz="1200" dirty="0"/>
              <a:t> di default e allineamento orizzontale centrato, esso ha una larghezza di 60px e un margine dal box sottostante di 120px. Al suo interno la </a:t>
            </a:r>
            <a:r>
              <a:rPr lang="it-IT" sz="1200" dirty="0" err="1"/>
              <a:t>section</a:t>
            </a:r>
            <a:r>
              <a:rPr lang="it-IT" sz="1200" dirty="0"/>
              <a:t> di nome «box» contiene due </a:t>
            </a:r>
            <a:r>
              <a:rPr lang="it-IT" sz="1200" dirty="0" err="1"/>
              <a:t>flex</a:t>
            </a:r>
            <a:r>
              <a:rPr lang="it-IT" sz="1200" dirty="0"/>
              <a:t> item: «indice» e «contenuto». Nel primo, imposto un margine destro di 40px e uno spazio tra in contenuto e il bordo da sopra di 20px, infine viene impostato il colore, la dimensione e lo stile del font. Nel </a:t>
            </a:r>
            <a:r>
              <a:rPr lang="it-IT" sz="1200" dirty="0" err="1"/>
              <a:t>flex</a:t>
            </a:r>
            <a:r>
              <a:rPr lang="it-IT" sz="1200" dirty="0"/>
              <a:t> item di nome «contenuto» imposto un bordo di 3px, arrotondato di 10px e uno spazio tra il contenuto e il bordo di 5px, definisco un h1, h4, p,h5 che essendo display </a:t>
            </a:r>
            <a:r>
              <a:rPr lang="it-IT" sz="1200" dirty="0" err="1"/>
              <a:t>block</a:t>
            </a:r>
            <a:r>
              <a:rPr lang="it-IT" sz="1200" dirty="0"/>
              <a:t> si definiscono dall’alto verso il basso occupando l’intera riga. Tra h1 e h4 imposto un margine di 0px, tra h4 e p imposto un margine di 20px, tra p e h5 imposto un margine di 20px. Infine creo un </a:t>
            </a:r>
            <a:r>
              <a:rPr lang="it-IT" sz="1200" dirty="0" err="1"/>
              <a:t>flex</a:t>
            </a:r>
            <a:r>
              <a:rPr lang="it-IT" sz="1200" dirty="0"/>
              <a:t> box di nome sezione con </a:t>
            </a:r>
            <a:r>
              <a:rPr lang="it-IT" sz="1200" dirty="0" err="1"/>
              <a:t>flex</a:t>
            </a:r>
            <a:r>
              <a:rPr lang="it-IT" sz="1200" dirty="0"/>
              <a:t> </a:t>
            </a:r>
            <a:r>
              <a:rPr lang="it-IT" sz="1200" dirty="0" err="1"/>
              <a:t>direction</a:t>
            </a:r>
            <a:r>
              <a:rPr lang="it-IT" sz="1200" dirty="0"/>
              <a:t> </a:t>
            </a:r>
            <a:r>
              <a:rPr lang="it-IT" sz="1200" dirty="0" err="1"/>
              <a:t>row</a:t>
            </a:r>
            <a:r>
              <a:rPr lang="it-IT" sz="1200" dirty="0"/>
              <a:t> contenente due immagini  di cui imposto larghezza e altezza. Per ognuno degli </a:t>
            </a:r>
            <a:r>
              <a:rPr lang="it-IT" sz="1200" dirty="0" err="1"/>
              <a:t>elemeti</a:t>
            </a:r>
            <a:r>
              <a:rPr lang="it-IT" sz="1200" dirty="0"/>
              <a:t> viene creata una media query, dove è necessario per poter adattare la risoluzione da mobile.</a:t>
            </a:r>
          </a:p>
        </p:txBody>
      </p:sp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1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2B759211-5C95-498C-9CD0-E03393E48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10" y="143055"/>
            <a:ext cx="3320404" cy="4275095"/>
          </a:xfrm>
        </p:spPr>
      </p:pic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6992A242-E6FD-4BAB-A1B5-C2075F040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024" y="4561204"/>
            <a:ext cx="7669056" cy="220339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3F4E1C2-5960-477A-8036-EE4A7A389AF7}"/>
              </a:ext>
            </a:extLst>
          </p:cNvPr>
          <p:cNvSpPr txBox="1"/>
          <p:nvPr/>
        </p:nvSpPr>
        <p:spPr>
          <a:xfrm flipH="1">
            <a:off x="7552189" y="143055"/>
            <a:ext cx="435533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La parte finale della pagina è descritta dal </a:t>
            </a:r>
            <a:r>
              <a:rPr lang="it-IT" sz="1400" dirty="0" err="1"/>
              <a:t>footer</a:t>
            </a:r>
            <a:r>
              <a:rPr lang="it-IT" sz="1400" dirty="0"/>
              <a:t> in cui viene impostata un’altezza di 90px, il colore dello sfondo, il colore, l’allineamento e la dimensione del testo per poi andare a precisare tramite un id = «fine», il colore, il font e la dimensione del nome. Infine viene impostato un spazio tra il contenuto e il bordo sia sopra che sotto. Per il </a:t>
            </a:r>
            <a:r>
              <a:rPr lang="it-IT" sz="1400" dirty="0" err="1"/>
              <a:t>footer</a:t>
            </a:r>
            <a:r>
              <a:rPr lang="it-IT" sz="1400" dirty="0"/>
              <a:t> viene dichiarata una media query dove imposto un’ altezza di 50 px, uno spazio tra il contenuto e il margine da sopra di 30px e la dimensione del font, per adattare la risoluzione a mobile.</a:t>
            </a:r>
          </a:p>
          <a:p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760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MHW1</vt:lpstr>
      <vt:lpstr>Layout complessivo HTML+CSS</vt:lpstr>
      <vt:lpstr>Header</vt:lpstr>
      <vt:lpstr>Header</vt:lpstr>
      <vt:lpstr>  Sezione contenuti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ANTONIO BUZZONE</cp:lastModifiedBy>
  <cp:revision>20</cp:revision>
  <dcterms:created xsi:type="dcterms:W3CDTF">2021-03-24T16:57:46Z</dcterms:created>
  <dcterms:modified xsi:type="dcterms:W3CDTF">2022-03-29T16:40:13Z</dcterms:modified>
</cp:coreProperties>
</file>