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u="sng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Antonio Santo Buzzone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1000002102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8A2389-1DA4-4C73-8E8A-A20E384FA916}"/>
              </a:ext>
            </a:extLst>
          </p:cNvPr>
          <p:cNvSpPr txBox="1"/>
          <p:nvPr/>
        </p:nvSpPr>
        <p:spPr>
          <a:xfrm rot="10800000" flipH="1" flipV="1">
            <a:off x="4134810" y="2692149"/>
            <a:ext cx="7097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1800" dirty="0"/>
              <a:t>Integrazione nel mhw2 di 2 API </a:t>
            </a:r>
            <a:r>
              <a:rPr lang="it-IT" sz="1800" dirty="0" err="1"/>
              <a:t>Rest</a:t>
            </a:r>
            <a:r>
              <a:rPr lang="it-IT" sz="1800" dirty="0"/>
              <a:t>:</a:t>
            </a:r>
          </a:p>
          <a:p>
            <a:r>
              <a:rPr lang="it-IT" b="0" i="0" dirty="0">
                <a:effectLst/>
                <a:latin typeface="-apple-system"/>
              </a:rPr>
              <a:t>-Football </a:t>
            </a:r>
            <a:r>
              <a:rPr lang="it-IT" b="0" i="0" dirty="0" err="1">
                <a:effectLst/>
                <a:latin typeface="-apple-system"/>
              </a:rPr>
              <a:t>Standings</a:t>
            </a:r>
            <a:r>
              <a:rPr lang="it-IT" sz="1800" dirty="0"/>
              <a:t> (senza autenticazione)</a:t>
            </a:r>
          </a:p>
          <a:p>
            <a:r>
              <a:rPr lang="it-IT" dirty="0"/>
              <a:t>-</a:t>
            </a:r>
            <a:r>
              <a:rPr lang="it-IT" dirty="0" err="1"/>
              <a:t>Kitsu</a:t>
            </a:r>
            <a:r>
              <a:rPr lang="it-IT" sz="1800" dirty="0"/>
              <a:t> (con autenticazione di tipo OAuth2)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CBAE67F-01F6-4E41-83BB-61655269C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10" y="94249"/>
            <a:ext cx="4797746" cy="250365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0BCA297-8699-4123-B883-47973DC07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168" y="3000029"/>
            <a:ext cx="3883144" cy="36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2600960"/>
            <a:ext cx="3201366" cy="2479040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Football </a:t>
            </a:r>
            <a:r>
              <a:rPr lang="it-IT" sz="4000" dirty="0" err="1">
                <a:solidFill>
                  <a:srgbClr val="FFFFFF"/>
                </a:solidFill>
              </a:rPr>
              <a:t>Standings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C6334D4-6407-4DB3-BBF2-8FA90A82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228" y="22141"/>
            <a:ext cx="4889229" cy="468070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64C2D73-4279-426C-9FE8-93C049CC5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712" y="22141"/>
            <a:ext cx="2621729" cy="422389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EB30508-D415-4961-A89A-D54DEE2E11F7}"/>
              </a:ext>
            </a:extLst>
          </p:cNvPr>
          <p:cNvSpPr txBox="1"/>
          <p:nvPr/>
        </p:nvSpPr>
        <p:spPr>
          <a:xfrm flipH="1">
            <a:off x="4037826" y="4702850"/>
            <a:ext cx="805933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L’API è stata implementata nel sito in modo da , dopo aver inserito l’id relativo a un campionato calcistico seguito da «.1» farà visualizzare all’utente, in un div aggiunto dinamicamente, il simbolo del relativo campionato e il nome.</a:t>
            </a:r>
          </a:p>
          <a:p>
            <a:r>
              <a:rPr lang="it-IT" sz="1400" dirty="0"/>
              <a:t>La parte </a:t>
            </a:r>
            <a:r>
              <a:rPr lang="it-IT" sz="1400" dirty="0" err="1"/>
              <a:t>js</a:t>
            </a:r>
            <a:r>
              <a:rPr lang="it-IT" sz="1400" dirty="0"/>
              <a:t> relativa alle api comprende le seguenti funzioni:</a:t>
            </a:r>
          </a:p>
          <a:p>
            <a:r>
              <a:rPr lang="it-IT" sz="1400" dirty="0"/>
              <a:t>-«ricerca1», inserisco .</a:t>
            </a:r>
            <a:r>
              <a:rPr lang="it-IT" sz="1400" dirty="0" err="1"/>
              <a:t>preventDefault</a:t>
            </a:r>
            <a:r>
              <a:rPr lang="it-IT" sz="1400" dirty="0"/>
              <a:t>() per impedire il </a:t>
            </a:r>
            <a:r>
              <a:rPr lang="it-IT" sz="1400" dirty="0" err="1"/>
              <a:t>submit</a:t>
            </a:r>
            <a:r>
              <a:rPr lang="it-IT" sz="1400" dirty="0"/>
              <a:t> della pagina, leggo il valore del campo di testo e infine preparo la richiesta ed eseguo il fetch.</a:t>
            </a:r>
          </a:p>
          <a:p>
            <a:r>
              <a:rPr lang="it-IT" sz="1400" dirty="0"/>
              <a:t>-«onJson1»: dopo avere selezionato il div, creo in sequenza 3 elementi di cui il primo ha il ruolo di box contente l’immagine e il nome, inserisco gli elementi all’interno di box ed infine tramite </a:t>
            </a:r>
            <a:r>
              <a:rPr lang="it-IT" sz="1400" dirty="0" err="1"/>
              <a:t>appenChild</a:t>
            </a:r>
            <a:r>
              <a:rPr lang="it-IT" sz="1400" dirty="0"/>
              <a:t>() inserisco, prima gli elementi all’interno di box e dopo inserisco box all’interno dell’elemento selezionato inizialmente.</a:t>
            </a:r>
          </a:p>
          <a:p>
            <a:pPr marL="285750" indent="-285750">
              <a:buFontTx/>
              <a:buChar char="-"/>
            </a:pPr>
            <a:endParaRPr lang="it-IT" sz="1400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235A4258-0224-4E30-ACE7-E0FC9E808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79" y="491112"/>
            <a:ext cx="2940201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15735"/>
            <a:ext cx="3201366" cy="5541681"/>
          </a:xfrm>
        </p:spPr>
        <p:txBody>
          <a:bodyPr anchor="b">
            <a:normAutofit/>
          </a:bodyPr>
          <a:lstStyle/>
          <a:p>
            <a:pPr algn="r"/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Kitsu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0C45C41-C8A5-4451-8190-CB3124CF7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415" y="110799"/>
            <a:ext cx="3257717" cy="4292821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92437F5-3073-47BD-9C72-C7050FE9E274}"/>
              </a:ext>
            </a:extLst>
          </p:cNvPr>
          <p:cNvSpPr txBox="1"/>
          <p:nvPr/>
        </p:nvSpPr>
        <p:spPr>
          <a:xfrm flipH="1">
            <a:off x="7608431" y="4395890"/>
            <a:ext cx="42138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L’API è stata implementata nel sito in modo da , dopo aver inserito il nome di un anime, farà visualizzare all’utente, tramite un sequenza di div aggiunti dinamicamente, un’ immagine, la data di fine produzione e una breve descrizione. 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1B3DCE3-4DE0-4428-B947-B92669DF939A}"/>
              </a:ext>
            </a:extLst>
          </p:cNvPr>
          <p:cNvSpPr txBox="1"/>
          <p:nvPr/>
        </p:nvSpPr>
        <p:spPr>
          <a:xfrm flipH="1">
            <a:off x="4134810" y="5426787"/>
            <a:ext cx="7803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La parte </a:t>
            </a:r>
            <a:r>
              <a:rPr lang="it-IT" sz="1400" dirty="0" err="1"/>
              <a:t>js</a:t>
            </a:r>
            <a:r>
              <a:rPr lang="it-IT" sz="1400" dirty="0"/>
              <a:t> comprende:</a:t>
            </a:r>
          </a:p>
          <a:p>
            <a:r>
              <a:rPr lang="it-IT" sz="1400" dirty="0"/>
              <a:t>- La richiesta di autenticazione tramite email e password e restituzione del token</a:t>
            </a:r>
          </a:p>
          <a:p>
            <a:r>
              <a:rPr lang="it-IT" sz="1400" dirty="0"/>
              <a:t>- «onJson2» che permette la lettura dei risultati.</a:t>
            </a:r>
          </a:p>
          <a:p>
            <a:r>
              <a:rPr lang="it-IT" sz="1400" dirty="0"/>
              <a:t>- «rierca2»  con cui leggo il valore inserito nel campo di testo ed eseguo il fetch.</a:t>
            </a:r>
          </a:p>
          <a:p>
            <a:r>
              <a:rPr lang="it-IT" sz="1400" dirty="0"/>
              <a:t>- le varie funzioni </a:t>
            </a:r>
            <a:r>
              <a:rPr lang="it-IT" sz="1400" dirty="0" err="1"/>
              <a:t>onTokenJson</a:t>
            </a:r>
            <a:r>
              <a:rPr lang="it-IT" sz="1400" dirty="0"/>
              <a:t>, </a:t>
            </a:r>
            <a:r>
              <a:rPr lang="it-IT" sz="1400" dirty="0" err="1"/>
              <a:t>onTokenResponse</a:t>
            </a:r>
            <a:r>
              <a:rPr lang="it-IT" sz="1400" dirty="0"/>
              <a:t>, onResponse2 e </a:t>
            </a:r>
            <a:r>
              <a:rPr lang="it-IT" sz="1400" dirty="0" err="1"/>
              <a:t>getToken</a:t>
            </a:r>
            <a:r>
              <a:rPr lang="it-IT" sz="1400" dirty="0"/>
              <a:t>.</a:t>
            </a:r>
          </a:p>
          <a:p>
            <a:r>
              <a:rPr lang="it-IT" sz="1400" dirty="0"/>
              <a:t>Infine per entrambi le Api aggiungo un </a:t>
            </a:r>
            <a:r>
              <a:rPr lang="it-IT" sz="1400" dirty="0" err="1"/>
              <a:t>eventListener</a:t>
            </a:r>
            <a:r>
              <a:rPr lang="it-IT" sz="1400" dirty="0"/>
              <a:t> ai form1 e form2.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D7C126DE-D785-4770-B2CE-B5FDC8707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252" y="251233"/>
            <a:ext cx="3429176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Kitsu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0D34E97-3B61-4F6C-856D-9136C51A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10" y="91418"/>
            <a:ext cx="3105310" cy="539777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5276456-23E6-46D2-B2CA-E0912EF81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096" y="91418"/>
            <a:ext cx="2368728" cy="346806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EE3F5EF-3662-4ED4-B62A-3523EF091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83" y="3882562"/>
            <a:ext cx="2971953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296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MHW3</vt:lpstr>
      <vt:lpstr>Descrizione</vt:lpstr>
      <vt:lpstr>Football Standings</vt:lpstr>
      <vt:lpstr>  Kitsu</vt:lpstr>
      <vt:lpstr>Kitsu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ANTONIO BUZZONE</cp:lastModifiedBy>
  <cp:revision>30</cp:revision>
  <dcterms:created xsi:type="dcterms:W3CDTF">2021-03-24T16:57:46Z</dcterms:created>
  <dcterms:modified xsi:type="dcterms:W3CDTF">2022-04-29T21:27:55Z</dcterms:modified>
</cp:coreProperties>
</file>