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c4a8068e3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c4a8068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c4a8068e3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c4a8068e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c4a8068e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c4a8068e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c4a8068e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c4a8068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c4a8068e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c4a8068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c4a8068e3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c4a8068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4a8068e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4a8068e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815225" y="1076750"/>
            <a:ext cx="68880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</a:t>
            </a:r>
            <a:r>
              <a:rPr lang="it"/>
              <a:t> del progetto:</a:t>
            </a:r>
            <a:br>
              <a:rPr lang="it"/>
            </a:br>
            <a:r>
              <a:rPr lang="it"/>
              <a:t>Gemini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491792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Gruppo 10 </a:t>
            </a:r>
            <a:r>
              <a:rPr lang="it"/>
              <a:t>• 18/05/2022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174" y="855925"/>
            <a:ext cx="2829625" cy="424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982050" y="845475"/>
            <a:ext cx="3071400" cy="4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</a:rPr>
              <a:t>I2C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202124"/>
                </a:solidFill>
              </a:rPr>
              <a:t>É</a:t>
            </a:r>
            <a:r>
              <a:rPr lang="it" sz="1600"/>
              <a:t> il protocollo che ci permette di pilotare sia il display OLED che il pulsossimetro.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/>
              <a:t>Per essi, abbiamo realizzato i driver.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5339125" y="845475"/>
            <a:ext cx="3114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it" sz="2000">
                <a:solidFill>
                  <a:schemeClr val="dk1"/>
                </a:solidFill>
              </a:rPr>
              <a:t>HTTP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202124"/>
                </a:solidFill>
              </a:rPr>
              <a:t>Con HTTP inviamo i dati al server PHP che li elabora e li salva all’interno di un database dedicato.</a:t>
            </a:r>
            <a:endParaRPr sz="16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202124"/>
                </a:solidFill>
              </a:rPr>
              <a:t>Il server all’occorrenza restituisce i dati del dispositivo Gemini.</a:t>
            </a:r>
            <a:endParaRPr sz="16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82050" y="845475"/>
            <a:ext cx="3071400" cy="4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</a:rPr>
              <a:t>MQTT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Con MQTT comunichiamo i dati raw, letti dal pulsossimetro, al nostro script .py che gira sul nostro server. Lo script li elabora e ce li restituisce.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5339125" y="845475"/>
            <a:ext cx="3114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it" sz="2000">
                <a:solidFill>
                  <a:schemeClr val="dk1"/>
                </a:solidFill>
              </a:rPr>
              <a:t>ADC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202124"/>
                </a:solidFill>
              </a:rPr>
              <a:t>Con ADC leggiamo il valore di resistenza del termistore, così da poter valutare la temperatura corporea.</a:t>
            </a:r>
            <a:endParaRPr sz="16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Traiamo le conclusioni sul nostro progetto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</a:t>
            </a:r>
            <a:r>
              <a:rPr lang="it"/>
              <a:t>a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Mancanza di dispositivi smart per il controllo della salute dei propri cari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                                      </a:t>
            </a:r>
            <a:r>
              <a:rPr b="1" lang="it" sz="2700"/>
              <a:t>↓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Due braccialetti gemelli (Gemini) che comunicano tra di loro i dati della persona.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dati monitorati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206900" y="1391925"/>
            <a:ext cx="65148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Battito Cardiaco</a:t>
            </a:r>
            <a:endParaRPr b="1" sz="2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/>
              <a:t>Utile per lo stato di salute e del benessere fisico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Ossigenazione del sangue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/>
              <a:t>Da tenere in conto per monitorare lo stesso e anche l’andamento di COVID-19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Temperatura Corporea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23600" y="18007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Realizzazione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Dispositivi utilizzati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224700" y="1281425"/>
            <a:ext cx="65595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t" sz="8400">
                <a:solidFill>
                  <a:schemeClr val="dk1"/>
                </a:solidFill>
              </a:rPr>
              <a:t>Display OLED</a:t>
            </a:r>
            <a:endParaRPr b="1" sz="84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t" sz="8400">
                <a:solidFill>
                  <a:schemeClr val="dk1"/>
                </a:solidFill>
              </a:rPr>
              <a:t>Pulsossimetro</a:t>
            </a:r>
            <a:endParaRPr b="1" sz="84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t" sz="8400">
                <a:solidFill>
                  <a:schemeClr val="dk1"/>
                </a:solidFill>
              </a:rPr>
              <a:t>Termistore</a:t>
            </a:r>
            <a:endParaRPr b="1" sz="84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t" sz="8400">
                <a:solidFill>
                  <a:schemeClr val="dk1"/>
                </a:solidFill>
              </a:rPr>
              <a:t>Led di stato</a:t>
            </a:r>
            <a:endParaRPr b="1" sz="84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t" sz="8400">
                <a:solidFill>
                  <a:schemeClr val="dk1"/>
                </a:solidFill>
              </a:rPr>
              <a:t>Buzzer e feedback aptico</a:t>
            </a:r>
            <a:endParaRPr b="1" sz="84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t" sz="8400">
                <a:solidFill>
                  <a:schemeClr val="dk1"/>
                </a:solidFill>
              </a:rPr>
              <a:t>Bottoni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982050" y="845475"/>
            <a:ext cx="3071400" cy="4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</a:rPr>
              <a:t>Display OLED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Abbiamo utilizzato il display SSD1306 (pilotato con protocollo I2C) per poter leggere a schermo, con una UI efficace, i nostri dati oppure i dati del braccialetto gemello(Gemini).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5339125" y="845475"/>
            <a:ext cx="3114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it" sz="2000">
                <a:solidFill>
                  <a:schemeClr val="dk1"/>
                </a:solidFill>
              </a:rPr>
              <a:t>Pulsossimetro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202124"/>
                </a:solidFill>
              </a:rPr>
              <a:t>É il cuore dei nostri dispositivi Gemini: grazie al MAX30102, riusciamo a monitorare sia la saturazione dell’ossigeno</a:t>
            </a:r>
            <a:r>
              <a:rPr lang="it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600">
                <a:solidFill>
                  <a:srgbClr val="202124"/>
                </a:solidFill>
              </a:rPr>
              <a:t>(SPO2) che il battito cardiaco.</a:t>
            </a:r>
            <a:endParaRPr sz="16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153500" y="845375"/>
            <a:ext cx="33183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chemeClr val="dk1"/>
                </a:solidFill>
              </a:rPr>
              <a:t>Termistore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202124"/>
                </a:solidFill>
              </a:rPr>
              <a:t>É il modo più semplice per poter monitorare in rapidità la propria temperatura corporea e quella dei propri cari.</a:t>
            </a:r>
            <a:endParaRPr sz="1600"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5471800" y="845475"/>
            <a:ext cx="32502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it" sz="2100">
                <a:solidFill>
                  <a:schemeClr val="dk1"/>
                </a:solidFill>
              </a:rPr>
              <a:t>Led di stato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202124"/>
                </a:solidFill>
              </a:rPr>
              <a:t>Grazie ai led di stato(verde e rosso) abbiamo un feedback immediato riguardo i dati letti.</a:t>
            </a:r>
            <a:endParaRPr sz="16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202124"/>
                </a:solidFill>
              </a:rPr>
              <a:t>Vista la fascia di utenza che andrà ad utilizzare i Gemini, è importante garantire una UX semplice e di facile interpretazione.</a:t>
            </a:r>
            <a:endParaRPr sz="1600">
              <a:solidFill>
                <a:srgbClr val="2021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100125" y="845375"/>
            <a:ext cx="3371700" cy="4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chemeClr val="dk1"/>
                </a:solidFill>
              </a:rPr>
              <a:t>Buzzer e feedback aptico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202124"/>
                </a:solidFill>
              </a:rPr>
              <a:t>Ancora una volta, uno tra i nostri obiettivi principali era quello di rendere semplice e familiare(per quanto possibile), l’utilizzo dei Gemini. Per questo motivo, abbiamo previsto un buzzer e un feedback aptico atti a segnalare l’avvenuta lettura dei dati</a:t>
            </a:r>
            <a:endParaRPr sz="16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5650575" y="845475"/>
            <a:ext cx="30714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it" sz="2100">
                <a:solidFill>
                  <a:schemeClr val="dk1"/>
                </a:solidFill>
              </a:rPr>
              <a:t>Bottoni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3 funzionalità: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Trillo, per inviare un feedback aptico al secondo Gemini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Lettura dei propri dati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Lettura dei dati del secondo Gemini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Protocolli</a:t>
            </a:r>
            <a:r>
              <a:rPr lang="it"/>
              <a:t> utilizzati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224700" y="1281425"/>
            <a:ext cx="65595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I2C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HTTP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MQTT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it" sz="2100">
                <a:solidFill>
                  <a:schemeClr val="dk1"/>
                </a:solidFill>
              </a:rPr>
              <a:t>ADC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8C69"/>
      </a:dk1>
      <a:lt1>
        <a:srgbClr val="FAFAFA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