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64" y="2766218"/>
            <a:ext cx="659797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Learning – SVM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		(SVC – SVR)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2BAB-7140-4650-A453-B3AF9C75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cierta forma. Mide el error y prueba otro hiperplano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385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   (SVC – SVR)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64</cp:revision>
  <dcterms:created xsi:type="dcterms:W3CDTF">2020-05-12T19:48:30Z</dcterms:created>
  <dcterms:modified xsi:type="dcterms:W3CDTF">2021-06-10T12:22:25Z</dcterms:modified>
</cp:coreProperties>
</file>