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dan un output,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tratase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soft voting</a:t>
            </a:r>
            <a:endParaRPr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la media de los outputs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 (el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es 1, no es un %).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ensamblados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(ensemble models)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estabilidad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bastante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variance. Este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 los que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competiciones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Kaggle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reeplazamiento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1504</Words>
  <Application>Microsoft Office PowerPoint</Application>
  <PresentationFormat>Widescreen</PresentationFormat>
  <Paragraphs>260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Gabriel VT</cp:lastModifiedBy>
  <cp:revision>31</cp:revision>
  <dcterms:created xsi:type="dcterms:W3CDTF">2020-05-12T19:48:30Z</dcterms:created>
  <dcterms:modified xsi:type="dcterms:W3CDTF">2021-06-15T08:33:18Z</dcterms:modified>
</cp:coreProperties>
</file>