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29F54-2587-4699-983E-BA6777D50B8E}" v="26" dt="2024-02-29T08:33:19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José González Almela" userId="ba8b4f0c2fc8e584" providerId="LiveId" clId="{87D29F54-2587-4699-983E-BA6777D50B8E}"/>
    <pc:docChg chg="undo custSel modSld">
      <pc:chgData name="Antonio José González Almela" userId="ba8b4f0c2fc8e584" providerId="LiveId" clId="{87D29F54-2587-4699-983E-BA6777D50B8E}" dt="2024-03-06T08:22:59.861" v="425" actId="1076"/>
      <pc:docMkLst>
        <pc:docMk/>
      </pc:docMkLst>
      <pc:sldChg chg="addSp delSp modSp mod">
        <pc:chgData name="Antonio José González Almela" userId="ba8b4f0c2fc8e584" providerId="LiveId" clId="{87D29F54-2587-4699-983E-BA6777D50B8E}" dt="2024-03-06T08:22:59.861" v="425" actId="1076"/>
        <pc:sldMkLst>
          <pc:docMk/>
          <pc:sldMk cId="831085282" sldId="256"/>
        </pc:sldMkLst>
        <pc:spChg chg="add mod">
          <ac:chgData name="Antonio José González Almela" userId="ba8b4f0c2fc8e584" providerId="LiveId" clId="{87D29F54-2587-4699-983E-BA6777D50B8E}" dt="2024-02-29T09:06:13.850" v="406" actId="1076"/>
          <ac:spMkLst>
            <pc:docMk/>
            <pc:sldMk cId="831085282" sldId="256"/>
            <ac:spMk id="2" creationId="{4504BE98-D042-B1B4-7D04-0F07DE55D9DC}"/>
          </ac:spMkLst>
        </pc:spChg>
        <pc:spChg chg="add mod">
          <ac:chgData name="Antonio José González Almela" userId="ba8b4f0c2fc8e584" providerId="LiveId" clId="{87D29F54-2587-4699-983E-BA6777D50B8E}" dt="2024-02-29T09:06:17.850" v="407" actId="1076"/>
          <ac:spMkLst>
            <pc:docMk/>
            <pc:sldMk cId="831085282" sldId="256"/>
            <ac:spMk id="3" creationId="{10DA5355-BE8F-E4B8-D656-6AAA0B75A1FD}"/>
          </ac:spMkLst>
        </pc:spChg>
        <pc:spChg chg="mod">
          <ac:chgData name="Antonio José González Almela" userId="ba8b4f0c2fc8e584" providerId="LiveId" clId="{87D29F54-2587-4699-983E-BA6777D50B8E}" dt="2024-02-29T08:33:35.155" v="403" actId="1076"/>
          <ac:spMkLst>
            <pc:docMk/>
            <pc:sldMk cId="831085282" sldId="256"/>
            <ac:spMk id="5" creationId="{B59B64E4-B6FB-FDD9-A0EC-87FDE5790060}"/>
          </ac:spMkLst>
        </pc:spChg>
        <pc:spChg chg="mod">
          <ac:chgData name="Antonio José González Almela" userId="ba8b4f0c2fc8e584" providerId="LiveId" clId="{87D29F54-2587-4699-983E-BA6777D50B8E}" dt="2024-03-06T06:42:08.417" v="419" actId="947"/>
          <ac:spMkLst>
            <pc:docMk/>
            <pc:sldMk cId="831085282" sldId="256"/>
            <ac:spMk id="6" creationId="{73FD1418-125F-6E0E-49AE-5A68ADF75802}"/>
          </ac:spMkLst>
        </pc:spChg>
        <pc:spChg chg="add mod">
          <ac:chgData name="Antonio José González Almela" userId="ba8b4f0c2fc8e584" providerId="LiveId" clId="{87D29F54-2587-4699-983E-BA6777D50B8E}" dt="2024-02-29T08:32:41.048" v="392" actId="1076"/>
          <ac:spMkLst>
            <pc:docMk/>
            <pc:sldMk cId="831085282" sldId="256"/>
            <ac:spMk id="7" creationId="{CA8102C8-637D-D0C5-C84A-E53FC1C3A878}"/>
          </ac:spMkLst>
        </pc:spChg>
        <pc:spChg chg="mod">
          <ac:chgData name="Antonio José González Almela" userId="ba8b4f0c2fc8e584" providerId="LiveId" clId="{87D29F54-2587-4699-983E-BA6777D50B8E}" dt="2024-03-06T08:22:59.861" v="425" actId="1076"/>
          <ac:spMkLst>
            <pc:docMk/>
            <pc:sldMk cId="831085282" sldId="256"/>
            <ac:spMk id="41" creationId="{0154990C-52A9-2817-2DD5-DF3EE603BBA0}"/>
          </ac:spMkLst>
        </pc:spChg>
        <pc:cxnChg chg="add mod">
          <ac:chgData name="Antonio José González Almela" userId="ba8b4f0c2fc8e584" providerId="LiveId" clId="{87D29F54-2587-4699-983E-BA6777D50B8E}" dt="2024-02-29T08:26:02.764" v="373" actId="1076"/>
          <ac:cxnSpMkLst>
            <pc:docMk/>
            <pc:sldMk cId="831085282" sldId="256"/>
            <ac:cxnSpMk id="9" creationId="{937BA6B4-F672-181B-D111-C709CFC6B8A5}"/>
          </ac:cxnSpMkLst>
        </pc:cxnChg>
        <pc:cxnChg chg="add mod">
          <ac:chgData name="Antonio José González Almela" userId="ba8b4f0c2fc8e584" providerId="LiveId" clId="{87D29F54-2587-4699-983E-BA6777D50B8E}" dt="2024-02-29T08:26:04.233" v="374" actId="1076"/>
          <ac:cxnSpMkLst>
            <pc:docMk/>
            <pc:sldMk cId="831085282" sldId="256"/>
            <ac:cxnSpMk id="11" creationId="{CB5D2747-DCB5-85C7-CFCA-FF2DAB452FE8}"/>
          </ac:cxnSpMkLst>
        </pc:cxnChg>
        <pc:cxnChg chg="add mod">
          <ac:chgData name="Antonio José González Almela" userId="ba8b4f0c2fc8e584" providerId="LiveId" clId="{87D29F54-2587-4699-983E-BA6777D50B8E}" dt="2024-03-06T06:42:15.992" v="421" actId="14100"/>
          <ac:cxnSpMkLst>
            <pc:docMk/>
            <pc:sldMk cId="831085282" sldId="256"/>
            <ac:cxnSpMk id="13" creationId="{EB118F83-CFE8-B087-AF75-95723A808F91}"/>
          </ac:cxnSpMkLst>
        </pc:cxnChg>
        <pc:cxnChg chg="add mod">
          <ac:chgData name="Antonio José González Almela" userId="ba8b4f0c2fc8e584" providerId="LiveId" clId="{87D29F54-2587-4699-983E-BA6777D50B8E}" dt="2024-02-29T08:32:23.815" v="386" actId="1076"/>
          <ac:cxnSpMkLst>
            <pc:docMk/>
            <pc:sldMk cId="831085282" sldId="256"/>
            <ac:cxnSpMk id="16" creationId="{390AB886-0938-90B6-C361-E88E3757E0AF}"/>
          </ac:cxnSpMkLst>
        </pc:cxnChg>
        <pc:cxnChg chg="add del mod">
          <ac:chgData name="Antonio José González Almela" userId="ba8b4f0c2fc8e584" providerId="LiveId" clId="{87D29F54-2587-4699-983E-BA6777D50B8E}" dt="2024-02-29T08:33:16.154" v="399" actId="478"/>
          <ac:cxnSpMkLst>
            <pc:docMk/>
            <pc:sldMk cId="831085282" sldId="256"/>
            <ac:cxnSpMk id="20" creationId="{2BD1D841-3949-C7FB-2E82-48CB31C52101}"/>
          </ac:cxnSpMkLst>
        </pc:cxnChg>
        <pc:cxnChg chg="add mod">
          <ac:chgData name="Antonio José González Almela" userId="ba8b4f0c2fc8e584" providerId="LiveId" clId="{87D29F54-2587-4699-983E-BA6777D50B8E}" dt="2024-02-29T09:06:29.019" v="409" actId="14100"/>
          <ac:cxnSpMkLst>
            <pc:docMk/>
            <pc:sldMk cId="831085282" sldId="256"/>
            <ac:cxnSpMk id="21" creationId="{359186DD-7CD1-0B82-7C7B-9BCF0A792B23}"/>
          </ac:cxnSpMkLst>
        </pc:cxnChg>
        <pc:cxnChg chg="add del">
          <ac:chgData name="Antonio José González Almela" userId="ba8b4f0c2fc8e584" providerId="LiveId" clId="{87D29F54-2587-4699-983E-BA6777D50B8E}" dt="2024-02-29T07:53:51.143" v="323" actId="478"/>
          <ac:cxnSpMkLst>
            <pc:docMk/>
            <pc:sldMk cId="831085282" sldId="256"/>
            <ac:cxnSpMk id="26" creationId="{FD17D220-8F4F-F2C0-50CD-007BCE974A74}"/>
          </ac:cxnSpMkLst>
        </pc:cxnChg>
        <pc:cxnChg chg="add mod">
          <ac:chgData name="Antonio José González Almela" userId="ba8b4f0c2fc8e584" providerId="LiveId" clId="{87D29F54-2587-4699-983E-BA6777D50B8E}" dt="2024-02-29T09:06:25.140" v="408" actId="14100"/>
          <ac:cxnSpMkLst>
            <pc:docMk/>
            <pc:sldMk cId="831085282" sldId="256"/>
            <ac:cxnSpMk id="36" creationId="{12C1E512-60E4-FFEF-A8AA-44AE135DCABA}"/>
          </ac:cxnSpMkLst>
        </pc:cxnChg>
      </pc:sldChg>
    </pc:docChg>
  </pc:docChgLst>
  <pc:docChgLst>
    <pc:chgData name="Antonio José González Almela" userId="ba8b4f0c2fc8e584" providerId="LiveId" clId="{5E05A6B9-2960-4019-A8CE-F2FAC8969F28}"/>
    <pc:docChg chg="modSld">
      <pc:chgData name="Antonio José González Almela" userId="ba8b4f0c2fc8e584" providerId="LiveId" clId="{5E05A6B9-2960-4019-A8CE-F2FAC8969F28}" dt="2024-02-29T21:04:22.058" v="155" actId="14100"/>
      <pc:docMkLst>
        <pc:docMk/>
      </pc:docMkLst>
      <pc:sldChg chg="addSp modSp mod">
        <pc:chgData name="Antonio José González Almela" userId="ba8b4f0c2fc8e584" providerId="LiveId" clId="{5E05A6B9-2960-4019-A8CE-F2FAC8969F28}" dt="2024-02-29T21:04:22.058" v="155" actId="14100"/>
        <pc:sldMkLst>
          <pc:docMk/>
          <pc:sldMk cId="831085282" sldId="256"/>
        </pc:sldMkLst>
        <pc:spChg chg="mod">
          <ac:chgData name="Antonio José González Almela" userId="ba8b4f0c2fc8e584" providerId="LiveId" clId="{5E05A6B9-2960-4019-A8CE-F2FAC8969F28}" dt="2024-02-29T21:01:51.035" v="149"/>
          <ac:spMkLst>
            <pc:docMk/>
            <pc:sldMk cId="831085282" sldId="256"/>
            <ac:spMk id="2" creationId="{4504BE98-D042-B1B4-7D04-0F07DE55D9DC}"/>
          </ac:spMkLst>
        </pc:spChg>
        <pc:spChg chg="mod">
          <ac:chgData name="Antonio José González Almela" userId="ba8b4f0c2fc8e584" providerId="LiveId" clId="{5E05A6B9-2960-4019-A8CE-F2FAC8969F28}" dt="2024-02-29T20:54:29.771" v="111" actId="1076"/>
          <ac:spMkLst>
            <pc:docMk/>
            <pc:sldMk cId="831085282" sldId="256"/>
            <ac:spMk id="3" creationId="{10DA5355-BE8F-E4B8-D656-6AAA0B75A1FD}"/>
          </ac:spMkLst>
        </pc:spChg>
        <pc:spChg chg="mod">
          <ac:chgData name="Antonio José González Almela" userId="ba8b4f0c2fc8e584" providerId="LiveId" clId="{5E05A6B9-2960-4019-A8CE-F2FAC8969F28}" dt="2024-02-29T20:46:01.823" v="36" actId="113"/>
          <ac:spMkLst>
            <pc:docMk/>
            <pc:sldMk cId="831085282" sldId="256"/>
            <ac:spMk id="4" creationId="{D64103EE-F6D9-FC07-A301-E438159F05E6}"/>
          </ac:spMkLst>
        </pc:spChg>
        <pc:spChg chg="mod">
          <ac:chgData name="Antonio José González Almela" userId="ba8b4f0c2fc8e584" providerId="LiveId" clId="{5E05A6B9-2960-4019-A8CE-F2FAC8969F28}" dt="2024-02-29T21:04:12.002" v="153" actId="1076"/>
          <ac:spMkLst>
            <pc:docMk/>
            <pc:sldMk cId="831085282" sldId="256"/>
            <ac:spMk id="5" creationId="{B59B64E4-B6FB-FDD9-A0EC-87FDE5790060}"/>
          </ac:spMkLst>
        </pc:spChg>
        <pc:spChg chg="mod">
          <ac:chgData name="Antonio José González Almela" userId="ba8b4f0c2fc8e584" providerId="LiveId" clId="{5E05A6B9-2960-4019-A8CE-F2FAC8969F28}" dt="2024-02-29T20:58:27.665" v="141" actId="20577"/>
          <ac:spMkLst>
            <pc:docMk/>
            <pc:sldMk cId="831085282" sldId="256"/>
            <ac:spMk id="6" creationId="{73FD1418-125F-6E0E-49AE-5A68ADF75802}"/>
          </ac:spMkLst>
        </pc:spChg>
        <pc:spChg chg="mod">
          <ac:chgData name="Antonio José González Almela" userId="ba8b4f0c2fc8e584" providerId="LiveId" clId="{5E05A6B9-2960-4019-A8CE-F2FAC8969F28}" dt="2024-02-29T21:00:13.830" v="143" actId="947"/>
          <ac:spMkLst>
            <pc:docMk/>
            <pc:sldMk cId="831085282" sldId="256"/>
            <ac:spMk id="7" creationId="{CA8102C8-637D-D0C5-C84A-E53FC1C3A878}"/>
          </ac:spMkLst>
        </pc:spChg>
        <pc:spChg chg="add mod">
          <ac:chgData name="Antonio José González Almela" userId="ba8b4f0c2fc8e584" providerId="LiveId" clId="{5E05A6B9-2960-4019-A8CE-F2FAC8969F28}" dt="2024-02-29T20:56:03.697" v="128" actId="1076"/>
          <ac:spMkLst>
            <pc:docMk/>
            <pc:sldMk cId="831085282" sldId="256"/>
            <ac:spMk id="41" creationId="{0154990C-52A9-2817-2DD5-DF3EE603BBA0}"/>
          </ac:spMkLst>
        </pc:spChg>
        <pc:cxnChg chg="add mod">
          <ac:chgData name="Antonio José González Almela" userId="ba8b4f0c2fc8e584" providerId="LiveId" clId="{5E05A6B9-2960-4019-A8CE-F2FAC8969F28}" dt="2024-02-29T21:02:15.339" v="152" actId="14100"/>
          <ac:cxnSpMkLst>
            <pc:docMk/>
            <pc:sldMk cId="831085282" sldId="256"/>
            <ac:cxnSpMk id="8" creationId="{89E84F62-DA73-5392-A28F-731DF76F8A2E}"/>
          </ac:cxnSpMkLst>
        </pc:cxnChg>
        <pc:cxnChg chg="mod">
          <ac:chgData name="Antonio José González Almela" userId="ba8b4f0c2fc8e584" providerId="LiveId" clId="{5E05A6B9-2960-4019-A8CE-F2FAC8969F28}" dt="2024-02-29T21:01:34.817" v="145" actId="14100"/>
          <ac:cxnSpMkLst>
            <pc:docMk/>
            <pc:sldMk cId="831085282" sldId="256"/>
            <ac:cxnSpMk id="9" creationId="{937BA6B4-F672-181B-D111-C709CFC6B8A5}"/>
          </ac:cxnSpMkLst>
        </pc:cxnChg>
        <pc:cxnChg chg="add mod">
          <ac:chgData name="Antonio José González Almela" userId="ba8b4f0c2fc8e584" providerId="LiveId" clId="{5E05A6B9-2960-4019-A8CE-F2FAC8969F28}" dt="2024-02-29T21:02:05.306" v="150" actId="14100"/>
          <ac:cxnSpMkLst>
            <pc:docMk/>
            <pc:sldMk cId="831085282" sldId="256"/>
            <ac:cxnSpMk id="10" creationId="{193B4227-68A2-9803-9CA1-57F32F90336F}"/>
          </ac:cxnSpMkLst>
        </pc:cxnChg>
        <pc:cxnChg chg="mod">
          <ac:chgData name="Antonio José González Almela" userId="ba8b4f0c2fc8e584" providerId="LiveId" clId="{5E05A6B9-2960-4019-A8CE-F2FAC8969F28}" dt="2024-02-29T21:01:40.241" v="146" actId="14100"/>
          <ac:cxnSpMkLst>
            <pc:docMk/>
            <pc:sldMk cId="831085282" sldId="256"/>
            <ac:cxnSpMk id="11" creationId="{CB5D2747-DCB5-85C7-CFCA-FF2DAB452FE8}"/>
          </ac:cxnSpMkLst>
        </pc:cxnChg>
        <pc:cxnChg chg="mod">
          <ac:chgData name="Antonio José González Almela" userId="ba8b4f0c2fc8e584" providerId="LiveId" clId="{5E05A6B9-2960-4019-A8CE-F2FAC8969F28}" dt="2024-02-29T21:04:22.058" v="155" actId="14100"/>
          <ac:cxnSpMkLst>
            <pc:docMk/>
            <pc:sldMk cId="831085282" sldId="256"/>
            <ac:cxnSpMk id="13" creationId="{EB118F83-CFE8-B087-AF75-95723A808F91}"/>
          </ac:cxnSpMkLst>
        </pc:cxnChg>
        <pc:cxnChg chg="mod">
          <ac:chgData name="Antonio José González Almela" userId="ba8b4f0c2fc8e584" providerId="LiveId" clId="{5E05A6B9-2960-4019-A8CE-F2FAC8969F28}" dt="2024-02-29T20:54:16.261" v="109" actId="1076"/>
          <ac:cxnSpMkLst>
            <pc:docMk/>
            <pc:sldMk cId="831085282" sldId="256"/>
            <ac:cxnSpMk id="16" creationId="{390AB886-0938-90B6-C361-E88E3757E0AF}"/>
          </ac:cxnSpMkLst>
        </pc:cxnChg>
        <pc:cxnChg chg="mod">
          <ac:chgData name="Antonio José González Almela" userId="ba8b4f0c2fc8e584" providerId="LiveId" clId="{5E05A6B9-2960-4019-A8CE-F2FAC8969F28}" dt="2024-02-29T20:58:06.896" v="138" actId="14100"/>
          <ac:cxnSpMkLst>
            <pc:docMk/>
            <pc:sldMk cId="831085282" sldId="256"/>
            <ac:cxnSpMk id="21" creationId="{359186DD-7CD1-0B82-7C7B-9BCF0A792B23}"/>
          </ac:cxnSpMkLst>
        </pc:cxnChg>
        <pc:cxnChg chg="mod">
          <ac:chgData name="Antonio José González Almela" userId="ba8b4f0c2fc8e584" providerId="LiveId" clId="{5E05A6B9-2960-4019-A8CE-F2FAC8969F28}" dt="2024-02-29T20:58:11.058" v="139" actId="14100"/>
          <ac:cxnSpMkLst>
            <pc:docMk/>
            <pc:sldMk cId="831085282" sldId="256"/>
            <ac:cxnSpMk id="36" creationId="{12C1E512-60E4-FFEF-A8AA-44AE135DCABA}"/>
          </ac:cxnSpMkLst>
        </pc:cxnChg>
        <pc:cxnChg chg="add mod">
          <ac:chgData name="Antonio José González Almela" userId="ba8b4f0c2fc8e584" providerId="LiveId" clId="{5E05A6B9-2960-4019-A8CE-F2FAC8969F28}" dt="2024-02-29T20:59:54.108" v="142" actId="1076"/>
          <ac:cxnSpMkLst>
            <pc:docMk/>
            <pc:sldMk cId="831085282" sldId="256"/>
            <ac:cxnSpMk id="37" creationId="{B2D5A936-0D27-BF0D-7FB8-A62B4A5475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560DB-9F6C-AB04-6449-540F4C126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FCC52-6361-2F07-66FD-9773BC51B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B3ADE-93D1-8187-F8F3-9B5BA226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29294-4E68-60D3-A6BC-8174B75F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F728A-5DBD-6024-3D84-42FD2B28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79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FB987-AE9A-BC72-BE7C-CE930FF0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8F334-6E88-F152-22BF-6818EF681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24689-82F2-5E3C-5164-52BB18B5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5D2B6-44AD-E373-2D3D-FF53F07B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B4AF1-AB34-6146-2072-FD163FFA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360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0944EF-5BA9-2F93-0E67-A63E10989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D6E7E8-2FFD-D08F-26CB-49DB2D092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E0D0E2-BB7A-8C49-B394-7F0E6F93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A2E9F2-BB2F-1462-E65A-242C1565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EED7A-CA0A-6F2A-BDE6-FF43807B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96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FE0AC-4C79-2382-0246-A077269B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7C0E1-44F9-362A-76D7-A33D3057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70734-3127-948D-44BE-5EA5ECE4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3303B-397F-9FC4-498A-F253DFB5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E6FAC-39D0-2912-7205-BBDC29F6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9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CCDF4-2562-A1B5-22FF-520AFF7E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489726-2366-2B99-FED6-3BD5BC76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BE5-1197-5145-C733-A7A456A3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1EAE5-BCCA-3012-8FBC-6335EC7F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74E11-95BC-4003-B842-38C422C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73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FA747-4451-F0E8-D615-9C28900A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D72F7-8FA6-E091-7E78-8B29A0BE5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FC0FD-4F6B-7D8E-C96B-9CCCD63A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170E8C-9593-A80B-039A-2B5DF4C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4ADE45-AA46-98CC-178F-F94DBFC9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6206A2-DD7A-4DEB-5865-962F1CC1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572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B3F90-0114-7B71-2C15-BFB9C09C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4F54F-A160-F5A3-6D75-A21046E39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4F29C-F24C-99F5-110F-645800608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3B0C2D-A595-8895-0A9D-73AA8718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6CC96C-EEEA-0F88-4588-EF9C31BC5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C8B3E0-9233-7E63-9770-CD676794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41BB7A-52DD-0E49-4E72-C0957142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A4D8AC-B24A-78A8-5E47-F4047A92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7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4627-8DAD-75FA-2297-C55C2DFD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2F503F-C46B-3D16-7318-3944136A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E728DF-89F3-D8F1-9D42-AEBED1E0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8CA722-109D-39CB-BE09-A3611A50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80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B75B10-94A5-CDE0-CED3-029D379F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AC38F8-9C2A-9713-1E6A-1BBCF104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D457EF-544F-26E2-5325-A0BE3D2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453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3E92-D30C-2B66-DB84-D14988AD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45AA9-A063-9675-453C-402CD4D4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899951-92D8-7F50-8995-14F90B09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95878C-C9A6-BFB7-F2BB-3CE30B89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247C2-F939-7048-68F2-B15089A9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207C7B-F097-1173-AAED-D439648C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80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3436-C7AB-8945-4A2A-F90B0D89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2A73D8-9D17-3E24-1FD2-19F3CA3D2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83CA26-F434-4683-139E-50B5AFE90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F66836-C20E-9A7A-1664-E17D5D25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B3D2C3-FE91-BA8C-16AC-A7AEC15B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39D958-9B88-67B8-69D8-E5E2A1B8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438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F4F808-1987-5091-1874-F3FD07B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CCA3A4-387E-288B-6F12-CC083B89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1316C-D7FD-4D34-B709-F7F61B50A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B43E7-A966-43CC-95B9-698F79CB2804}" type="datetimeFigureOut">
              <a:rPr lang="es-ES" smtClean="0"/>
              <a:t>04/03/2024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33FE4B-006F-0509-AD55-4401DADCE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18E37-E812-D3E1-23BD-99EAD2B59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26295-F566-4244-A05A-A4B9CAAE13A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81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64103EE-F6D9-FC07-A301-E438159F05E6}"/>
              </a:ext>
            </a:extLst>
          </p:cNvPr>
          <p:cNvSpPr txBox="1"/>
          <p:nvPr/>
        </p:nvSpPr>
        <p:spPr>
          <a:xfrm>
            <a:off x="3915970" y="484249"/>
            <a:ext cx="470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Modelo Relacional Base de Datos de Fútbol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9B64E4-B6FB-FDD9-A0EC-87FDE5790060}"/>
              </a:ext>
            </a:extLst>
          </p:cNvPr>
          <p:cNvSpPr/>
          <p:nvPr/>
        </p:nvSpPr>
        <p:spPr>
          <a:xfrm>
            <a:off x="7603526" y="3663441"/>
            <a:ext cx="4035522" cy="55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ESTADIO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s-ES" sz="1400" u="heavy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Fecha_Fundación, Aforo)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FD1418-125F-6E0E-49AE-5A68ADF75802}"/>
              </a:ext>
            </a:extLst>
          </p:cNvPr>
          <p:cNvSpPr/>
          <p:nvPr/>
        </p:nvSpPr>
        <p:spPr>
          <a:xfrm>
            <a:off x="370110" y="1332025"/>
            <a:ext cx="10335271" cy="55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s-ES" sz="1400" u="heavy" dirty="0">
                <a:latin typeface="Arial" panose="020B0604020202020204" pitchFamily="34" charset="0"/>
                <a:cs typeface="Arial" panose="020B0604020202020204" pitchFamily="34" charset="0"/>
              </a:rPr>
              <a:t>Nombre_Oficial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Nombre_Historico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Nombre_Corto, Otros_Nombres, Fecha_Fundacion, </a:t>
            </a:r>
            <a:r>
              <a:rPr lang="es-ES" sz="1400" u="wavyHeavy" dirty="0" err="1">
                <a:latin typeface="Arial" panose="020B0604020202020204" pitchFamily="34" charset="0"/>
                <a:cs typeface="Arial" panose="020B0604020202020204" pitchFamily="34" charset="0"/>
              </a:rPr>
              <a:t>Mi_Estadio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Ciudad)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504BE98-D042-B1B4-7D04-0F07DE55D9DC}"/>
              </a:ext>
            </a:extLst>
          </p:cNvPr>
          <p:cNvSpPr/>
          <p:nvPr/>
        </p:nvSpPr>
        <p:spPr>
          <a:xfrm>
            <a:off x="1812953" y="2746328"/>
            <a:ext cx="6521418" cy="79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PARTIDO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400" u="heavy" dirty="0">
                <a:latin typeface="Arial" panose="020B0604020202020204" pitchFamily="34" charset="0"/>
                <a:cs typeface="Arial" panose="020B0604020202020204" pitchFamily="34" charset="0"/>
              </a:rPr>
              <a:t>ID_Partido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u="wavyHeavy" dirty="0" err="1">
                <a:latin typeface="Arial" panose="020B0604020202020204" pitchFamily="34" charset="0"/>
                <a:cs typeface="Arial" panose="020B0604020202020204" pitchFamily="34" charset="0"/>
              </a:rPr>
              <a:t>Equipo_local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u="wavyHeavy" dirty="0">
                <a:latin typeface="Arial" panose="020B0604020202020204" pitchFamily="34" charset="0"/>
                <a:cs typeface="Arial" panose="020B0604020202020204" pitchFamily="34" charset="0"/>
              </a:rPr>
              <a:t>Equipo_visitante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Jornada, Goles_local,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Goles_visitante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u="wavyHeavy" dirty="0">
                <a:latin typeface="Arial" panose="020B0604020202020204" pitchFamily="34" charset="0"/>
                <a:cs typeface="Arial" panose="020B0604020202020204" pitchFamily="34" charset="0"/>
              </a:rPr>
              <a:t>Temporada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u="wavyHeavy" dirty="0" err="1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0DA5355-BE8F-E4B8-D656-6AAA0B75A1FD}"/>
              </a:ext>
            </a:extLst>
          </p:cNvPr>
          <p:cNvSpPr/>
          <p:nvPr/>
        </p:nvSpPr>
        <p:spPr>
          <a:xfrm>
            <a:off x="1812953" y="4343887"/>
            <a:ext cx="6986238" cy="55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Temporada_Division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s-ES" sz="1400" u="heavy" dirty="0">
                <a:latin typeface="Arial" panose="020B0604020202020204" pitchFamily="34" charset="0"/>
                <a:cs typeface="Arial" panose="020B0604020202020204" pitchFamily="34" charset="0"/>
              </a:rPr>
              <a:t>Temporada, Division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Numero_jornadas, Numero_partidos)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8102C8-637D-D0C5-C84A-E53FC1C3A878}"/>
              </a:ext>
            </a:extLst>
          </p:cNvPr>
          <p:cNvSpPr/>
          <p:nvPr/>
        </p:nvSpPr>
        <p:spPr>
          <a:xfrm>
            <a:off x="370109" y="5804739"/>
            <a:ext cx="4177667" cy="55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Participar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s-ES" sz="1400" u="wavyHeavy" dirty="0"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u="wavyHeavy" dirty="0">
                <a:latin typeface="Arial" panose="020B0604020202020204" pitchFamily="34" charset="0"/>
                <a:cs typeface="Arial" panose="020B0604020202020204" pitchFamily="34" charset="0"/>
              </a:rPr>
              <a:t>Temporada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u="wavyHeavy" dirty="0" err="1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Puntos)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37BA6B4-F672-181B-D111-C709CFC6B8A5}"/>
              </a:ext>
            </a:extLst>
          </p:cNvPr>
          <p:cNvCxnSpPr>
            <a:cxnSpLocks/>
          </p:cNvCxnSpPr>
          <p:nvPr/>
        </p:nvCxnSpPr>
        <p:spPr>
          <a:xfrm>
            <a:off x="1941891" y="1713996"/>
            <a:ext cx="2454496" cy="120878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B5D2747-DCB5-85C7-CFCA-FF2DAB452FE8}"/>
              </a:ext>
            </a:extLst>
          </p:cNvPr>
          <p:cNvCxnSpPr>
            <a:cxnSpLocks/>
          </p:cNvCxnSpPr>
          <p:nvPr/>
        </p:nvCxnSpPr>
        <p:spPr>
          <a:xfrm>
            <a:off x="2555475" y="1727974"/>
            <a:ext cx="3058093" cy="120878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118F83-CFE8-B087-AF75-95723A808F91}"/>
              </a:ext>
            </a:extLst>
          </p:cNvPr>
          <p:cNvCxnSpPr>
            <a:cxnSpLocks/>
          </p:cNvCxnSpPr>
          <p:nvPr/>
        </p:nvCxnSpPr>
        <p:spPr>
          <a:xfrm flipV="1">
            <a:off x="8947955" y="1705390"/>
            <a:ext cx="10238" cy="21337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90AB886-0938-90B6-C361-E88E3757E0AF}"/>
              </a:ext>
            </a:extLst>
          </p:cNvPr>
          <p:cNvCxnSpPr>
            <a:cxnSpLocks/>
          </p:cNvCxnSpPr>
          <p:nvPr/>
        </p:nvCxnSpPr>
        <p:spPr>
          <a:xfrm>
            <a:off x="1670015" y="1705390"/>
            <a:ext cx="20340" cy="42674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59186DD-7CD1-0B82-7C7B-9BCF0A792B23}"/>
              </a:ext>
            </a:extLst>
          </p:cNvPr>
          <p:cNvCxnSpPr>
            <a:cxnSpLocks/>
          </p:cNvCxnSpPr>
          <p:nvPr/>
        </p:nvCxnSpPr>
        <p:spPr>
          <a:xfrm flipH="1">
            <a:off x="2682644" y="4790028"/>
            <a:ext cx="1713743" cy="118285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C1E512-60E4-FFEF-A8AA-44AE135DCABA}"/>
              </a:ext>
            </a:extLst>
          </p:cNvPr>
          <p:cNvCxnSpPr>
            <a:cxnSpLocks/>
          </p:cNvCxnSpPr>
          <p:nvPr/>
        </p:nvCxnSpPr>
        <p:spPr>
          <a:xfrm flipH="1">
            <a:off x="3469875" y="4778128"/>
            <a:ext cx="1640570" cy="118285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9E84F62-DA73-5392-A28F-731DF76F8A2E}"/>
              </a:ext>
            </a:extLst>
          </p:cNvPr>
          <p:cNvCxnSpPr>
            <a:cxnSpLocks/>
          </p:cNvCxnSpPr>
          <p:nvPr/>
        </p:nvCxnSpPr>
        <p:spPr>
          <a:xfrm flipV="1">
            <a:off x="4353997" y="3354819"/>
            <a:ext cx="805782" cy="10962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93B4227-68A2-9803-9CA1-57F32F90336F}"/>
              </a:ext>
            </a:extLst>
          </p:cNvPr>
          <p:cNvCxnSpPr>
            <a:cxnSpLocks/>
          </p:cNvCxnSpPr>
          <p:nvPr/>
        </p:nvCxnSpPr>
        <p:spPr>
          <a:xfrm flipV="1">
            <a:off x="5286876" y="3354819"/>
            <a:ext cx="809124" cy="1096278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2D5A936-0D27-BF0D-7FB8-A62B4A5475BA}"/>
              </a:ext>
            </a:extLst>
          </p:cNvPr>
          <p:cNvCxnSpPr/>
          <p:nvPr/>
        </p:nvCxnSpPr>
        <p:spPr>
          <a:xfrm>
            <a:off x="1441673" y="6221697"/>
            <a:ext cx="22276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154990C-52A9-2817-2DD5-DF3EE603BBA0}"/>
              </a:ext>
            </a:extLst>
          </p:cNvPr>
          <p:cNvSpPr txBox="1"/>
          <p:nvPr/>
        </p:nvSpPr>
        <p:spPr>
          <a:xfrm>
            <a:off x="6163676" y="5112241"/>
            <a:ext cx="55890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Restricciones NO modeladas: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Un equipo NO puede jugar contra sí mismo.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Un equipo SOLO puede jugar una vez en una jornada de la misma temporada.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/>
              <a:t>Un equipo que juega como local en una jornada NO puede jugar como visitante en la misma jornada.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Un equipo SOLO puede jugar en una división durante una temporada y en las promociones de esa temporada.</a:t>
            </a:r>
          </a:p>
        </p:txBody>
      </p:sp>
    </p:spTree>
    <p:extLst>
      <p:ext uri="{BB962C8B-B14F-4D97-AF65-F5344CB8AC3E}">
        <p14:creationId xmlns:p14="http://schemas.microsoft.com/office/powerpoint/2010/main" val="831085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166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González Almela</dc:creator>
  <cp:lastModifiedBy>Antonio José González Almela</cp:lastModifiedBy>
  <cp:revision>1</cp:revision>
  <cp:lastPrinted>2024-02-29T21:03:58Z</cp:lastPrinted>
  <dcterms:created xsi:type="dcterms:W3CDTF">2024-02-28T15:59:40Z</dcterms:created>
  <dcterms:modified xsi:type="dcterms:W3CDTF">2024-03-06T08:23:10Z</dcterms:modified>
</cp:coreProperties>
</file>