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EE5D-B524-DF00-05FE-7282E1553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777FA-04AA-42FA-F5B4-196151C9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B9A9A3-1ED7-BA68-7CBE-CA22099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E650C-F8B0-44DE-8AF6-18D105CF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D6A58F-F680-8995-3DCE-2A732266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2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78E18-39CE-D195-7D37-6FA303E4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6EA7DC-EDE8-C84F-1084-5FF27681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BA67EC-6FE0-98DE-F3FE-FBE316C1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8145C-C559-5F1F-D668-4A7521D5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1D7A60-B815-52D6-B9D7-FDEF18C8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2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09C6E7-BA15-EDF4-9D48-570B6C869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58F7F5-8F95-17C6-C1C5-725707A3A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BDE58-D88F-243B-D56B-DBA8CC90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2CA3C3-FE6C-9EA3-A965-73D711F7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4A376B-265A-E2A2-79C5-890CB5BCF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631F9-D576-C96A-C3C2-F1C23ABA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1C395-D2C8-C4C2-225E-5A92474D3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2690B-5260-CCE0-CA2C-C2638726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509520-2CEB-41EA-0188-1B00C216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41D94C-EAFC-C758-E39D-D0F23EDB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27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4C365-4E25-1F73-76DA-5D8BB12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216217-D0AE-0AC6-4616-A730CC94C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ECEA61-90C0-A109-37B6-1165A74B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1212C0-DCA4-6272-F0D1-720349A2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A275A-565D-86F3-3129-F29CA5A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34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6928-6D0B-D0C5-B0AA-5DCEF6D3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5A2ADB-9B07-5B6C-3AAD-F755F1BA2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4F99D7-5E9C-99E9-6B8E-3DA733CF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F4E2C6-D594-24B5-104B-37F9F35A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EABE72-02E8-66E0-F629-5A229DBF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69DEC1-EA69-997D-94D7-3C7EF7BB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5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799BC-9FB6-7B9A-1894-80B15465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EBB1E8-57C2-E68E-4664-8367613F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4D75A6-BD38-659B-8714-B1F4CE98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D7A8E2-6663-08D2-F123-AB26B3EC2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F8834A8-CFD4-AED8-D02F-BFBA27815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6F8801-3B85-3C36-E6E6-C1EE1271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80B48E-8C0D-0265-C5E8-C01DE5FF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446539-FA1A-F7C4-0A29-31E86D8C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37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9B77E-A56C-5DE7-5BCE-96981F1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B289EBB-8F00-08D7-A3D6-621B12AD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ECB776-CFBE-949C-1376-EC19F228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151732-BA0C-C370-2C71-5AC65A51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4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1BB023-B6AB-490E-B436-1E0F6B09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FD9516-E12D-1203-6295-A7B86F16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D23294-38E8-B007-AB37-D885970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9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00C5C-9F4E-A182-C60D-DD2E37BA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D578F-C89D-8E1A-7B7B-6D3928FB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58B13-3736-86BD-AD8F-E10217AA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9C782-56A0-82AA-9ECF-3ED1AFC1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C9A946-466A-AFD4-A4E8-612475A3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19C647-C920-E794-00CD-2894BC03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04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5D83D-2217-65C1-9485-AC97AFC4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159C79-66AE-01F7-5B71-2FBCB4F95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4CABEE-59B1-9FA3-3F6E-59194C480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038A2D-DCFF-583E-4730-E0ED1AB0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06351-29B8-A298-B612-55D602AF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C83709-5FB6-02DA-DB88-4F5E3150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37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C71A24-5BCB-9B28-47F4-99B1BD12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1A8472-8CF3-7C53-5849-928C52BD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B88FC-2D22-1066-90B2-2C52B6C64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F4A5-D39C-4230-8D40-455E25D543DD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0250A-0725-D451-F2B2-CABF57B03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3EF92-E447-18DF-E822-F9E45D4AC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932E3-E6BF-44F4-8EDC-237343701B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0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4AD04-7DA8-D2E7-8045-33DDED22A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FA0C2-7041-7798-EE98-F7B0F620A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9F34C2-DA4E-2E78-C1BE-45EFD711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97"/>
            <a:ext cx="12192000" cy="6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3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4F5EF-3BAE-2057-250A-B8F9E1B6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A1763C-696F-D657-6806-02DA56BC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5541D4-7B57-6179-2D8C-691B24E1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75"/>
            <a:ext cx="12192000" cy="650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5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6AE75-C897-1C02-9ED3-4A634AF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6C3B0-15F1-98C9-DB7B-84908AD0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3ECB4F-C7A9-42C1-85E1-906EF2E6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"/>
            <a:ext cx="1219200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1803-B2F2-DB95-9B22-C195BEB8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21936-CEC3-A6FB-B9DE-20156E03B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CB2848-D466-FB91-89E0-67C7236D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6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4372-0B1B-A496-B9E9-EE9203D3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24C42-459B-E88C-F0DC-82B8B721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9465E1-99DB-09CD-60E4-13DCF2DB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D5310-53D2-5BFE-5590-779A5866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2F4EF-11F4-5A5C-AB3A-B6ECEAD3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609EDD-ED89-B825-A95E-E299F8F3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31"/>
            <a:ext cx="12192000" cy="65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7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A77F-08A8-D683-09D3-4C01D8F1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96BDCF-0883-5D74-26A4-29B7356E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2C4B0B-29C3-24A6-E30E-5D40C0DE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121920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1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09888-BBBB-94D2-991D-8E7A4BC5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46D6C-A7CA-623E-8659-C034C7AF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C30846-C4EF-1A74-EA9A-E790D6C6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012"/>
            <a:ext cx="12192000" cy="6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7F5CB-556B-EF27-AE3C-9A61794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59D9E-46EF-AF6F-F940-DCBBB7DD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8026FA-FEB7-68E7-CE6C-7BC85F9B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86"/>
            <a:ext cx="12192000" cy="65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1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5733A-7004-CFF7-0552-37188781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78658-FB48-27B7-424C-CE005806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CAE01C-13D8-FE93-6E63-0E11835C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5BFD5-0B31-4589-F4FE-8F5D9760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90F88-1C2A-A724-793F-19CB2B87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0F9E4A-6D62-1162-F3DE-4C5472BC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6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F3613-9CEB-DF4F-076C-782481427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F53CF-AC26-F8C0-B01D-D10F7FDE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0464D9-0ADD-2FA4-1E2E-FF69CC53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0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E6FA3-AC2B-F1B3-65C6-2EE0E3CD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8A9815-915B-A5D5-6D86-3570C237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6B768E-075D-D856-C6DA-0B9CDB4B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03"/>
            <a:ext cx="12192000" cy="65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3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B17BA-E9B7-D315-5A51-518598CE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DC8C9-2B6C-472E-75F4-D95BE1F7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6D3D49-9211-F4F0-6DD8-D62C11E0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1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B457C-AED0-4F70-9F83-7B4AC751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107EF-AC70-2B8C-2EE6-3CE461D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E2B45A-2079-0AC3-D562-874148E7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16"/>
            <a:ext cx="12192000" cy="65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5EB82-1E7C-6D58-B1C5-FA83C0B7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B1095-9831-473C-CD3A-553F1A813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35375C-38CC-4181-AFD6-CB588F2E6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61"/>
            <a:ext cx="12192000" cy="653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57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MARCOS JANDER CHABOUDT</dc:creator>
  <cp:lastModifiedBy>ANTONIO MARCOS JANDER CHABOUDT</cp:lastModifiedBy>
  <cp:revision>1</cp:revision>
  <dcterms:created xsi:type="dcterms:W3CDTF">2025-04-11T19:34:37Z</dcterms:created>
  <dcterms:modified xsi:type="dcterms:W3CDTF">2025-04-11T19:34:51Z</dcterms:modified>
</cp:coreProperties>
</file>