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15"/>
  </p:notesMasterIdLst>
  <p:handoutMasterIdLst>
    <p:handoutMasterId r:id="rId16"/>
  </p:handoutMasterIdLst>
  <p:sldIdLst>
    <p:sldId id="256" r:id="rId3"/>
    <p:sldId id="309" r:id="rId4"/>
    <p:sldId id="385" r:id="rId5"/>
    <p:sldId id="401" r:id="rId6"/>
    <p:sldId id="420" r:id="rId7"/>
    <p:sldId id="419" r:id="rId8"/>
    <p:sldId id="421" r:id="rId9"/>
    <p:sldId id="412" r:id="rId10"/>
    <p:sldId id="381" r:id="rId11"/>
    <p:sldId id="418" r:id="rId12"/>
    <p:sldId id="413" r:id="rId13"/>
    <p:sldId id="414" r:id="rId14"/>
  </p:sldIdLst>
  <p:sldSz cx="9144000" cy="6858000" type="screen4x3"/>
  <p:notesSz cx="6946900" cy="92202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E7E7FF"/>
    <a:srgbClr val="CCCCFF"/>
    <a:srgbClr val="003399"/>
    <a:srgbClr val="FFFF00"/>
    <a:srgbClr val="FFFF99"/>
    <a:srgbClr val="99FF99"/>
    <a:srgbClr val="FF9933"/>
    <a:srgbClr val="FFCC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967" autoAdjust="0"/>
  </p:normalViewPr>
  <p:slideViewPr>
    <p:cSldViewPr>
      <p:cViewPr varScale="1">
        <p:scale>
          <a:sx n="79" d="100"/>
          <a:sy n="79" d="100"/>
        </p:scale>
        <p:origin x="1764" y="90"/>
      </p:cViewPr>
      <p:guideLst>
        <p:guide orient="horz" pos="2160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08" y="-102"/>
      </p:cViewPr>
      <p:guideLst>
        <p:guide orient="horz" pos="2904"/>
        <p:guide pos="21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9900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35413" y="0"/>
            <a:ext cx="3009900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C1E05-0146-48D5-AB76-81D4037DDE48}" type="datetimeFigureOut">
              <a:rPr lang="es-MX" smtClean="0"/>
              <a:t>07/05/2018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9900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35413" y="8758238"/>
            <a:ext cx="3009900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F0AAC-354C-4438-A358-104D6DD014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9924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0323" cy="46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0" tIns="46190" rIns="92380" bIns="4619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endParaRPr lang="es-MX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4970" y="0"/>
            <a:ext cx="3010323" cy="46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0" tIns="46190" rIns="92380" bIns="4619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endParaRPr lang="es-MX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4690" y="4379595"/>
            <a:ext cx="5557520" cy="414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0" tIns="46190" rIns="92380" bIns="461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 smtClean="0"/>
              <a:t>Haga clic para modificar el estilo de texto del patrón</a:t>
            </a:r>
          </a:p>
          <a:p>
            <a:pPr lvl="1"/>
            <a:r>
              <a:rPr lang="es-MX" smtClean="0"/>
              <a:t>Segundo nivel</a:t>
            </a:r>
          </a:p>
          <a:p>
            <a:pPr lvl="2"/>
            <a:r>
              <a:rPr lang="es-MX" smtClean="0"/>
              <a:t>Tercer nivel</a:t>
            </a:r>
          </a:p>
          <a:p>
            <a:pPr lvl="3"/>
            <a:r>
              <a:rPr lang="es-MX" smtClean="0"/>
              <a:t>Cuarto nivel</a:t>
            </a:r>
          </a:p>
          <a:p>
            <a:pPr lvl="4"/>
            <a:r>
              <a:rPr lang="es-MX" smtClean="0"/>
              <a:t>Quinto nivel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10323" cy="46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0" tIns="46190" rIns="92380" bIns="4619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endParaRPr lang="es-MX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4970" y="8757590"/>
            <a:ext cx="3010323" cy="46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0" tIns="46190" rIns="92380" bIns="4619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fld id="{9CFAAD8B-DE1A-43F9-A1E0-8BD2C1A2F744}" type="slidenum">
              <a:rPr lang="es-MX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94385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E384B-19AE-41ED-B6AA-19A8380BB205}" type="slidenum">
              <a:rPr lang="es-MX"/>
              <a:pPr/>
              <a:t>1</a:t>
            </a:fld>
            <a:endParaRPr lang="es-MX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3447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E384B-19AE-41ED-B6AA-19A8380BB205}" type="slidenum">
              <a:rPr lang="es-MX"/>
              <a:pPr/>
              <a:t>2</a:t>
            </a:fld>
            <a:endParaRPr lang="es-MX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492865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E384B-19AE-41ED-B6AA-19A8380BB205}" type="slidenum">
              <a:rPr lang="es-MX"/>
              <a:pPr/>
              <a:t>4</a:t>
            </a:fld>
            <a:endParaRPr lang="es-MX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4142804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E384B-19AE-41ED-B6AA-19A8380BB205}" type="slidenum">
              <a:rPr lang="es-MX"/>
              <a:pPr/>
              <a:t>5</a:t>
            </a:fld>
            <a:endParaRPr lang="es-MX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4142804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E384B-19AE-41ED-B6AA-19A8380BB205}" type="slidenum">
              <a:rPr lang="es-MX"/>
              <a:pPr/>
              <a:t>6</a:t>
            </a:fld>
            <a:endParaRPr lang="es-MX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4142804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E384B-19AE-41ED-B6AA-19A8380BB205}" type="slidenum">
              <a:rPr lang="es-MX"/>
              <a:pPr/>
              <a:t>7</a:t>
            </a:fld>
            <a:endParaRPr lang="es-MX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4142804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E384B-19AE-41ED-B6AA-19A8380BB205}" type="slidenum">
              <a:rPr lang="es-MX"/>
              <a:pPr/>
              <a:t>9</a:t>
            </a:fld>
            <a:endParaRPr lang="es-MX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2804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E384B-19AE-41ED-B6AA-19A8380BB205}" type="slidenum">
              <a:rPr lang="es-MX"/>
              <a:pPr/>
              <a:t>10</a:t>
            </a:fld>
            <a:endParaRPr lang="es-MX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5896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E384B-19AE-41ED-B6AA-19A8380BB205}" type="slidenum">
              <a:rPr lang="es-MX"/>
              <a:pPr/>
              <a:t>12</a:t>
            </a:fld>
            <a:endParaRPr lang="es-MX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280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830888" y="6597352"/>
            <a:ext cx="2133600" cy="268139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24488A7F-30C9-474B-A2D4-C12DB7D61B63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95707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2F850-B933-4EB3-8554-DC5AEB708FBC}" type="slidenum">
              <a:rPr lang="es-MX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825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836613"/>
            <a:ext cx="2057400" cy="52895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836613"/>
            <a:ext cx="6019800" cy="5289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BF937A-12AE-487E-934C-E1966C079DCD}" type="slidenum">
              <a:rPr lang="es-MX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3333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67C18-46DD-4B31-8231-2B663757CDB4}" type="slidenum">
              <a:rPr lang="es-MX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076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390B44-3EBB-41B6-BA84-1F6C2E8F081C}" type="slidenum">
              <a:rPr lang="es-MX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0904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7CB4C-4F3A-457A-B774-1AEE8E0316AE}" type="slidenum">
              <a:rPr lang="es-MX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9917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2914C-5599-4206-A74D-0745F2522208}" type="slidenum">
              <a:rPr lang="es-MX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7607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969B59-3519-4F57-9C54-B25745886986}" type="slidenum">
              <a:rPr lang="es-MX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9485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CBCA9-160A-44CE-8DF8-87EB4EC2E788}" type="slidenum">
              <a:rPr lang="es-MX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08618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3BC8F3-62B8-4DE5-9844-B82CDB7CE479}" type="slidenum">
              <a:rPr lang="es-MX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3071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DADB4D-0E4D-4E97-9C6F-525C48F2A15B}" type="slidenum">
              <a:rPr lang="es-MX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451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329729"/>
            <a:ext cx="7283152" cy="434975"/>
          </a:xfrm>
        </p:spPr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003399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830888" y="6545237"/>
            <a:ext cx="2133600" cy="268139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24488A7F-30C9-474B-A2D4-C12DB7D61B63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267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8420E7-9560-41CD-A673-1F93EBE02060}" type="slidenum">
              <a:rPr lang="es-MX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0991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EA7C5-2DCF-4642-9994-05463AEA288D}" type="slidenum">
              <a:rPr lang="es-MX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62553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FCD41F-72AE-4414-B9DD-97359B9D896B}" type="slidenum">
              <a:rPr lang="es-MX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962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830888" y="6597352"/>
            <a:ext cx="2133600" cy="268139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24488A7F-30C9-474B-A2D4-C12DB7D61B63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2059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830888" y="6597352"/>
            <a:ext cx="2133600" cy="268139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24488A7F-30C9-474B-A2D4-C12DB7D61B63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674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830888" y="6597352"/>
            <a:ext cx="2133600" cy="268139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24488A7F-30C9-474B-A2D4-C12DB7D61B63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419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329729"/>
            <a:ext cx="7283152" cy="434975"/>
          </a:xfrm>
        </p:spPr>
        <p:txBody>
          <a:bodyPr/>
          <a:lstStyle>
            <a:lvl1pPr algn="l">
              <a:defRPr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830888" y="6545237"/>
            <a:ext cx="2133600" cy="268139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24488A7F-30C9-474B-A2D4-C12DB7D61B63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2544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830888" y="6597352"/>
            <a:ext cx="2133600" cy="268139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24488A7F-30C9-474B-A2D4-C12DB7D61B63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6006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106A7F-DA83-4563-8D8C-1644ABA5FC4B}" type="slidenum">
              <a:rPr lang="es-MX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658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AE7083-C55B-4C86-9C58-D8E6ED27B492}" type="slidenum">
              <a:rPr lang="es-MX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77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60648"/>
            <a:ext cx="7283152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MX" smtClean="0"/>
              <a:t>Haga clic para cambiar el estilo de título	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 smtClean="0"/>
              <a:t>Haga clic para modificar el estilo de texto del patrón</a:t>
            </a:r>
          </a:p>
          <a:p>
            <a:pPr lvl="1"/>
            <a:r>
              <a:rPr lang="es-MX" smtClean="0"/>
              <a:t>Segundo nivel</a:t>
            </a:r>
          </a:p>
          <a:p>
            <a:pPr lvl="2"/>
            <a:r>
              <a:rPr lang="es-MX" smtClean="0"/>
              <a:t>Tercer nivel</a:t>
            </a:r>
          </a:p>
          <a:p>
            <a:pPr lvl="3"/>
            <a:r>
              <a:rPr lang="es-MX" smtClean="0"/>
              <a:t>Cuarto nivel</a:t>
            </a:r>
          </a:p>
          <a:p>
            <a:pPr lvl="4"/>
            <a:r>
              <a:rPr lang="es-MX" smtClean="0"/>
              <a:t>Quinto nivel</a:t>
            </a:r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97352"/>
            <a:ext cx="2133600" cy="268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effectLst/>
              </a:defRPr>
            </a:lvl1pPr>
          </a:lstStyle>
          <a:p>
            <a:endParaRPr lang="es-MX" dirty="0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97352"/>
            <a:ext cx="2895600" cy="268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>
                <a:effectLst/>
              </a:defRPr>
            </a:lvl1pPr>
          </a:lstStyle>
          <a:p>
            <a:endParaRPr lang="es-MX" dirty="0"/>
          </a:p>
        </p:txBody>
      </p:sp>
      <p:sp>
        <p:nvSpPr>
          <p:cNvPr id="136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97352"/>
            <a:ext cx="2133600" cy="268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effectLst/>
              </a:defRPr>
            </a:lvl1pPr>
          </a:lstStyle>
          <a:p>
            <a:fld id="{3CA265DF-A538-4D1F-94E3-2FDD4ADDBBFC}" type="slidenum">
              <a:rPr lang="es-MX" smtClean="0"/>
              <a:pPr/>
              <a:t>‹Nº›</a:t>
            </a:fld>
            <a:endParaRPr lang="es-MX"/>
          </a:p>
        </p:txBody>
      </p:sp>
      <p:pic>
        <p:nvPicPr>
          <p:cNvPr id="3" name="2 Imagen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153265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rgbClr val="153265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153265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rgbClr val="153265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153265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153265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153265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153265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153265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MX" smtClean="0"/>
              <a:t>Haga clic para cambiar el estilo de título	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 smtClean="0"/>
              <a:t>Haga clic para modificar el estilo de texto del patrón</a:t>
            </a:r>
          </a:p>
          <a:p>
            <a:pPr lvl="1"/>
            <a:r>
              <a:rPr lang="es-MX" smtClean="0"/>
              <a:t>Segundo nivel</a:t>
            </a:r>
          </a:p>
          <a:p>
            <a:pPr lvl="2"/>
            <a:r>
              <a:rPr lang="es-MX" smtClean="0"/>
              <a:t>Tercer nivel</a:t>
            </a:r>
          </a:p>
          <a:p>
            <a:pPr lvl="3"/>
            <a:r>
              <a:rPr lang="es-MX" smtClean="0"/>
              <a:t>Cuarto nivel</a:t>
            </a:r>
          </a:p>
          <a:p>
            <a:pPr lvl="4"/>
            <a:r>
              <a:rPr lang="es-MX" smtClean="0"/>
              <a:t>Quinto nivel</a:t>
            </a:r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</a:defRPr>
            </a:lvl1pPr>
          </a:lstStyle>
          <a:p>
            <a:endParaRPr lang="es-MX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ffectLst/>
              </a:defRPr>
            </a:lvl1pPr>
          </a:lstStyle>
          <a:p>
            <a:endParaRPr lang="es-MX"/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ffectLst/>
              </a:defRPr>
            </a:lvl1pPr>
          </a:lstStyle>
          <a:p>
            <a:fld id="{B8659EB3-FD06-4299-AE1A-8F9D4AB91869}" type="slidenum">
              <a:rPr lang="es-MX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295275" y="3497812"/>
            <a:ext cx="744507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CONVOCATORIA ACADÉMICO DE TIEMPO COMPLETO</a:t>
            </a:r>
          </a:p>
          <a:p>
            <a:r>
              <a:rPr lang="es-ES" dirty="0" smtClean="0">
                <a:solidFill>
                  <a:schemeClr val="accent4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Departamento de Física y Matemáticas</a:t>
            </a:r>
          </a:p>
        </p:txBody>
      </p:sp>
      <p:sp>
        <p:nvSpPr>
          <p:cNvPr id="2" name="AutoShape 2" descr="data:image/jpeg;base64,/9j/4AAQSkZJRgABAQAAAQABAAD/2wCEAAkGBhQPERQREhISFRUVFxIZGRcXFxcYGBUYGBUWFRQYGBcXHyYfFxojGRYaHy8gIygpLCwsFx4xNTAsNSYrLCoBCQoKDgwOGg8PGTAkHyQuLTUvLy0pNDUyLzIwLS8sLDQvKioyLDIsKi8sLDUvLy8tLCwsLDQqMiwsLCwsLS8sLP/AABEIAJ8BPQMBIgACEQEDEQH/xAAcAAABBAMBAAAAAAAAAAAAAAAABAUGBwIDCAH/xABJEAACAQICAwkOAwcCBwEBAAABAgMAEQQSBSExBgcTF0FRU2HSIjI0UnFyc4GRk6GjsbIzQtEUFiNiksHCVLMVJGOCouHwdEP/xAAbAQABBQEBAAAAAAAAAAAAAAAFAAIDBAYBB//EADkRAAEDAQQECwgDAQEBAAAAAAEAAgMRBBIhMQVBUXETNGFigZGhscHR4RQVIiQlMqLwM1LxclMj/9oADAMBAAIRAxEAPwC8axaQDaQPXWVVXvrj/mo/Qj/cerlisvtMvB1oqtrtHs8d+lVaPDL4y+0V6rg7CD5K54tU/wB6T8TEebF9Xona9Dizwulv1pycu9ULNpThpBHcpXl9FZJNqx4ZfGX2imbdt4BiPM/yFUlaoLBoz2thffpQ0y9VNbLf7M8Nu1qNq6G4ZfGHtFZ1z9o0fxovSR/cK6BqLSFg9jLRerWuqnmpLFbPaQTdpTlWLSAbSB669DX2VT++SP8An38yL7az3Dbr/wBjfgpT/Ac6/wDpsfzDq5x6/LY90OdZxMx1SRWlFB7zaJjE8UFaVqreorxWBAINwdhHLXtBEWWLSAbSB6684ZfGX2iqh3yR/wA+/mRfbUXtWig0IJY2ycJSorl6oJNpbg5HMuZHb6LohXB2EGvSagm9N+BN6QfYKl2mvB5vRS/YaD2iz8DOYa1oc0Thn4SES01JVwy+MvtFHDL4y+0VzwBQRR73AP8A0/H1Qf31zO30XRVYGZfGHtFYYU2jTzV+gqgMRJndm8ZmPtJNC7Bo/wBrLhepSmrf5IhbLb7MGm7WvKuguGXxl9oo4ZfGX2iuebUWop7gH/p+Pqh/vrmdvouhuGXxl9oo4ZfGX2iuebUWpe4B/wCn4+qXvrmdvouiQaw4ZfGHtFNO4+bPgcOf+mo/p7n+1Upih3b+c31NDrHo32h72F1Lp2b+XkV61W/gGMddre5V0Dwy+MvtFHDL4y+0Vzzai1EfcA/9Px9VR99czt9F0Nwy+MvtFerIDsIPrrni1SzeyxOTHBekjkX2Wf8AxqC0aE4KJ0gfWgrl6qWHS3CSBhZSp2+it2iiis8jaK8ZgBcmwqEbqN8hYSYsMFkcai51op5hbvz8PLVd6S01NiTeaV36ie5HkUah6hRqy6HmmF55ujt6kKtGlIojdb8R7OtXVNulwqamxMAPNwi39gNYw7p8K+pcTBfz1H1NUVRRL3DHT7yqHvl/9QuiFYEXGsGvag2ms76OwKxOyM/AKCpKm/APYauS4FIIdMyYmc4gO4R4MQqqCQA0eHjZjbnzyML9VBWaPLmlwdlXs88epFXW0NNKbO3yw61ZFFV5udd+Gwa/xoi0fCM0k7OuIXJrCISQDfuraiBVh1WtNn4BwbWv+05disQTcK2tKfvQiqr31vCo/Qj/AHHq1KqvfW8Kj9CP9x6v6G40NxVLSvFzvChVT/ek/ExHmxfV6gFT/ek/ExHmxfV60mleKP6O8IFo7jLenuUu3beAYjzP7iqSq7d23gGI8z+4qkqpaC/gdv8AAK3pn+Vu7xSjRv40XpI/uFdA1z9o38aL0kf3Cugaqaf+6Pp8FY0N9r+hU/vk+Hv5kX21FqlO+T4e/mRfbUWo9YeLR/8AI7kHtn8795U+3vd2WQrhJ27k6o2P5T4hPMeTm2c1rLrnarT3Absv2hRhpm/iqO4Y/wD9FHIf5gPaNfIaB6X0dSs8Q3jx8+tF9GW6tIZDuPh5KKb5Ph7+ZF9tRepRvk+Hv5kX21F6OWHi0e4dyEWz+d+8qzt6b8Cb0g+wVLtNeDzeil+w1Ed6b8Cb0g+wVLtNeDzeil+w1kbfx128eC01j4oNx8VQYoNAoNbpY9Xxi5+Dwjv4sLH2Rk1QwNdB4VbxqDrBVfoKP2GPo0/pH6VibDpEWS8C2tTtWttdiNpum9SnIufaKsTfXgVUw+VVHdS7AByJzVXdayyWj2iIS0pXzos1aYOAkMda0RRepVvaxhsaAwBHByaiL+Lz1bH7DH0af0j9KoW3SossnBllcNvortk0cbRHfvU6FHt7efNgIx4rSL/5lv8AKqjxXfv5zfU10CkQUWUADqFvpXP2K79/Ob6mquh5BLNM8ClSD3qfSjODiiYTlUdy1UUVbu5bc/hZMHA7wQMzRqSSqkk85JorbLY2ytDnCtTqQ6y2U2lxaDSiqKnbcpieCxuHb/qKPU3cH4NVufuxg/8ATYf+hazTcvhQQRhoAQQQQi6iNh2UJk03E9haWHEUROPRMjHBwcME6VAN8bdaY74SFrMR/EYbQCNSDmJGs9RHPU20jjRBFJK2xFZj12F7evZVCYrEtK7SObs7Fiesm5qloayCaQyPyb3+it6UtJiYGNzPctVFFSjcjuHfHfxHJSEG1/zORtC31W6z8ddtXNMyBl+Q0CzcUT5XXGCpUXoq7MFuIwcQsMOjdb92T/Vq9lbMVuNwcgscNEOtRkPtS1BffsNftNOhFfc8tPuFVq3MYZJsFhC6hsiRst/ysoKgjr20uj0DAoCrEgCiQAAbBJ+IPXW7Rmjlw0SQpfKgsLm5tcnb66VVmZZiXuLSaEnx81oI4wGAOGNAkbaIiIiXg1tCVMf8mUWGU8mqllFFQlxOZUoaBkEVVe+t4VH6Ef7j1alVXvreFR+hH+49FtDcaG4oZpXi53hQqp/vSfiYjzYvq9QCp/vSfiYjzYvq9aTSvFH9HeEC0dxlvT3KXbtvAMR5n9xVJVdu7bwDEeZ/cVSVUtBfwO3+AVvTP8rd3ilGjfxovSR/cK6Brn7Rv40XpI/uFdA1U0/90fT4Kxob7X9Cp/fJ8PfzIvtqLVKd8nw9/Mi+2otR6w8Wj/5Hcg9s/nfvKKzilKMGUkMpBBGogjWCDW1cC5iMwW6BghPMxFxfmvz0nq1UFVqEJw03phsXKJXADZUVrbCVFr25L7bU30UVxjAxoa3ILrnFxLnZqzt6b8Cb0g+wVLtNeDzeil+w1Ed6b8Cb0g+wVLtNeDzeil+w1iLfx128eC11j4oNx8VQYoNAoNbpY9dB4P8ADTzV+grdWnB/hp5q/QVurzN2ZW/bkFX2+33mH86X6JVb1ZG+33mH86X6JVb1t9EcUZ095WR0nxl3R3BSzey8OHo5P8at2qi3svDh6OT/ABq3aAab4z0DxRrRPF+kornvFd+/nN9TXQlc94rv385vqat6Azk6PFVdNZM6fBaqKKK1CzyK6EwveL5q/QVz3XQmF7xfNX6Cs1p/KPp8Ef0Lm/o8VHt8WfJgJAPzGNfa4J+AqnKt/fKjvgHPivEf/K396qCrWgwPZj/0e4Kvpf8AnG7zW3CwGR0QbWZVHlYgf3q/sHhFhjWNBZUAUDqAtVB4HEcHIkniOjf0sD/ar/ilDqGU3DAEEcoIuD7Kp6fLvgGrHwVrQwb8Z14LOiiisyj6KKKKSSKKKKSSKq3fXT/mYjzxW9jt+tWlVfb7OCJSCYDUpdD/ANwDL9porohwbam1117kO0m29ZndHeq3qcb1OJC4iVCdbxgjrytrHsa/qqD1sw+IaNg6MVZdYZTYg9RFbC1QcPC6Ouay9nm4GVsmxXFvgYoJgJrnW+RR1ksP7An1VTNLNIaYmxNuGld8uzMdQ8g2Ujqvo+xmyRXCakmqnt1qFpkvAUACVaJS88I55IvvFX/VIbjMEZsdAo/K4c+RO7+oA9dXfQTTzgZGN2Dv/wARfQzTwbjyqn98nw9/Mi+2otUp3yfD38yL7ai1aCw8Wj/5Hcgls/nfvKsfewwizYbExyKGVnUEHlGSopus3MNgJcusxtco/OPFP8w+O2pjvS/gz+kX7al2mdER4uFoZBcHYeVTyMOYigD7c6y259ftJFR0DFGWWMWmxsp9wGHWqEopw05oWTBzNDINY1g8jryMP/tRuKb61DHte0OaagrPOaWEtdmFZ29N+BN6QfYKl2mvB5vRS/YaiO9N+BN6QfYKl2mvB5vRS/YaxFv467ePBa6x8UG4+KoMUGgUGt0seug8H+Gnmr9BW6tOD/DTzV+grdXmbsyt+3IKvt9vvMP50v0Sq3qyN9vvMP50v0Sq3rb6I4ozp7ysjpPjLujuClm9l4cPRyf41btVFvZeHD0cn+NW7QDTfGegeKNaJ4v0lFc94rv385vqa6ErnvFd+/nN9TVvQGcnR4qrprJnT4LVVq7mtF4FsJC0qYYuUXMWKZr8t7nbVVUWo5a7MbQ0NDy2mxCLLaBA4ktB3q5/+D6N6PCe1P1p2XSkIFhNFq/nX9aoK1epGWIUDWSAPKdQoW/Qt/7pSd/+oi3S137YwFemnsEMXhJY1IbOhykEEFh3Sa/OAqiiK6B0fgxDFHENiIq/0gD+1Vbvh7mTh5jOg/hSm5t+RzrYeQ7R6xyVW0LaWse6EnA5fu5WNLQOexsoGWaiFTncTu9GHUYfEX4Md4+3IPFYbSvMRs8myDUVobRZo7Qy5IMEDgnfA++xdBYTHRzLmjdHHOpBHwr3FYxIhmkdEHOzBR8a59ViNYJHkoZidZJPloF7gFf5MN3qjHvo0+zHf6K/9HaSjxCcJE2ZCWANiAcpsbX5LilNR3e+S2j4evhD7ZHqRVnbQwRyuY3IEjqRyF5fG1x1gIoooqFSopFpnRS4uF4X2MNvKpGtWHWDS2inNcWkObmFxzQ4EHJULpnQkuDlMUq2PIfyuOdTyj6ctIK6Bx2j451ySorrzML+scx6xUXxe9fhXN0MsfUrAj/zBPxrVWfTkZbSYUPJks3Poh4NYjUcqqaskQsQACSTYAayTyAAbatGLeow4PdSzt1XQf41IdEbl8PhNcUShvHN2b+o6x6rVLLpuBo+AEnqTI9ETOPxkAJl3AbkzhEM0otLILW8RNtj1k2J8g66l9FFZWed88hkfmVo4YWwsDG5BU/vk+Hv5kX21FqvXH7mcNiHMksKOxAFze9hs5aT/uTgv9NH8f1rQ2fTMUUTWFpwAGrzQSfRUkkjnhwxKj+9N+DP6RftqeUj0boeHDAiGNUDG5AvrOzlpZQG2TCeZ0jcijFliMMTWHUmbdTuaTHw5DYOtyj+KeY/ynlH6VS2NwTwSNFIpV1NiD/9rHLeugqbtI7ncPiWDzQo7AWudtubVV7R2kzZQWPxb3KnbtHi0fE3B3eorvTfgTekH2Cpdprweb0Uv2GvdG6IiwwKwxqgY3IF9ZtblpTLEHUqwuGBBHOCLEVTtNobLaDKBgSFaghMcAjOdFzyKDV2/uTgv9NH8f1o/cnBf6aP4/rWj9/Q/wBT2eaB+55f7DtTtg/w081foK3V4q2AA2CvayJNStKMAq+32+8w/nS/RKrer80loWHFZRNGr5b2vfVe19nkpB+5OC/00fx/WtDYdLRWeARuaaiuzaglr0bJPKZGkY07lX29l4cPRyf41btNmA3NYbDvwkUKI1iLi97HaNtOdDdIWptql4RooKa1fsVndZ4rjjrRXPeK79/Ob6muhKZG3F4Mkk4aO58v61Noy3MshdfBNaZdKit9jdaQ26QKVzVI0Vdv7k4L/TR/H9aP3JwX+mj+P60Y9/Qf1PZ5oX7ml/sO1UlT5uJwHDY6FeRWznyIMw+IA9dWj+5OC/00fx/WlWjtzmHwzZ4YURiCLi97GxI1+QVFPpuN8bmsaakHZ5qSHRL2vDnOFAU5VpxeESZGjkUMjCxB2EVuorLgkGoWhIBFCqm3Tb3cuHJeANLFzDW6eUDvh1j2VECLaq6Ipu0juew+J1ywxsfGtZv6hY/GtDZtOOaLswryjP8AepBLRohrjWI05CqHoq3pd7PBtsWRfI5/yvXsO9pg1NysjdTOf8bUR992amR6vVUfdE9dXWnHcbHlwOHH/TU+3uv7081rw2HWJFjQWVQFA5gBYCtlZCV997nbSStPG24wN2BFFFFRp6KZ9K7rcNhZODmkKtYG2RzqN7a1BHJTxTRpTcphsU/CTRZmsBfM41C9tSsBymp4OCvf/atOSle1RTcJd/8AlSvL6JFxh4Hpj7uTs0cYeB6Y+7k7NZcX2B6D5kvao4vsD0HzJe1V36fz/wAVU+d5naseMPA9MfdydmjjDwPTH3cnZrLi+wPQfMl7VHF9geg+ZL2qX0/n/il87zO1Y8YeB6Y+7k7NHGHgemPu5OzWXF9geg+ZL2qOL7A9B8yXtUvp/P8AxS+d5naseMPA9MfdydmjjDwPTH3cnZrLi+wPQfMl7VHF9geg+ZL2qX0/n/il87zO1Y8YeB6Y+7k7NHGHgemPu5OzWXF9geg+ZL2qOL7A9B8yXtUvp/P/ABS+d5naseMPA9MfdydmjjDwPTH3cnZrLi+wPQfMl7VHF9geg+ZL2qX0/n/il87zO1Y8YeB6Y+7k7NHGHgemPu5OzWXF9geg+ZL2qOL7A9B8yXtUvp/P/FL53mdqx4w8D0x93J2aOMPA9MfdydmsuL7A9B8yXtUcX2B6D5kvapfT+f8Ail87zO1Y8YeB6Y+7k7NHGHgemPu5OzWXF9geg+ZL2qOL7A9B8yXtUvp/P/FL53mdqx4w8D0x93J2aOMPA9MfdydmsuL7A9B8yXtUcX2B6D5kvapfT+f+KXzvM7Vjxh4Hpj7uTs0cYeB6Y+7k7NZcX2B6D5kvao4vsD0HzJe1S+n8/wDFL53mdqx4w8D0x93J2aOMPA9MfdydmsuL7A9B8yXtUcX2B6D5kvapfT+f+KXzvM7Vjxh4Hpj7uTs0cYeB6Y+7k7NZcX2B6D5kvao4vsD0HzJe1S+n8/8AFL53mdqx4w8D0x93J2aOMPA9MfdydmsuL7A9B8yXtUcX2B6D5kvapfT+f+KXzvM7Vjxh4Hpj7uTs0cYeB6Y+7k7NZcX2B6D5kvao4vsD0HzJe1S+n8/8UvneZ2rHjDwPTH3cnZo4w8D0x93J2ay4vsD0HzJe1RxfYHoPmS9ql9P5/wCKXzvM7Vjxh4Hpj7uTs0cYeB6Y+7k7NZcX2B6D5kvao4vsD0HzJe1S+n8/8UvneZ2p50fpBMRGssTZka9jYi9iQdR17QaU0n0fo9MPGsUS5UW9hcm1ySdZJO0mlFDX3bxu5aq7Febeui9nrRRRRTU5FMO6iVlbC5Hdc+IjjbKxGZCGJHw27afqZt02BeRInjXM0M0UuQWBdVuGC31Xs1x5KsWYgSCv7goZwTGaJRptSI0ys6nhcOt1YgkNMiMDz3UmtOI3SxRtIlpWaIKWCxuxAIJvs1gAXvs8tE+JOJyIkcoAeJ2Z0KBRG4kt3VixJUDVcayb86MQuMRjW4OTK8USocpsxVXDAethU0cbbtJMxjnygefeonvN6rNfkT5JdPpCJ5MKc8l5MzR5cwRwYye71WIy6wDrvatkGnY3WZgHAhJD3UgggZiLHbq1+umTCYSRV0YDFJ/BBEnc95/BMev/ALjyeWluL0S/7XmQfwp1XhupoWBTy5gch6gac6KIG6TqOvY494xHLvTRJJmBrHaB4pfidNpGCSshsodgqklFN7FhybDq26jqrRiN1MCFQC7lo+EXIjtmTVrWw17b9Vje1N2Ow7Q4uV3wrYiOZY7FFVijKuQqwYiykWN9lb4MMyYuA8DkRYJEORe4RmdGVQRzBTrAtSEMVATsrmNmXXglwslSOWmXL5YpxGmkJsBIRnVMwXuQ5t3J5RtAJtYHVt1VqwukIg2JfhJP4bKZOEzBY7Rg9wG2C2vVtvTXNgXGI4WBZo5DMokQgmGaPMA0hvqVsgvcWNxs13rRpDRcsw0gqIwMjwPHmFhJwax5hfrKEa6c2CI4XqAga+UV8+hcMsmdKkV7ilsmkS2Pw4HDIrRTkq91VrBMjZdl9Z1HWOUCnDCboIpWjVc1pQ5jYrZZAvfZT5Neu1xspsknlmxOGmXDzKFjxAbOAoVmCWB17LjaNvJfXSPBQzNJgpXgnzIZhLfKFUtGVGRc1ljB5QNltppxhY5ovYUadYz+I+A/cmiVzXGmNTs1fD5lK91emL4d+CMoyyRrwiXC5uFVXUsNZFrgnZfVe+qn/G4cyIVV2Qkr3S7QAwLWPISAR66h8mFnXAvgjBK0iOtmUApIv7QsmYMTtttG2pshuAbEdRtcdWqop2tja0N1Od0j4aHpUkJL3Eu1geNQo1hsOz4zEQGfEBEjhZbSG4L58xuduwbacf8AjaQqqyF2AKxtNl7jhNSnM3J3WonYDqJvSfARMMfiJDG4R44VViuolM2b6034TBtGZMPJghKTJIySlUaNldy4MhY3BXNssTq1VI5rXn4jkG7NmPamBzmD4dp27cE+Y3T8UOYtmyxlRI4F1jLWsGP/AHC9r2uL2rDE7pYo2kS0rNEFZgsbk2N9Y1axYbdlN2DabDS4iE4d5RLK8kbjLk7u11kJPc5SOY3GwbL7VicYnFuY3yvDCqkKbMyCTMB/UKZwMYzxwrmMcR1Zn9BT+FectuzLP0/SnNtMR5Yyt3Mq5kVRcstgS2u1gARrNtoG0007otKiXAyywu6lGVTYlGVhIqsjDaDY7Oukmi8HLAcHM0chVcPwEigXaM3Vg2Ua2F1sbX5K80loqRsPjWWNy2IljKRgd1lXgxmI/KTlJ18luXVUkcMTJG46xr51COrH/VG+SR0Zw1HurXrw/wAT1prE3/gq0uYZXcRA5xGGvtBGXMVtq1kZrCt401EY45EbOJTaMKLlzYkgA7LAG97Wsb03xh4MZLMUkaKdIbFVLFGjDDKyjWLg3va19tNbYB8NHhjwchlE88oWPK7Rq+csuQkBhlYKbHUTqOy7GwscA2v6QSeoin6E8yuBJp+1w6wap4xenYZIJyWmQRhlkKpIHjPKAwFsw23BO0HZS2XSaR5VAd2KZgqjM+UWuxv/AHOs7L1HmtJhcZGkWI4aUOxWSPIWaRci5RcjKMoG3VbXtpTI0sGITECCWSOSCONggGeN0ZiLqSNRzGumBmQ5cCc8B676bVwTOzPJiBylOa7oYnWNoy0nCqzoqDuiq2zGxtaxIGvXfVSzA41J41ljN1cXB1j4HYaZcW8xlhDQPwZSS4iy3VywKI7gjKuXblNiw5RW/cfA8eEjjkjZGTMCGt4zG4sdmuoZImCO8M67QcMfIfuUjJHF905U2bvNJt1emAMNiBGZc0YILx3AR7AhSw18ovbZfXanKbSyxLYh3KorsEXMVU/mPlsdW02NhqqOT4aZMNjMIYJXZ2naN1AKushLC5vqYE2IOvmvSiWBosQZZMI80c0cIsFRnidAVKspNrEG972qzwMd0NrkTTEY/b69VM1Dwr717dqOGfopPh8QsqK6NmVwCCOUEaj1VHdz+kpFxMuHldmVzK8JbWcscrxOl+UjKD5CafsDHkiUcGsdh3iAWXlyi2o26uWo9jdHyyQrJCjLPBPLJGHGXMrzOSp/lZGufJVeEMN5hyOFTqzoeuleRSyl3wuGYx35V9FljdJSPpCCNXZYbzqQDbO8cYdiSOQFgvlVqW6Q0miypIzyiKMlGKg8HwjEKOEYbQuzYQC2sgikk+j2jxOCypI6wjEcI+XVmkQd0ecs9ybbL0nw+EaN5YJMFw2eWR45SqNGVkcuOELa1yk8xOrVyVYuxkNI1N5NrgTjrpTr2KG88XgdZ5dgIGGqqepd0USPJGwcNEqsRlNyGYKpTx7k21X5tuqvcTi4/wBow6s0yuwkKqMwRu4u2f8AKSBsF7gmmvTmEkkf9ojjPCYUjg1K/jg24QX8W2peYgnmNKMbmkxOClEUgVeGL3XvM8eVQ3Xfmvz7KhETKAjY6uOu74+NMwpTI/EHaKYaq+HhXWlsm6CJWAObKZOCD27jhLkZb+UWva19V70YrT8cecnOVjIEjqpKxnUbMRr1Ai9gbX12pq0E02HX9kbDuxR3yy9zwRQuXDk3vmF+9Ave2zaMYsNJFHi8MYncyvO0bAXVxMDYM2xCCTfNbVsvXeAjDiPEYiufJh+4Fc4Z5FfDI0y/fFShWBFxrB5a9pLozCcDDFETcoiLfnyqBf4Uqqg4AEgK4CSMUUUUVxdRRRSd9IRhzGWAZUzm9wAt7XzHVt664XBuZXQ0uyCUVhNKEUsxAABJJ2ACmxt08O0cKy+OsblfbalX7XDPCzZleIq2bl1Ad0CNoNuTbUQnY6oY4V3/ALgpjA9tC9pA3fuK34bErKodGDKdhHsrbSLBzQxwK6FVhC3BNwLHX+bXrJ5ddJTuoh22lyePwT5PLe2yucMxrRfcK02/uCXAPc43Gmldn7ineiksmk41RXLjK5VVIuQS2obKT4nT8UbFLu7LtEaM+XylRYHqpzpo25uHWmthkdk09ScqKSaP0pHiATG17bRrDL5QdYrRidPxRsU7t2XvhGjPl8pAsPJSM0YaHXhQ8qQhkLi26ajkTlRTeun4TGZc9lDZTcMDmtfLlIuT1CtH7zwjvuFQH8zRuq+0jVTTaIhm4dacLPKcmnqTvRXisCAQbg7COWmnSG6mCBijMSw2hQTbynZ8afJKyMXnkAJkcT5DdYCSneimPCbssPIwXMyX2ZxYe0EgeunmaZUUsxAUbSTYD102OeOQVY4EJ0kEkZo9pBWdFME27fDqbAu3Wq6vjamrdDuuWSNRh5HVs3daiptY8vltsqtLpCBjSQ4GmoFWYtHzvcAWkV1kKaUVEdAbq4YoFSV3LgtfUzbWJGvl1U9YLdHFOH4LOxRcxAU3PMBzmnw22GUAhwqRlXFMmsU0RNWmgOdME6Uh0jodJyrlpEdLhXjYqwDWzDmINhqIOymrB6TlhQ4jGMyKzWSMKO5vci9hfYNXx20uG6eDgxKXspJAuDckWvYbeWpIrawfFW6eXA08io5LE/7aXhyYivmlmDwCxA2LsxtdnYsxte2s7BrOoWGs89Kajv79Ye9v4nly/wDu9PeCxyTKHjYMp5R9CNoPUacy1RzO+F4J3pr7LLC34mkDct9FJMdpSOC2drFr2UAszW5lW5NJod0cTMEbOhbUOERkBPUSLV100bTdLhXeuNgkcLwaabk6UUnwuOSXNkN8jFWFiCGG0WNKKkDg4VCjLS00IRRTXJulgBK5yzAlcqqzEkbbADWOvZWWG3QRO4ju6MdgkRkzeS+o1D7RETS8OtTezygVunqTlRSeTSEauY2YBgmc3uAEva+bZt66QNuphGv+IV8cRvk/qtspzp42/c4da42CR/2tJ6E70Uin0xEiLIWujbCoZr/0g81J/wB6MP4z+6l7NcdPE3AuHWk2CV2IaepOtFNI3VYY3HCG45Mj5j1AFbmvU3SwlgrcJHfUDIjICfKRb21z2mH+46072ab+h6k60UUVOq6KKKKSSKjWkMCJtIKrd7wIZhyMFc2B5xmsbdVSWo7jMasWkULGwaHLfkBLki/NrFvXVK2Xbrb2V4K7Y71513O6VIQLaqjGlof2ac5NSYiKcMo2Z0QsGtznZ6zUoqMaYk4echda4eKcseTO6FQvltrrlupcFM6inj2VXbDW+a5UNfDtokGEx0ZOGjmYCOKFHsQSGkPe3A22GupCd0+G6VfY36Uy6FkGHkgd9STQImY7A67ATyXH1qXWqCxCQtNHCvKMcsNY1KxbTGHioNOQ0GeOo61AcXOpWaKFv4fDQPGRcBS9w1r7LN9KnGDwawoEQWA+POTzk89NW638FPTQ/dT5Ullh4OVwOJoO0k0Gf6FFapuEiYRgKnsAFTl+lMOkUEeNw8i6jLwiP/MAoKk85B+grTufx6YZTh5zwcoZzdtQkubhg2w83qpRpvwnB+fJ9gp2xOESVcrqrDmIv7Oak2Jxle5hxB15YtbX/V10jRExrxgRqzwc6n+LOQqBmOUAa7m1h13P1prn3Q4ZgUzGQG4IVHcEcutRao9howcWMGzloEdyqk3BYIDkJ5QDyfrUzkkWJCxsqqNfIABTop3zhxFGgGhrjv2Yd6bJAyAtBq4nEUww1ajj3Jp3Hy5sMBrIVnUX22Davga06WmwUEjPKqNK1iRbOdgA1HUuodVZbkZL4ZmA1mSUgHrNwDUT3PtG2JviSLHMe72F7/mv69vLVGS0XIYWAAl2t2Q/aq8yz35pnkkBupuZ/aI3QaQw82UwRGMi+bUqgjk1Kdv61px+mHmihhJNkWx/ma5C357LYe2nndnpGFlSKIoSGzHJawFiALjVfX8Kj0+BZI45fyvm18zKxFvYAfbQa1X2yvDXA4CtBQavFGLLcdEwuaRiaVNTr8FPdGbkoIkAdFke3dFtevlsNgFM27LQ8UESNHGFJexIvsyk218lPGjd10EiAu4R7d0G1a+Wx2EU27scYmIw6vEwZVlsSL6jkPP5R7aNWkWU2U8Fdywyr570FsxtQtQ4W9njnTy3LXo3Q8LaPaVo1LhJjm13uC1vZatW9/8Aiy+Yv3Vu0HpSI4JsOXAkIkUKfzF75bc9y1qa9yOlUw8zcIcqutr8xBuL9W2qTHRMls7xQCmO+mtXHtlfFaGmpNcN1dSkW7zwZfSL9r0h0BHAcEGxOXKsrkXJ22taw1t5K17sdPRzIsURz2YMzDYLAgC/L31Rd5GKKpvlGbL5Se6PwHsrlrtbGWpz2gO+GnInWSyvfZWscS34q8qk2kdNYFkZFg12NmVFWx5CDcHbWO4CciaRL6ima3WrAD4MadxpDBwYe8Zi73UBYuxty8t77b0x7gvCW9E33JUhqLVES5pJ/qMvNR4GyygNcAP7HPyU6xE6RjO7KoH5mIFr8lz5KYdNaaw88EiAs91axEbkBgLqc1rDXy1miCbHyLLYiJEManZ3QBZ7cpvqvS/T+JWPDSlja6Mo6ywIAHtotI90kbyKBoqMRXLA6xTtQmNjY5GA1LjQ4GmeI1GvYmjRMxjmhc97iokv6VFGv1j4mnrTWP4CF3HfWso52bUvxPwpqODMuj4infxpHInnIL/EXHrrOPFjGzQZe8jRZm89tUanrGs1FG50bODGbgCOnPqOPSpZGNkfwhyaSD0ZdYw6EswEUeCgQSMq2HdMSBdjrbXy6zTVuj0zBNh3CliwsysEewYEEHMRYeXrpTo9BNjMQ0gBaIoqA/lUi+YA8pPLW/dbiVTCyAnW4yqOUn/0NfqrryTZ3XaBoBGWOGG0U7UowBaG3qlxIOeGOOw1z5EgmgGIxsOfWDh1dl5G7okA84zWNuqpPl1W5KjmC8Mg/wDyL91SSprGBR7tZPgFBbCasbqA8SmLQCcHPioV7xXRlHIM6kkDq1Ur0zpIxhY4hmmk1IObndv5RTaukFw+Jxrtr8HAA2sxQ2UdZpw0Po5lLTza5pNvMi8iL1Dl66jhcSzgmbXdAvEdeodepSTNAfwr9jcNpug9Ws9WtZ4LBR4SO7sL62eRiAWY98ST9KQ6U05h5opI7s4KsO5jdhe2o3AtqOu9eTIJsfwcouscQZFOwsTra3KRs9VOmlsSsULsxsMrAdZIsAOsmnVJY4NoGioxFcs9Y8U2gEjS6pcaHA0zy1Hw2LVudmL4WFm1nINfk1f2pxpq3LeCQ+b/AHNOtWbOawsPIO5VrSKTPA2nvRRRRU6gRTPPo0yYws6ZojAUN7WJ4S9rbdmuniio5IxJQHUVJHIYySNYTR+7SDUJcQqeIJWy25ue3rpbDoyOOMxIoVCCCBtNxYknaT10qoprYI24hqc6eR2BcUkGio+CEBUNGABZteobNfP10iXcyq6lmxKr4olNh1Dlp4opOgjdSrckmzyNrR2abv8AgMXB8HZsucPrZiSwtYkk9VONFFPaxrPtFEx0jn/capLitHJKyMwN0zFdZHfCx2bdVIRuZQallxCL4iytl8mvWPbTxRTHQRvNS3FPbPIwUDsE2ybnoDGIsllU3BBIYN42bbesYtzyAgu8sttYEjllB5Dl2H106UVz2eKtboXfaJaUvFJ8HgVhDBAe6ZnOu+ttZpt0huSgncuQysdZyG1zzkEEXp6orr4I3tuOaCFxk8jHX2uIKZl3JYcR8HkNiQSbnMSL2182vYKVwaGiSLgMt49epu62m/L10uorjbPE37WjKmWpddaJXfc451z1qPSbhsOTccIvUG1fEE0vwu56GOJoQl0fvgxJuefq2clqcqKayyQMNWsHUnPtc7xRzz1pgg3FwI4cGS6kMBmFrg3HJf41t0huRgmcuQysdZyG1zzkEEXp6ornscF27cFNy77ZPevXzXemiLctAsbRBDZrZjc5jYgjuuQXGwUHcrhzFwWQ2BLA5jmUm17H1DVsp3op3ssOVwZUy1JvtU2d851z1pjwW4/DxMGys5GzObgeoAA+ulOjtzsOHcyRhgxBGtiRYkE6j5Kc6KTLLCyl1gw5EnWqZ9bzzjypDpDQ0c5DHMrrsdGKsBzXHJ5a1waAjU5mMkjWIDSOWIBFjl5F9QpyopxgjLrxaKponkDbocaLThMKsSLGt8qgAXN9XlrVo/RceHDCNbZmLHXfX/YdVK6KfcbgaZZciZwjscc8+VN+O0JHM4ku6OBbPGxVrcx56wj3PRANmzyMylSzsWbKRYgE976qc6KYYIybxaKp4nkAuhxSOLRaK6yAHMkYjGs96NfrPXSyiipGtDftCjc5zsymrF7moZZDK2fOSDcOw1gWBFtmoV5+7cfjz++k/WnaiovZoqk3RipvaZqAXjhypmbcrCTmzTZhsbhXLL5CTqrfh9AorB2aSVhsMjlsvkGwHrtTlRSFmiBqGhI2mUihcVowOCWGNY0vlW9rm/KTt9db6KKmADRQZKBzi41OaKKKK6uL/9k="/>
          <p:cNvSpPr>
            <a:spLocks noChangeAspect="1" noChangeArrowheads="1"/>
          </p:cNvSpPr>
          <p:nvPr/>
        </p:nvSpPr>
        <p:spPr bwMode="auto">
          <a:xfrm>
            <a:off x="63500" y="-1571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" name="AutoShape 4" descr="data:image/jpeg;base64,/9j/4AAQSkZJRgABAQAAAQABAAD/2wCEAAkGBhQPERQREhISFRUVFxIZGRcXFxcYGBUYGBUWFRQYGBcXHyYfFxojGRYaHy8gIygpLCwsFx4xNTAsNSYrLCoBCQoKDgwOGg8PGTAkHyQuLTUvLy0pNDUyLzIwLS8sLDQvKioyLDIsKi8sLDUvLy8tLCwsLDQqMiwsLCwsLS8sLP/AABEIAJ8BPQMBIgACEQEDEQH/xAAcAAABBAMBAAAAAAAAAAAAAAAABAUGBwIDCAH/xABJEAACAQICAwkOAwcCBwEBAAABAgMAEQQSBSExBgcTF0FRU2HSIjI0UnFyc4GRk6GjsbIzQtEUFiNiksHCVLMVJGOCouHwdEP/xAAbAQABBQEBAAAAAAAAAAAAAAAFAAIDBAYBB//EADkRAAEDAQQECwgDAQEBAAAAAAEAAgMRBBIhMQVBUXETNGFigZGhscHR4RQVIiQlMqLwM1LxclMj/9oADAMBAAIRAxEAPwC8axaQDaQPXWVVXvrj/mo/Qj/cerlisvtMvB1oqtrtHs8d+lVaPDL4y+0V6rg7CD5K54tU/wB6T8TEebF9Xona9Dizwulv1pycu9ULNpThpBHcpXl9FZJNqx4ZfGX2imbdt4BiPM/yFUlaoLBoz2thffpQ0y9VNbLf7M8Nu1qNq6G4ZfGHtFZ1z9o0fxovSR/cK6BqLSFg9jLRerWuqnmpLFbPaQTdpTlWLSAbSB669DX2VT++SP8An38yL7az3Dbr/wBjfgpT/Ac6/wDpsfzDq5x6/LY90OdZxMx1SRWlFB7zaJjE8UFaVqreorxWBAINwdhHLXtBEWWLSAbSB6684ZfGX2iqh3yR/wA+/mRfbUXtWig0IJY2ycJSorl6oJNpbg5HMuZHb6LohXB2EGvSagm9N+BN6QfYKl2mvB5vRS/YaD2iz8DOYa1oc0Thn4SES01JVwy+MvtFHDL4y+0VzwBQRR73AP8A0/H1Qf31zO30XRVYGZfGHtFYYU2jTzV+gqgMRJndm8ZmPtJNC7Bo/wBrLhepSmrf5IhbLb7MGm7WvKuguGXxl9oo4ZfGX2iuebUWop7gH/p+Pqh/vrmdvouhuGXxl9oo4ZfGX2iuebUWpe4B/wCn4+qXvrmdvouiQaw4ZfGHtFNO4+bPgcOf+mo/p7n+1Upih3b+c31NDrHo32h72F1Lp2b+XkV61W/gGMddre5V0Dwy+MvtFHDL4y+0Vzzai1EfcA/9Px9VR99czt9F0Nwy+MvtFerIDsIPrrni1SzeyxOTHBekjkX2Wf8AxqC0aE4KJ0gfWgrl6qWHS3CSBhZSp2+it2iiis8jaK8ZgBcmwqEbqN8hYSYsMFkcai51op5hbvz8PLVd6S01NiTeaV36ie5HkUah6hRqy6HmmF55ujt6kKtGlIojdb8R7OtXVNulwqamxMAPNwi39gNYw7p8K+pcTBfz1H1NUVRRL3DHT7yqHvl/9QuiFYEXGsGvag2ms76OwKxOyM/AKCpKm/APYauS4FIIdMyYmc4gO4R4MQqqCQA0eHjZjbnzyML9VBWaPLmlwdlXs88epFXW0NNKbO3yw61ZFFV5udd+Gwa/xoi0fCM0k7OuIXJrCISQDfuraiBVh1WtNn4BwbWv+05disQTcK2tKfvQiqr31vCo/Qj/AHHq1KqvfW8Kj9CP9x6v6G40NxVLSvFzvChVT/ek/ExHmxfV6gFT/ek/ExHmxfV60mleKP6O8IFo7jLenuUu3beAYjzP7iqSq7d23gGI8z+4qkqpaC/gdv8AAK3pn+Vu7xSjRv40XpI/uFdA1z9o38aL0kf3Cugaqaf+6Pp8FY0N9r+hU/vk+Hv5kX21FqlO+T4e/mRfbUWo9YeLR/8AI7kHtn8795U+3vd2WQrhJ27k6o2P5T4hPMeTm2c1rLrnarT3Absv2hRhpm/iqO4Y/wD9FHIf5gPaNfIaB6X0dSs8Q3jx8+tF9GW6tIZDuPh5KKb5Ph7+ZF9tRepRvk+Hv5kX21F6OWHi0e4dyEWz+d+8qzt6b8Cb0g+wVLtNeDzeil+w1Ed6b8Cb0g+wVLtNeDzeil+w1kbfx128eC01j4oNx8VQYoNAoNbpY9Xxi5+Dwjv4sLH2Rk1QwNdB4VbxqDrBVfoKP2GPo0/pH6VibDpEWS8C2tTtWttdiNpum9SnIufaKsTfXgVUw+VVHdS7AByJzVXdayyWj2iIS0pXzos1aYOAkMda0RRepVvaxhsaAwBHByaiL+Lz1bH7DH0af0j9KoW3SossnBllcNvortk0cbRHfvU6FHt7efNgIx4rSL/5lv8AKqjxXfv5zfU10CkQUWUADqFvpXP2K79/Ob6mquh5BLNM8ClSD3qfSjODiiYTlUdy1UUVbu5bc/hZMHA7wQMzRqSSqkk85JorbLY2ytDnCtTqQ6y2U2lxaDSiqKnbcpieCxuHb/qKPU3cH4NVufuxg/8ATYf+hazTcvhQQRhoAQQQQi6iNh2UJk03E9haWHEUROPRMjHBwcME6VAN8bdaY74SFrMR/EYbQCNSDmJGs9RHPU20jjRBFJK2xFZj12F7evZVCYrEtK7SObs7Fiesm5qloayCaQyPyb3+it6UtJiYGNzPctVFFSjcjuHfHfxHJSEG1/zORtC31W6z8ddtXNMyBl+Q0CzcUT5XXGCpUXoq7MFuIwcQsMOjdb92T/Vq9lbMVuNwcgscNEOtRkPtS1BffsNftNOhFfc8tPuFVq3MYZJsFhC6hsiRst/ysoKgjr20uj0DAoCrEgCiQAAbBJ+IPXW7Rmjlw0SQpfKgsLm5tcnb66VVmZZiXuLSaEnx81oI4wGAOGNAkbaIiIiXg1tCVMf8mUWGU8mqllFFQlxOZUoaBkEVVe+t4VH6Ef7j1alVXvreFR+hH+49FtDcaG4oZpXi53hQqp/vSfiYjzYvq9QCp/vSfiYjzYvq9aTSvFH9HeEC0dxlvT3KXbtvAMR5n9xVJVdu7bwDEeZ/cVSVUtBfwO3+AVvTP8rd3ilGjfxovSR/cK6Brn7Rv40XpI/uFdA1U0/90fT4Kxob7X9Cp/fJ8PfzIvtqLVKd8nw9/Mi+2otR6w8Wj/5Hcg9s/nfvKKzilKMGUkMpBBGogjWCDW1cC5iMwW6BghPMxFxfmvz0nq1UFVqEJw03phsXKJXADZUVrbCVFr25L7bU30UVxjAxoa3ILrnFxLnZqzt6b8Cb0g+wVLtNeDzeil+w1Ed6b8Cb0g+wVLtNeDzeil+w1iLfx128eC11j4oNx8VQYoNAoNbpY9dB4P8ADTzV+grdWnB/hp5q/QVurzN2ZW/bkFX2+33mH86X6JVb1ZG+33mH86X6JVb1t9EcUZ095WR0nxl3R3BSzey8OHo5P8at2qi3svDh6OT/ABq3aAab4z0DxRrRPF+kornvFd+/nN9TXQlc94rv385vqat6Azk6PFVdNZM6fBaqKKK1CzyK6EwveL5q/QVz3XQmF7xfNX6Cs1p/KPp8Ef0Lm/o8VHt8WfJgJAPzGNfa4J+AqnKt/fKjvgHPivEf/K396qCrWgwPZj/0e4Kvpf8AnG7zW3CwGR0QbWZVHlYgf3q/sHhFhjWNBZUAUDqAtVB4HEcHIkniOjf0sD/ar/ilDqGU3DAEEcoIuD7Kp6fLvgGrHwVrQwb8Z14LOiiisyj6KKKKSSKKKKSSKq3fXT/mYjzxW9jt+tWlVfb7OCJSCYDUpdD/ANwDL9porohwbam1117kO0m29ZndHeq3qcb1OJC4iVCdbxgjrytrHsa/qqD1sw+IaNg6MVZdYZTYg9RFbC1QcPC6Ouay9nm4GVsmxXFvgYoJgJrnW+RR1ksP7An1VTNLNIaYmxNuGld8uzMdQ8g2Ujqvo+xmyRXCakmqnt1qFpkvAUACVaJS88I55IvvFX/VIbjMEZsdAo/K4c+RO7+oA9dXfQTTzgZGN2Dv/wARfQzTwbjyqn98nw9/Mi+2otUp3yfD38yL7ai1aCw8Wj/5Hcgls/nfvKsfewwizYbExyKGVnUEHlGSopus3MNgJcusxtco/OPFP8w+O2pjvS/gz+kX7al2mdER4uFoZBcHYeVTyMOYigD7c6y259ftJFR0DFGWWMWmxsp9wGHWqEopw05oWTBzNDINY1g8jryMP/tRuKb61DHte0OaagrPOaWEtdmFZ29N+BN6QfYKl2mvB5vRS/YaiO9N+BN6QfYKl2mvB5vRS/YaxFv467ePBa6x8UG4+KoMUGgUGt0seug8H+Gnmr9BW6tOD/DTzV+grdXmbsyt+3IKvt9vvMP50v0Sq3qyN9vvMP50v0Sq3rb6I4ozp7ysjpPjLujuClm9l4cPRyf41btVFvZeHD0cn+NW7QDTfGegeKNaJ4v0lFc94rv385vqa6ErnvFd+/nN9TVvQGcnR4qrprJnT4LVVq7mtF4FsJC0qYYuUXMWKZr8t7nbVVUWo5a7MbQ0NDy2mxCLLaBA4ktB3q5/+D6N6PCe1P1p2XSkIFhNFq/nX9aoK1epGWIUDWSAPKdQoW/Qt/7pSd/+oi3S137YwFemnsEMXhJY1IbOhykEEFh3Sa/OAqiiK6B0fgxDFHENiIq/0gD+1Vbvh7mTh5jOg/hSm5t+RzrYeQ7R6xyVW0LaWse6EnA5fu5WNLQOexsoGWaiFTncTu9GHUYfEX4Md4+3IPFYbSvMRs8myDUVobRZo7Qy5IMEDgnfA++xdBYTHRzLmjdHHOpBHwr3FYxIhmkdEHOzBR8a59ViNYJHkoZidZJPloF7gFf5MN3qjHvo0+zHf6K/9HaSjxCcJE2ZCWANiAcpsbX5LilNR3e+S2j4evhD7ZHqRVnbQwRyuY3IEjqRyF5fG1x1gIoooqFSopFpnRS4uF4X2MNvKpGtWHWDS2inNcWkObmFxzQ4EHJULpnQkuDlMUq2PIfyuOdTyj6ctIK6Bx2j451ySorrzML+scx6xUXxe9fhXN0MsfUrAj/zBPxrVWfTkZbSYUPJks3Poh4NYjUcqqaskQsQACSTYAayTyAAbatGLeow4PdSzt1XQf41IdEbl8PhNcUShvHN2b+o6x6rVLLpuBo+AEnqTI9ETOPxkAJl3AbkzhEM0otLILW8RNtj1k2J8g66l9FFZWed88hkfmVo4YWwsDG5BU/vk+Hv5kX21FqvXH7mcNiHMksKOxAFze9hs5aT/uTgv9NH8f1rQ2fTMUUTWFpwAGrzQSfRUkkjnhwxKj+9N+DP6RftqeUj0boeHDAiGNUDG5AvrOzlpZQG2TCeZ0jcijFliMMTWHUmbdTuaTHw5DYOtyj+KeY/ynlH6VS2NwTwSNFIpV1NiD/9rHLeugqbtI7ncPiWDzQo7AWudtubVV7R2kzZQWPxb3KnbtHi0fE3B3eorvTfgTekH2Cpdprweb0Uv2GvdG6IiwwKwxqgY3IF9ZtblpTLEHUqwuGBBHOCLEVTtNobLaDKBgSFaghMcAjOdFzyKDV2/uTgv9NH8f1o/cnBf6aP4/rWj9/Q/wBT2eaB+55f7DtTtg/w081foK3V4q2AA2CvayJNStKMAq+32+8w/nS/RKrer80loWHFZRNGr5b2vfVe19nkpB+5OC/00fx/WtDYdLRWeARuaaiuzaglr0bJPKZGkY07lX29l4cPRyf41btNmA3NYbDvwkUKI1iLi97HaNtOdDdIWptql4RooKa1fsVndZ4rjjrRXPeK79/Ob6muhKZG3F4Mkk4aO58v61Noy3MshdfBNaZdKit9jdaQ26QKVzVI0Vdv7k4L/TR/H9aP3JwX+mj+P60Y9/Qf1PZ5oX7ml/sO1UlT5uJwHDY6FeRWznyIMw+IA9dWj+5OC/00fx/WlWjtzmHwzZ4YURiCLi97GxI1+QVFPpuN8bmsaakHZ5qSHRL2vDnOFAU5VpxeESZGjkUMjCxB2EVuorLgkGoWhIBFCqm3Tb3cuHJeANLFzDW6eUDvh1j2VECLaq6Ipu0juew+J1ywxsfGtZv6hY/GtDZtOOaLswryjP8AepBLRohrjWI05CqHoq3pd7PBtsWRfI5/yvXsO9pg1NysjdTOf8bUR992amR6vVUfdE9dXWnHcbHlwOHH/TU+3uv7081rw2HWJFjQWVQFA5gBYCtlZCV997nbSStPG24wN2BFFFFRp6KZ9K7rcNhZODmkKtYG2RzqN7a1BHJTxTRpTcphsU/CTRZmsBfM41C9tSsBymp4OCvf/atOSle1RTcJd/8AlSvL6JFxh4Hpj7uTs0cYeB6Y+7k7NZcX2B6D5kvao4vsD0HzJe1V36fz/wAVU+d5naseMPA9MfdydmjjDwPTH3cnZrLi+wPQfMl7VHF9geg+ZL2qX0/n/il87zO1Y8YeB6Y+7k7NHGHgemPu5OzWXF9geg+ZL2qOL7A9B8yXtUvp/P8AxS+d5naseMPA9MfdydmjjDwPTH3cnZrLi+wPQfMl7VHF9geg+ZL2qX0/n/il87zO1Y8YeB6Y+7k7NHGHgemPu5OzWXF9geg+ZL2qOL7A9B8yXtUvp/P/ABS+d5naseMPA9MfdydmjjDwPTH3cnZrLi+wPQfMl7VHF9geg+ZL2qX0/n/il87zO1Y8YeB6Y+7k7NHGHgemPu5OzWXF9geg+ZL2qOL7A9B8yXtUvp/P/FL53mdqx4w8D0x93J2aOMPA9MfdydmsuL7A9B8yXtUcX2B6D5kvapfT+f8Ail87zO1Y8YeB6Y+7k7NHGHgemPu5OzWXF9geg+ZL2qOL7A9B8yXtUvp/P/FL53mdqx4w8D0x93J2aOMPA9MfdydmsuL7A9B8yXtUcX2B6D5kvapfT+f+KXzvM7Vjxh4Hpj7uTs0cYeB6Y+7k7NZcX2B6D5kvao4vsD0HzJe1S+n8/wDFL53mdqx4w8D0x93J2aOMPA9MfdydmsuL7A9B8yXtUcX2B6D5kvapfT+f+KXzvM7Vjxh4Hpj7uTs0cYeB6Y+7k7NZcX2B6D5kvao4vsD0HzJe1S+n8/8AFL53mdqx4w8D0x93J2aOMPA9MfdydmsuL7A9B8yXtUcX2B6D5kvapfT+f+KXzvM7Vjxh4Hpj7uTs0cYeB6Y+7k7NZcX2B6D5kvao4vsD0HzJe1S+n8/8UvneZ2rHjDwPTH3cnZo4w8D0x93J2ay4vsD0HzJe1RxfYHoPmS9ql9P5/wCKXzvM7Vjxh4Hpj7uTs0cYeB6Y+7k7NZcX2B6D5kvao4vsD0HzJe1S+n8/8UvneZ2p50fpBMRGssTZka9jYi9iQdR17QaU0n0fo9MPGsUS5UW9hcm1ySdZJO0mlFDX3bxu5aq7Febeui9nrRRRRTU5FMO6iVlbC5Hdc+IjjbKxGZCGJHw27afqZt02BeRInjXM0M0UuQWBdVuGC31Xs1x5KsWYgSCv7goZwTGaJRptSI0ys6nhcOt1YgkNMiMDz3UmtOI3SxRtIlpWaIKWCxuxAIJvs1gAXvs8tE+JOJyIkcoAeJ2Z0KBRG4kt3VixJUDVcayb86MQuMRjW4OTK8USocpsxVXDAethU0cbbtJMxjnygefeonvN6rNfkT5JdPpCJ5MKc8l5MzR5cwRwYye71WIy6wDrvatkGnY3WZgHAhJD3UgggZiLHbq1+umTCYSRV0YDFJ/BBEnc95/BMev/ALjyeWluL0S/7XmQfwp1XhupoWBTy5gch6gac6KIG6TqOvY494xHLvTRJJmBrHaB4pfidNpGCSshsodgqklFN7FhybDq26jqrRiN1MCFQC7lo+EXIjtmTVrWw17b9Vje1N2Ow7Q4uV3wrYiOZY7FFVijKuQqwYiykWN9lb4MMyYuA8DkRYJEORe4RmdGVQRzBTrAtSEMVATsrmNmXXglwslSOWmXL5YpxGmkJsBIRnVMwXuQ5t3J5RtAJtYHVt1VqwukIg2JfhJP4bKZOEzBY7Rg9wG2C2vVtvTXNgXGI4WBZo5DMokQgmGaPMA0hvqVsgvcWNxs13rRpDRcsw0gqIwMjwPHmFhJwax5hfrKEa6c2CI4XqAga+UV8+hcMsmdKkV7ilsmkS2Pw4HDIrRTkq91VrBMjZdl9Z1HWOUCnDCboIpWjVc1pQ5jYrZZAvfZT5Neu1xspsknlmxOGmXDzKFjxAbOAoVmCWB17LjaNvJfXSPBQzNJgpXgnzIZhLfKFUtGVGRc1ljB5QNltppxhY5ovYUadYz+I+A/cmiVzXGmNTs1fD5lK91emL4d+CMoyyRrwiXC5uFVXUsNZFrgnZfVe+qn/G4cyIVV2Qkr3S7QAwLWPISAR66h8mFnXAvgjBK0iOtmUApIv7QsmYMTtttG2pshuAbEdRtcdWqop2tja0N1Od0j4aHpUkJL3Eu1geNQo1hsOz4zEQGfEBEjhZbSG4L58xuduwbacf8AjaQqqyF2AKxtNl7jhNSnM3J3WonYDqJvSfARMMfiJDG4R44VViuolM2b6034TBtGZMPJghKTJIySlUaNldy4MhY3BXNssTq1VI5rXn4jkG7NmPamBzmD4dp27cE+Y3T8UOYtmyxlRI4F1jLWsGP/AHC9r2uL2rDE7pYo2kS0rNEFZgsbk2N9Y1axYbdlN2DabDS4iE4d5RLK8kbjLk7u11kJPc5SOY3GwbL7VicYnFuY3yvDCqkKbMyCTMB/UKZwMYzxwrmMcR1Zn9BT+FectuzLP0/SnNtMR5Yyt3Mq5kVRcstgS2u1gARrNtoG0007otKiXAyywu6lGVTYlGVhIqsjDaDY7Oukmi8HLAcHM0chVcPwEigXaM3Vg2Ua2F1sbX5K80loqRsPjWWNy2IljKRgd1lXgxmI/KTlJ18luXVUkcMTJG46xr51COrH/VG+SR0Zw1HurXrw/wAT1prE3/gq0uYZXcRA5xGGvtBGXMVtq1kZrCt401EY45EbOJTaMKLlzYkgA7LAG97Wsb03xh4MZLMUkaKdIbFVLFGjDDKyjWLg3va19tNbYB8NHhjwchlE88oWPK7Rq+csuQkBhlYKbHUTqOy7GwscA2v6QSeoin6E8yuBJp+1w6wap4xenYZIJyWmQRhlkKpIHjPKAwFsw23BO0HZS2XSaR5VAd2KZgqjM+UWuxv/AHOs7L1HmtJhcZGkWI4aUOxWSPIWaRci5RcjKMoG3VbXtpTI0sGITECCWSOSCONggGeN0ZiLqSNRzGumBmQ5cCc8B676bVwTOzPJiBylOa7oYnWNoy0nCqzoqDuiq2zGxtaxIGvXfVSzA41J41ljN1cXB1j4HYaZcW8xlhDQPwZSS4iy3VywKI7gjKuXblNiw5RW/cfA8eEjjkjZGTMCGt4zG4sdmuoZImCO8M67QcMfIfuUjJHF905U2bvNJt1emAMNiBGZc0YILx3AR7AhSw18ovbZfXanKbSyxLYh3KorsEXMVU/mPlsdW02NhqqOT4aZMNjMIYJXZ2naN1AKushLC5vqYE2IOvmvSiWBosQZZMI80c0cIsFRnidAVKspNrEG972qzwMd0NrkTTEY/b69VM1Dwr717dqOGfopPh8QsqK6NmVwCCOUEaj1VHdz+kpFxMuHldmVzK8JbWcscrxOl+UjKD5CafsDHkiUcGsdh3iAWXlyi2o26uWo9jdHyyQrJCjLPBPLJGHGXMrzOSp/lZGufJVeEMN5hyOFTqzoeuleRSyl3wuGYx35V9FljdJSPpCCNXZYbzqQDbO8cYdiSOQFgvlVqW6Q0miypIzyiKMlGKg8HwjEKOEYbQuzYQC2sgikk+j2jxOCypI6wjEcI+XVmkQd0ecs9ybbL0nw+EaN5YJMFw2eWR45SqNGVkcuOELa1yk8xOrVyVYuxkNI1N5NrgTjrpTr2KG88XgdZ5dgIGGqqepd0USPJGwcNEqsRlNyGYKpTx7k21X5tuqvcTi4/wBow6s0yuwkKqMwRu4u2f8AKSBsF7gmmvTmEkkf9ojjPCYUjg1K/jg24QX8W2peYgnmNKMbmkxOClEUgVeGL3XvM8eVQ3Xfmvz7KhETKAjY6uOu74+NMwpTI/EHaKYaq+HhXWlsm6CJWAObKZOCD27jhLkZb+UWva19V70YrT8cecnOVjIEjqpKxnUbMRr1Ai9gbX12pq0E02HX9kbDuxR3yy9zwRQuXDk3vmF+9Ave2zaMYsNJFHi8MYncyvO0bAXVxMDYM2xCCTfNbVsvXeAjDiPEYiufJh+4Fc4Z5FfDI0y/fFShWBFxrB5a9pLozCcDDFETcoiLfnyqBf4Uqqg4AEgK4CSMUUUUVxdRRRSd9IRhzGWAZUzm9wAt7XzHVt664XBuZXQ0uyCUVhNKEUsxAABJJ2ACmxt08O0cKy+OsblfbalX7XDPCzZleIq2bl1Ad0CNoNuTbUQnY6oY4V3/ALgpjA9tC9pA3fuK34bErKodGDKdhHsrbSLBzQxwK6FVhC3BNwLHX+bXrJ5ddJTuoh22lyePwT5PLe2yucMxrRfcK02/uCXAPc43Gmldn7ineiksmk41RXLjK5VVIuQS2obKT4nT8UbFLu7LtEaM+XylRYHqpzpo25uHWmthkdk09ScqKSaP0pHiATG17bRrDL5QdYrRidPxRsU7t2XvhGjPl8pAsPJSM0YaHXhQ8qQhkLi26ajkTlRTeun4TGZc9lDZTcMDmtfLlIuT1CtH7zwjvuFQH8zRuq+0jVTTaIhm4dacLPKcmnqTvRXisCAQbg7COWmnSG6mCBijMSw2hQTbynZ8afJKyMXnkAJkcT5DdYCSneimPCbssPIwXMyX2ZxYe0EgeunmaZUUsxAUbSTYD102OeOQVY4EJ0kEkZo9pBWdFME27fDqbAu3Wq6vjamrdDuuWSNRh5HVs3daiptY8vltsqtLpCBjSQ4GmoFWYtHzvcAWkV1kKaUVEdAbq4YoFSV3LgtfUzbWJGvl1U9YLdHFOH4LOxRcxAU3PMBzmnw22GUAhwqRlXFMmsU0RNWmgOdME6Uh0jodJyrlpEdLhXjYqwDWzDmINhqIOymrB6TlhQ4jGMyKzWSMKO5vci9hfYNXx20uG6eDgxKXspJAuDckWvYbeWpIrawfFW6eXA08io5LE/7aXhyYivmlmDwCxA2LsxtdnYsxte2s7BrOoWGs89Kajv79Ye9v4nly/wDu9PeCxyTKHjYMp5R9CNoPUacy1RzO+F4J3pr7LLC34mkDct9FJMdpSOC2drFr2UAszW5lW5NJod0cTMEbOhbUOERkBPUSLV100bTdLhXeuNgkcLwaabk6UUnwuOSXNkN8jFWFiCGG0WNKKkDg4VCjLS00IRRTXJulgBK5yzAlcqqzEkbbADWOvZWWG3QRO4ju6MdgkRkzeS+o1D7RETS8OtTezygVunqTlRSeTSEauY2YBgmc3uAEva+bZt66QNuphGv+IV8cRvk/qtspzp42/c4da42CR/2tJ6E70Uin0xEiLIWujbCoZr/0g81J/wB6MP4z+6l7NcdPE3AuHWk2CV2IaepOtFNI3VYY3HCG45Mj5j1AFbmvU3SwlgrcJHfUDIjICfKRb21z2mH+46072ab+h6k60UUVOq6KKKKSSKjWkMCJtIKrd7wIZhyMFc2B5xmsbdVSWo7jMasWkULGwaHLfkBLki/NrFvXVK2Xbrb2V4K7Y71513O6VIQLaqjGlof2ac5NSYiKcMo2Z0QsGtznZ6zUoqMaYk4echda4eKcseTO6FQvltrrlupcFM6inj2VXbDW+a5UNfDtokGEx0ZOGjmYCOKFHsQSGkPe3A22GupCd0+G6VfY36Uy6FkGHkgd9STQImY7A67ATyXH1qXWqCxCQtNHCvKMcsNY1KxbTGHioNOQ0GeOo61AcXOpWaKFv4fDQPGRcBS9w1r7LN9KnGDwawoEQWA+POTzk89NW638FPTQ/dT5Ullh4OVwOJoO0k0Gf6FFapuEiYRgKnsAFTl+lMOkUEeNw8i6jLwiP/MAoKk85B+grTufx6YZTh5zwcoZzdtQkubhg2w83qpRpvwnB+fJ9gp2xOESVcrqrDmIv7Oak2Jxle5hxB15YtbX/V10jRExrxgRqzwc6n+LOQqBmOUAa7m1h13P1prn3Q4ZgUzGQG4IVHcEcutRao9howcWMGzloEdyqk3BYIDkJ5QDyfrUzkkWJCxsqqNfIABTop3zhxFGgGhrjv2Yd6bJAyAtBq4nEUww1ajj3Jp3Hy5sMBrIVnUX22Davga06WmwUEjPKqNK1iRbOdgA1HUuodVZbkZL4ZmA1mSUgHrNwDUT3PtG2JviSLHMe72F7/mv69vLVGS0XIYWAAl2t2Q/aq8yz35pnkkBupuZ/aI3QaQw82UwRGMi+bUqgjk1Kdv61px+mHmihhJNkWx/ma5C357LYe2nndnpGFlSKIoSGzHJawFiALjVfX8Kj0+BZI45fyvm18zKxFvYAfbQa1X2yvDXA4CtBQavFGLLcdEwuaRiaVNTr8FPdGbkoIkAdFke3dFtevlsNgFM27LQ8UESNHGFJexIvsyk218lPGjd10EiAu4R7d0G1a+Wx2EU27scYmIw6vEwZVlsSL6jkPP5R7aNWkWU2U8Fdywyr570FsxtQtQ4W9njnTy3LXo3Q8LaPaVo1LhJjm13uC1vZatW9/8Aiy+Yv3Vu0HpSI4JsOXAkIkUKfzF75bc9y1qa9yOlUw8zcIcqutr8xBuL9W2qTHRMls7xQCmO+mtXHtlfFaGmpNcN1dSkW7zwZfSL9r0h0BHAcEGxOXKsrkXJ22taw1t5K17sdPRzIsURz2YMzDYLAgC/L31Rd5GKKpvlGbL5Se6PwHsrlrtbGWpz2gO+GnInWSyvfZWscS34q8qk2kdNYFkZFg12NmVFWx5CDcHbWO4CciaRL6ima3WrAD4MadxpDBwYe8Zi73UBYuxty8t77b0x7gvCW9E33JUhqLVES5pJ/qMvNR4GyygNcAP7HPyU6xE6RjO7KoH5mIFr8lz5KYdNaaw88EiAs91axEbkBgLqc1rDXy1miCbHyLLYiJEManZ3QBZ7cpvqvS/T+JWPDSlja6Mo6ywIAHtotI90kbyKBoqMRXLA6xTtQmNjY5GA1LjQ4GmeI1GvYmjRMxjmhc97iokv6VFGv1j4mnrTWP4CF3HfWso52bUvxPwpqODMuj4infxpHInnIL/EXHrrOPFjGzQZe8jRZm89tUanrGs1FG50bODGbgCOnPqOPSpZGNkfwhyaSD0ZdYw6EswEUeCgQSMq2HdMSBdjrbXy6zTVuj0zBNh3CliwsysEewYEEHMRYeXrpTo9BNjMQ0gBaIoqA/lUi+YA8pPLW/dbiVTCyAnW4yqOUn/0NfqrryTZ3XaBoBGWOGG0U7UowBaG3qlxIOeGOOw1z5EgmgGIxsOfWDh1dl5G7okA84zWNuqpPl1W5KjmC8Mg/wDyL91SSprGBR7tZPgFBbCasbqA8SmLQCcHPioV7xXRlHIM6kkDq1Ur0zpIxhY4hmmk1IObndv5RTaukFw+Jxrtr8HAA2sxQ2UdZpw0Po5lLTza5pNvMi8iL1Dl66jhcSzgmbXdAvEdeodepSTNAfwr9jcNpug9Ws9WtZ4LBR4SO7sL62eRiAWY98ST9KQ6U05h5opI7s4KsO5jdhe2o3AtqOu9eTIJsfwcouscQZFOwsTra3KRs9VOmlsSsULsxsMrAdZIsAOsmnVJY4NoGioxFcs9Y8U2gEjS6pcaHA0zy1Hw2LVudmL4WFm1nINfk1f2pxpq3LeCQ+b/AHNOtWbOawsPIO5VrSKTPA2nvRRRRU6gRTPPo0yYws6ZojAUN7WJ4S9rbdmuniio5IxJQHUVJHIYySNYTR+7SDUJcQqeIJWy25ue3rpbDoyOOMxIoVCCCBtNxYknaT10qoprYI24hqc6eR2BcUkGio+CEBUNGABZteobNfP10iXcyq6lmxKr4olNh1Dlp4opOgjdSrckmzyNrR2abv8AgMXB8HZsucPrZiSwtYkk9VONFFPaxrPtFEx0jn/capLitHJKyMwN0zFdZHfCx2bdVIRuZQallxCL4iytl8mvWPbTxRTHQRvNS3FPbPIwUDsE2ybnoDGIsllU3BBIYN42bbesYtzyAgu8sttYEjllB5Dl2H106UVz2eKtboXfaJaUvFJ8HgVhDBAe6ZnOu+ttZpt0huSgncuQysdZyG1zzkEEXp6orr4I3tuOaCFxk8jHX2uIKZl3JYcR8HkNiQSbnMSL2182vYKVwaGiSLgMt49epu62m/L10uorjbPE37WjKmWpddaJXfc451z1qPSbhsOTccIvUG1fEE0vwu56GOJoQl0fvgxJuefq2clqcqKayyQMNWsHUnPtc7xRzz1pgg3FwI4cGS6kMBmFrg3HJf41t0huRgmcuQysdZyG1zzkEEXp6ornscF27cFNy77ZPevXzXemiLctAsbRBDZrZjc5jYgjuuQXGwUHcrhzFwWQ2BLA5jmUm17H1DVsp3op3ssOVwZUy1JvtU2d851z1pjwW4/DxMGys5GzObgeoAA+ulOjtzsOHcyRhgxBGtiRYkE6j5Kc6KTLLCyl1gw5EnWqZ9bzzjypDpDQ0c5DHMrrsdGKsBzXHJ5a1waAjU5mMkjWIDSOWIBFjl5F9QpyopxgjLrxaKponkDbocaLThMKsSLGt8qgAXN9XlrVo/RceHDCNbZmLHXfX/YdVK6KfcbgaZZciZwjscc8+VN+O0JHM4ku6OBbPGxVrcx56wj3PRANmzyMylSzsWbKRYgE976qc6KYYIybxaKp4nkAuhxSOLRaK6yAHMkYjGs96NfrPXSyiipGtDftCjc5zsymrF7moZZDK2fOSDcOw1gWBFtmoV5+7cfjz++k/WnaiovZoqk3RipvaZqAXjhypmbcrCTmzTZhsbhXLL5CTqrfh9AorB2aSVhsMjlsvkGwHrtTlRSFmiBqGhI2mUihcVowOCWGNY0vlW9rm/KTt9db6KKmADRQZKBzi41OaKKKK6uL/9k="/>
          <p:cNvSpPr>
            <a:spLocks noChangeAspect="1" noChangeArrowheads="1"/>
          </p:cNvSpPr>
          <p:nvPr/>
        </p:nvSpPr>
        <p:spPr bwMode="auto">
          <a:xfrm>
            <a:off x="215900" y="-47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1" name="10 Rectángulo"/>
          <p:cNvSpPr/>
          <p:nvPr/>
        </p:nvSpPr>
        <p:spPr>
          <a:xfrm>
            <a:off x="215900" y="5013176"/>
            <a:ext cx="770396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s-ES" sz="1600" b="1" dirty="0" smtClean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EJERCICIO 2</a:t>
            </a:r>
            <a:endParaRPr lang="es-ES" sz="1600" i="1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s-ES" b="1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s-ES" sz="16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DR. ANTONIO CEDILLO HERNÁNDEZ</a:t>
            </a:r>
            <a:endParaRPr lang="es-ES" sz="1600" b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8A7F-30C9-474B-A2D4-C12DB7D61B63}" type="slidenum">
              <a:rPr lang="es-MX" smtClean="0"/>
              <a:pPr/>
              <a:t>1</a:t>
            </a:fld>
            <a:endParaRPr lang="es-MX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6" r="22018"/>
          <a:stretch/>
        </p:blipFill>
        <p:spPr bwMode="auto">
          <a:xfrm>
            <a:off x="215900" y="1476792"/>
            <a:ext cx="2386965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CEAAkGBhQPERQREhISFRUVFxIZGRcXFxcYGBUYGBUWFRQYGBcXHyYfFxojGRYaHy8gIygpLCwsFx4xNTAsNSYrLCoBCQoKDgwOGg8PGTAkHyQuLTUvLy0pNDUyLzIwLS8sLDQvKioyLDIsKi8sLDUvLy8tLCwsLDQqMiwsLCwsLS8sLP/AABEIAJ8BPQMBIgACEQEDEQH/xAAcAAABBAMBAAAAAAAAAAAAAAAABAUGBwIDCAH/xABJEAACAQICAwkOAwcCBwEBAAABAgMAEQQSBSExBgcTF0FRU2HSIjI0UnFyc4GRk6GjsbIzQtEUFiNiksHCVLMVJGOCouHwdEP/xAAbAQABBQEBAAAAAAAAAAAAAAAFAAIDBAYBB//EADkRAAEDAQQECwgDAQEBAAAAAAEAAgMRBBIhMQVBUXETNGFigZGhscHR4RQVIiQlMqLwM1LxclMj/9oADAMBAAIRAxEAPwC8axaQDaQPXWVVXvrj/mo/Qj/cerlisvtMvB1oqtrtHs8d+lVaPDL4y+0V6rg7CD5K54tU/wB6T8TEebF9Xona9Dizwulv1pycu9ULNpThpBHcpXl9FZJNqx4ZfGX2imbdt4BiPM/yFUlaoLBoz2thffpQ0y9VNbLf7M8Nu1qNq6G4ZfGHtFZ1z9o0fxovSR/cK6BqLSFg9jLRerWuqnmpLFbPaQTdpTlWLSAbSB669DX2VT++SP8An38yL7az3Dbr/wBjfgpT/Ac6/wDpsfzDq5x6/LY90OdZxMx1SRWlFB7zaJjE8UFaVqreorxWBAINwdhHLXtBEWWLSAbSB6684ZfGX2iqh3yR/wA+/mRfbUXtWig0IJY2ycJSorl6oJNpbg5HMuZHb6LohXB2EGvSagm9N+BN6QfYKl2mvB5vRS/YaD2iz8DOYa1oc0Thn4SES01JVwy+MvtFHDL4y+0VzwBQRR73AP8A0/H1Qf31zO30XRVYGZfGHtFYYU2jTzV+gqgMRJndm8ZmPtJNC7Bo/wBrLhepSmrf5IhbLb7MGm7WvKuguGXxl9oo4ZfGX2iuebUWop7gH/p+Pqh/vrmdvouhuGXxl9oo4ZfGX2iuebUWpe4B/wCn4+qXvrmdvouiQaw4ZfGHtFNO4+bPgcOf+mo/p7n+1Upih3b+c31NDrHo32h72F1Lp2b+XkV61W/gGMddre5V0Dwy+MvtFHDL4y+0Vzzai1EfcA/9Px9VR99czt9F0Nwy+MvtFerIDsIPrrni1SzeyxOTHBekjkX2Wf8AxqC0aE4KJ0gfWgrl6qWHS3CSBhZSp2+it2iiis8jaK8ZgBcmwqEbqN8hYSYsMFkcai51op5hbvz8PLVd6S01NiTeaV36ie5HkUah6hRqy6HmmF55ujt6kKtGlIojdb8R7OtXVNulwqamxMAPNwi39gNYw7p8K+pcTBfz1H1NUVRRL3DHT7yqHvl/9QuiFYEXGsGvag2ms76OwKxOyM/AKCpKm/APYauS4FIIdMyYmc4gO4R4MQqqCQA0eHjZjbnzyML9VBWaPLmlwdlXs88epFXW0NNKbO3yw61ZFFV5udd+Gwa/xoi0fCM0k7OuIXJrCISQDfuraiBVh1WtNn4BwbWv+05disQTcK2tKfvQiqr31vCo/Qj/AHHq1KqvfW8Kj9CP9x6v6G40NxVLSvFzvChVT/ek/ExHmxfV6gFT/ek/ExHmxfV60mleKP6O8IFo7jLenuUu3beAYjzP7iqSq7d23gGI8z+4qkqpaC/gdv8AAK3pn+Vu7xSjRv40XpI/uFdA1z9o38aL0kf3Cugaqaf+6Pp8FY0N9r+hU/vk+Hv5kX21FqlO+T4e/mRfbUWo9YeLR/8AI7kHtn8795U+3vd2WQrhJ27k6o2P5T4hPMeTm2c1rLrnarT3Absv2hRhpm/iqO4Y/wD9FHIf5gPaNfIaB6X0dSs8Q3jx8+tF9GW6tIZDuPh5KKb5Ph7+ZF9tRepRvk+Hv5kX21F6OWHi0e4dyEWz+d+8qzt6b8Cb0g+wVLtNeDzeil+w1Ed6b8Cb0g+wVLtNeDzeil+w1kbfx128eC01j4oNx8VQYoNAoNbpY9Xxi5+Dwjv4sLH2Rk1QwNdB4VbxqDrBVfoKP2GPo0/pH6VibDpEWS8C2tTtWttdiNpum9SnIufaKsTfXgVUw+VVHdS7AByJzVXdayyWj2iIS0pXzos1aYOAkMda0RRepVvaxhsaAwBHByaiL+Lz1bH7DH0af0j9KoW3SossnBllcNvortk0cbRHfvU6FHt7efNgIx4rSL/5lv8AKqjxXfv5zfU10CkQUWUADqFvpXP2K79/Ob6mquh5BLNM8ClSD3qfSjODiiYTlUdy1UUVbu5bc/hZMHA7wQMzRqSSqkk85JorbLY2ytDnCtTqQ6y2U2lxaDSiqKnbcpieCxuHb/qKPU3cH4NVufuxg/8ATYf+hazTcvhQQRhoAQQQQi6iNh2UJk03E9haWHEUROPRMjHBwcME6VAN8bdaY74SFrMR/EYbQCNSDmJGs9RHPU20jjRBFJK2xFZj12F7evZVCYrEtK7SObs7Fiesm5qloayCaQyPyb3+it6UtJiYGNzPctVFFSjcjuHfHfxHJSEG1/zORtC31W6z8ddtXNMyBl+Q0CzcUT5XXGCpUXoq7MFuIwcQsMOjdb92T/Vq9lbMVuNwcgscNEOtRkPtS1BffsNftNOhFfc8tPuFVq3MYZJsFhC6hsiRst/ysoKgjr20uj0DAoCrEgCiQAAbBJ+IPXW7Rmjlw0SQpfKgsLm5tcnb66VVmZZiXuLSaEnx81oI4wGAOGNAkbaIiIiXg1tCVMf8mUWGU8mqllFFQlxOZUoaBkEVVe+t4VH6Ef7j1alVXvreFR+hH+49FtDcaG4oZpXi53hQqp/vSfiYjzYvq9QCp/vSfiYjzYvq9aTSvFH9HeEC0dxlvT3KXbtvAMR5n9xVJVdu7bwDEeZ/cVSVUtBfwO3+AVvTP8rd3ilGjfxovSR/cK6Brn7Rv40XpI/uFdA1U0/90fT4Kxob7X9Cp/fJ8PfzIvtqLVKd8nw9/Mi+2otR6w8Wj/5Hcg9s/nfvKKzilKMGUkMpBBGogjWCDW1cC5iMwW6BghPMxFxfmvz0nq1UFVqEJw03phsXKJXADZUVrbCVFr25L7bU30UVxjAxoa3ILrnFxLnZqzt6b8Cb0g+wVLtNeDzeil+w1Ed6b8Cb0g+wVLtNeDzeil+w1iLfx128eC11j4oNx8VQYoNAoNbpY9dB4P8ADTzV+grdWnB/hp5q/QVurzN2ZW/bkFX2+33mH86X6JVb1ZG+33mH86X6JVb1t9EcUZ095WR0nxl3R3BSzey8OHo5P8at2qi3svDh6OT/ABq3aAab4z0DxRrRPF+kornvFd+/nN9TXQlc94rv385vqat6Azk6PFVdNZM6fBaqKKK1CzyK6EwveL5q/QVz3XQmF7xfNX6Cs1p/KPp8Ef0Lm/o8VHt8WfJgJAPzGNfa4J+AqnKt/fKjvgHPivEf/K396qCrWgwPZj/0e4Kvpf8AnG7zW3CwGR0QbWZVHlYgf3q/sHhFhjWNBZUAUDqAtVB4HEcHIkniOjf0sD/ar/ilDqGU3DAEEcoIuD7Kp6fLvgGrHwVrQwb8Z14LOiiisyj6KKKKSSKKKKSSKq3fXT/mYjzxW9jt+tWlVfb7OCJSCYDUpdD/ANwDL9porohwbam1117kO0m29ZndHeq3qcb1OJC4iVCdbxgjrytrHsa/qqD1sw+IaNg6MVZdYZTYg9RFbC1QcPC6Ouay9nm4GVsmxXFvgYoJgJrnW+RR1ksP7An1VTNLNIaYmxNuGld8uzMdQ8g2Ujqvo+xmyRXCakmqnt1qFpkvAUACVaJS88I55IvvFX/VIbjMEZsdAo/K4c+RO7+oA9dXfQTTzgZGN2Dv/wARfQzTwbjyqn98nw9/Mi+2otUp3yfD38yL7ai1aCw8Wj/5Hcgls/nfvKsfewwizYbExyKGVnUEHlGSopus3MNgJcusxtco/OPFP8w+O2pjvS/gz+kX7al2mdER4uFoZBcHYeVTyMOYigD7c6y259ftJFR0DFGWWMWmxsp9wGHWqEopw05oWTBzNDINY1g8jryMP/tRuKb61DHte0OaagrPOaWEtdmFZ29N+BN6QfYKl2mvB5vRS/YaiO9N+BN6QfYKl2mvB5vRS/YaxFv467ePBa6x8UG4+KoMUGgUGt0seug8H+Gnmr9BW6tOD/DTzV+grdXmbsyt+3IKvt9vvMP50v0Sq3qyN9vvMP50v0Sq3rb6I4ozp7ysjpPjLujuClm9l4cPRyf41btVFvZeHD0cn+NW7QDTfGegeKNaJ4v0lFc94rv385vqa6ErnvFd+/nN9TVvQGcnR4qrprJnT4LVVq7mtF4FsJC0qYYuUXMWKZr8t7nbVVUWo5a7MbQ0NDy2mxCLLaBA4ktB3q5/+D6N6PCe1P1p2XSkIFhNFq/nX9aoK1epGWIUDWSAPKdQoW/Qt/7pSd/+oi3S137YwFemnsEMXhJY1IbOhykEEFh3Sa/OAqiiK6B0fgxDFHENiIq/0gD+1Vbvh7mTh5jOg/hSm5t+RzrYeQ7R6xyVW0LaWse6EnA5fu5WNLQOexsoGWaiFTncTu9GHUYfEX4Md4+3IPFYbSvMRs8myDUVobRZo7Qy5IMEDgnfA++xdBYTHRzLmjdHHOpBHwr3FYxIhmkdEHOzBR8a59ViNYJHkoZidZJPloF7gFf5MN3qjHvo0+zHf6K/9HaSjxCcJE2ZCWANiAcpsbX5LilNR3e+S2j4evhD7ZHqRVnbQwRyuY3IEjqRyF5fG1x1gIoooqFSopFpnRS4uF4X2MNvKpGtWHWDS2inNcWkObmFxzQ4EHJULpnQkuDlMUq2PIfyuOdTyj6ctIK6Bx2j451ySorrzML+scx6xUXxe9fhXN0MsfUrAj/zBPxrVWfTkZbSYUPJks3Poh4NYjUcqqaskQsQACSTYAayTyAAbatGLeow4PdSzt1XQf41IdEbl8PhNcUShvHN2b+o6x6rVLLpuBo+AEnqTI9ETOPxkAJl3AbkzhEM0otLILW8RNtj1k2J8g66l9FFZWed88hkfmVo4YWwsDG5BU/vk+Hv5kX21FqvXH7mcNiHMksKOxAFze9hs5aT/uTgv9NH8f1rQ2fTMUUTWFpwAGrzQSfRUkkjnhwxKj+9N+DP6RftqeUj0boeHDAiGNUDG5AvrOzlpZQG2TCeZ0jcijFliMMTWHUmbdTuaTHw5DYOtyj+KeY/ynlH6VS2NwTwSNFIpV1NiD/9rHLeugqbtI7ncPiWDzQo7AWudtubVV7R2kzZQWPxb3KnbtHi0fE3B3eorvTfgTekH2Cpdprweb0Uv2GvdG6IiwwKwxqgY3IF9ZtblpTLEHUqwuGBBHOCLEVTtNobLaDKBgSFaghMcAjOdFzyKDV2/uTgv9NH8f1o/cnBf6aP4/rWj9/Q/wBT2eaB+55f7DtTtg/w081foK3V4q2AA2CvayJNStKMAq+32+8w/nS/RKrer80loWHFZRNGr5b2vfVe19nkpB+5OC/00fx/WtDYdLRWeARuaaiuzaglr0bJPKZGkY07lX29l4cPRyf41btNmA3NYbDvwkUKI1iLi97HaNtOdDdIWptql4RooKa1fsVndZ4rjjrRXPeK79/Ob6muhKZG3F4Mkk4aO58v61Noy3MshdfBNaZdKit9jdaQ26QKVzVI0Vdv7k4L/TR/H9aP3JwX+mj+P60Y9/Qf1PZ5oX7ml/sO1UlT5uJwHDY6FeRWznyIMw+IA9dWj+5OC/00fx/WlWjtzmHwzZ4YURiCLi97GxI1+QVFPpuN8bmsaakHZ5qSHRL2vDnOFAU5VpxeESZGjkUMjCxB2EVuorLgkGoWhIBFCqm3Tb3cuHJeANLFzDW6eUDvh1j2VECLaq6Ipu0juew+J1ywxsfGtZv6hY/GtDZtOOaLswryjP8AepBLRohrjWI05CqHoq3pd7PBtsWRfI5/yvXsO9pg1NysjdTOf8bUR992amR6vVUfdE9dXWnHcbHlwOHH/TU+3uv7081rw2HWJFjQWVQFA5gBYCtlZCV997nbSStPG24wN2BFFFFRp6KZ9K7rcNhZODmkKtYG2RzqN7a1BHJTxTRpTcphsU/CTRZmsBfM41C9tSsBymp4OCvf/atOSle1RTcJd/8AlSvL6JFxh4Hpj7uTs0cYeB6Y+7k7NZcX2B6D5kvao4vsD0HzJe1V36fz/wAVU+d5naseMPA9MfdydmjjDwPTH3cnZrLi+wPQfMl7VHF9geg+ZL2qX0/n/il87zO1Y8YeB6Y+7k7NHGHgemPu5OzWXF9geg+ZL2qOL7A9B8yXtUvp/P8AxS+d5naseMPA9MfdydmjjDwPTH3cnZrLi+wPQfMl7VHF9geg+ZL2qX0/n/il87zO1Y8YeB6Y+7k7NHGHgemPu5OzWXF9geg+ZL2qOL7A9B8yXtUvp/P/ABS+d5naseMPA9MfdydmjjDwPTH3cnZrLi+wPQfMl7VHF9geg+ZL2qX0/n/il87zO1Y8YeB6Y+7k7NHGHgemPu5OzWXF9geg+ZL2qOL7A9B8yXtUvp/P/FL53mdqx4w8D0x93J2aOMPA9MfdydmsuL7A9B8yXtUcX2B6D5kvapfT+f8Ail87zO1Y8YeB6Y+7k7NHGHgemPu5OzWXF9geg+ZL2qOL7A9B8yXtUvp/P/FL53mdqx4w8D0x93J2aOMPA9MfdydmsuL7A9B8yXtUcX2B6D5kvapfT+f+KXzvM7Vjxh4Hpj7uTs0cYeB6Y+7k7NZcX2B6D5kvao4vsD0HzJe1S+n8/wDFL53mdqx4w8D0x93J2aOMPA9MfdydmsuL7A9B8yXtUcX2B6D5kvapfT+f+KXzvM7Vjxh4Hpj7uTs0cYeB6Y+7k7NZcX2B6D5kvao4vsD0HzJe1S+n8/8AFL53mdqx4w8D0x93J2aOMPA9MfdydmsuL7A9B8yXtUcX2B6D5kvapfT+f+KXzvM7Vjxh4Hpj7uTs0cYeB6Y+7k7NZcX2B6D5kvao4vsD0HzJe1S+n8/8UvneZ2rHjDwPTH3cnZo4w8D0x93J2ay4vsD0HzJe1RxfYHoPmS9ql9P5/wCKXzvM7Vjxh4Hpj7uTs0cYeB6Y+7k7NZcX2B6D5kvao4vsD0HzJe1S+n8/8UvneZ2p50fpBMRGssTZka9jYi9iQdR17QaU0n0fo9MPGsUS5UW9hcm1ySdZJO0mlFDX3bxu5aq7Febeui9nrRRRRTU5FMO6iVlbC5Hdc+IjjbKxGZCGJHw27afqZt02BeRInjXM0M0UuQWBdVuGC31Xs1x5KsWYgSCv7goZwTGaJRptSI0ys6nhcOt1YgkNMiMDz3UmtOI3SxRtIlpWaIKWCxuxAIJvs1gAXvs8tE+JOJyIkcoAeJ2Z0KBRG4kt3VixJUDVcayb86MQuMRjW4OTK8USocpsxVXDAethU0cbbtJMxjnygefeonvN6rNfkT5JdPpCJ5MKc8l5MzR5cwRwYye71WIy6wDrvatkGnY3WZgHAhJD3UgggZiLHbq1+umTCYSRV0YDFJ/BBEnc95/BMev/ALjyeWluL0S/7XmQfwp1XhupoWBTy5gch6gac6KIG6TqOvY494xHLvTRJJmBrHaB4pfidNpGCSshsodgqklFN7FhybDq26jqrRiN1MCFQC7lo+EXIjtmTVrWw17b9Vje1N2Ow7Q4uV3wrYiOZY7FFVijKuQqwYiykWN9lb4MMyYuA8DkRYJEORe4RmdGVQRzBTrAtSEMVATsrmNmXXglwslSOWmXL5YpxGmkJsBIRnVMwXuQ5t3J5RtAJtYHVt1VqwukIg2JfhJP4bKZOEzBY7Rg9wG2C2vVtvTXNgXGI4WBZo5DMokQgmGaPMA0hvqVsgvcWNxs13rRpDRcsw0gqIwMjwPHmFhJwax5hfrKEa6c2CI4XqAga+UV8+hcMsmdKkV7ilsmkS2Pw4HDIrRTkq91VrBMjZdl9Z1HWOUCnDCboIpWjVc1pQ5jYrZZAvfZT5Neu1xspsknlmxOGmXDzKFjxAbOAoVmCWB17LjaNvJfXSPBQzNJgpXgnzIZhLfKFUtGVGRc1ljB5QNltppxhY5ovYUadYz+I+A/cmiVzXGmNTs1fD5lK91emL4d+CMoyyRrwiXC5uFVXUsNZFrgnZfVe+qn/G4cyIVV2Qkr3S7QAwLWPISAR66h8mFnXAvgjBK0iOtmUApIv7QsmYMTtttG2pshuAbEdRtcdWqop2tja0N1Od0j4aHpUkJL3Eu1geNQo1hsOz4zEQGfEBEjhZbSG4L58xuduwbacf8AjaQqqyF2AKxtNl7jhNSnM3J3WonYDqJvSfARMMfiJDG4R44VViuolM2b6034TBtGZMPJghKTJIySlUaNldy4MhY3BXNssTq1VI5rXn4jkG7NmPamBzmD4dp27cE+Y3T8UOYtmyxlRI4F1jLWsGP/AHC9r2uL2rDE7pYo2kS0rNEFZgsbk2N9Y1axYbdlN2DabDS4iE4d5RLK8kbjLk7u11kJPc5SOY3GwbL7VicYnFuY3yvDCqkKbMyCTMB/UKZwMYzxwrmMcR1Zn9BT+FectuzLP0/SnNtMR5Yyt3Mq5kVRcstgS2u1gARrNtoG0007otKiXAyywu6lGVTYlGVhIqsjDaDY7Oukmi8HLAcHM0chVcPwEigXaM3Vg2Ua2F1sbX5K80loqRsPjWWNy2IljKRgd1lXgxmI/KTlJ18luXVUkcMTJG46xr51COrH/VG+SR0Zw1HurXrw/wAT1prE3/gq0uYZXcRA5xGGvtBGXMVtq1kZrCt401EY45EbOJTaMKLlzYkgA7LAG97Wsb03xh4MZLMUkaKdIbFVLFGjDDKyjWLg3va19tNbYB8NHhjwchlE88oWPK7Rq+csuQkBhlYKbHUTqOy7GwscA2v6QSeoin6E8yuBJp+1w6wap4xenYZIJyWmQRhlkKpIHjPKAwFsw23BO0HZS2XSaR5VAd2KZgqjM+UWuxv/AHOs7L1HmtJhcZGkWI4aUOxWSPIWaRci5RcjKMoG3VbXtpTI0sGITECCWSOSCONggGeN0ZiLqSNRzGumBmQ5cCc8B676bVwTOzPJiBylOa7oYnWNoy0nCqzoqDuiq2zGxtaxIGvXfVSzA41J41ljN1cXB1j4HYaZcW8xlhDQPwZSS4iy3VywKI7gjKuXblNiw5RW/cfA8eEjjkjZGTMCGt4zG4sdmuoZImCO8M67QcMfIfuUjJHF905U2bvNJt1emAMNiBGZc0YILx3AR7AhSw18ovbZfXanKbSyxLYh3KorsEXMVU/mPlsdW02NhqqOT4aZMNjMIYJXZ2naN1AKushLC5vqYE2IOvmvSiWBosQZZMI80c0cIsFRnidAVKspNrEG972qzwMd0NrkTTEY/b69VM1Dwr717dqOGfopPh8QsqK6NmVwCCOUEaj1VHdz+kpFxMuHldmVzK8JbWcscrxOl+UjKD5CafsDHkiUcGsdh3iAWXlyi2o26uWo9jdHyyQrJCjLPBPLJGHGXMrzOSp/lZGufJVeEMN5hyOFTqzoeuleRSyl3wuGYx35V9FljdJSPpCCNXZYbzqQDbO8cYdiSOQFgvlVqW6Q0miypIzyiKMlGKg8HwjEKOEYbQuzYQC2sgikk+j2jxOCypI6wjEcI+XVmkQd0ecs9ybbL0nw+EaN5YJMFw2eWR45SqNGVkcuOELa1yk8xOrVyVYuxkNI1N5NrgTjrpTr2KG88XgdZ5dgIGGqqepd0USPJGwcNEqsRlNyGYKpTx7k21X5tuqvcTi4/wBow6s0yuwkKqMwRu4u2f8AKSBsF7gmmvTmEkkf9ojjPCYUjg1K/jg24QX8W2peYgnmNKMbmkxOClEUgVeGL3XvM8eVQ3Xfmvz7KhETKAjY6uOu74+NMwpTI/EHaKYaq+HhXWlsm6CJWAObKZOCD27jhLkZb+UWva19V70YrT8cecnOVjIEjqpKxnUbMRr1Ai9gbX12pq0E02HX9kbDuxR3yy9zwRQuXDk3vmF+9Ave2zaMYsNJFHi8MYncyvO0bAXVxMDYM2xCCTfNbVsvXeAjDiPEYiufJh+4Fc4Z5FfDI0y/fFShWBFxrB5a9pLozCcDDFETcoiLfnyqBf4Uqqg4AEgK4CSMUUUUVxdRRRSd9IRhzGWAZUzm9wAt7XzHVt664XBuZXQ0uyCUVhNKEUsxAABJJ2ACmxt08O0cKy+OsblfbalX7XDPCzZleIq2bl1Ad0CNoNuTbUQnY6oY4V3/ALgpjA9tC9pA3fuK34bErKodGDKdhHsrbSLBzQxwK6FVhC3BNwLHX+bXrJ5ddJTuoh22lyePwT5PLe2yucMxrRfcK02/uCXAPc43Gmldn7ineiksmk41RXLjK5VVIuQS2obKT4nT8UbFLu7LtEaM+XylRYHqpzpo25uHWmthkdk09ScqKSaP0pHiATG17bRrDL5QdYrRidPxRsU7t2XvhGjPl8pAsPJSM0YaHXhQ8qQhkLi26ajkTlRTeun4TGZc9lDZTcMDmtfLlIuT1CtH7zwjvuFQH8zRuq+0jVTTaIhm4dacLPKcmnqTvRXisCAQbg7COWmnSG6mCBijMSw2hQTbynZ8afJKyMXnkAJkcT5DdYCSneimPCbssPIwXMyX2ZxYe0EgeunmaZUUsxAUbSTYD102OeOQVY4EJ0kEkZo9pBWdFME27fDqbAu3Wq6vjamrdDuuWSNRh5HVs3daiptY8vltsqtLpCBjSQ4GmoFWYtHzvcAWkV1kKaUVEdAbq4YoFSV3LgtfUzbWJGvl1U9YLdHFOH4LOxRcxAU3PMBzmnw22GUAhwqRlXFMmsU0RNWmgOdME6Uh0jodJyrlpEdLhXjYqwDWzDmINhqIOymrB6TlhQ4jGMyKzWSMKO5vci9hfYNXx20uG6eDgxKXspJAuDckWvYbeWpIrawfFW6eXA08io5LE/7aXhyYivmlmDwCxA2LsxtdnYsxte2s7BrOoWGs89Kajv79Ye9v4nly/wDu9PeCxyTKHjYMp5R9CNoPUacy1RzO+F4J3pr7LLC34mkDct9FJMdpSOC2drFr2UAszW5lW5NJod0cTMEbOhbUOERkBPUSLV100bTdLhXeuNgkcLwaabk6UUnwuOSXNkN8jFWFiCGG0WNKKkDg4VCjLS00IRRTXJulgBK5yzAlcqqzEkbbADWOvZWWG3QRO4ju6MdgkRkzeS+o1D7RETS8OtTezygVunqTlRSeTSEauY2YBgmc3uAEva+bZt66QNuphGv+IV8cRvk/qtspzp42/c4da42CR/2tJ6E70Uin0xEiLIWujbCoZr/0g81J/wB6MP4z+6l7NcdPE3AuHWk2CV2IaepOtFNI3VYY3HCG45Mj5j1AFbmvU3SwlgrcJHfUDIjICfKRb21z2mH+46072ab+h6k60UUVOq6KKKKSSKjWkMCJtIKrd7wIZhyMFc2B5xmsbdVSWo7jMasWkULGwaHLfkBLki/NrFvXVK2Xbrb2V4K7Y71513O6VIQLaqjGlof2ac5NSYiKcMo2Z0QsGtznZ6zUoqMaYk4echda4eKcseTO6FQvltrrlupcFM6inj2VXbDW+a5UNfDtokGEx0ZOGjmYCOKFHsQSGkPe3A22GupCd0+G6VfY36Uy6FkGHkgd9STQImY7A67ATyXH1qXWqCxCQtNHCvKMcsNY1KxbTGHioNOQ0GeOo61AcXOpWaKFv4fDQPGRcBS9w1r7LN9KnGDwawoEQWA+POTzk89NW638FPTQ/dT5Ullh4OVwOJoO0k0Gf6FFapuEiYRgKnsAFTl+lMOkUEeNw8i6jLwiP/MAoKk85B+grTufx6YZTh5zwcoZzdtQkubhg2w83qpRpvwnB+fJ9gp2xOESVcrqrDmIv7Oak2Jxle5hxB15YtbX/V10jRExrxgRqzwc6n+LOQqBmOUAa7m1h13P1prn3Q4ZgUzGQG4IVHcEcutRao9howcWMGzloEdyqk3BYIDkJ5QDyfrUzkkWJCxsqqNfIABTop3zhxFGgGhrjv2Yd6bJAyAtBq4nEUww1ajj3Jp3Hy5sMBrIVnUX22Davga06WmwUEjPKqNK1iRbOdgA1HUuodVZbkZL4ZmA1mSUgHrNwDUT3PtG2JviSLHMe72F7/mv69vLVGS0XIYWAAl2t2Q/aq8yz35pnkkBupuZ/aI3QaQw82UwRGMi+bUqgjk1Kdv61px+mHmihhJNkWx/ma5C357LYe2nndnpGFlSKIoSGzHJawFiALjVfX8Kj0+BZI45fyvm18zKxFvYAfbQa1X2yvDXA4CtBQavFGLLcdEwuaRiaVNTr8FPdGbkoIkAdFke3dFtevlsNgFM27LQ8UESNHGFJexIvsyk218lPGjd10EiAu4R7d0G1a+Wx2EU27scYmIw6vEwZVlsSL6jkPP5R7aNWkWU2U8Fdywyr570FsxtQtQ4W9njnTy3LXo3Q8LaPaVo1LhJjm13uC1vZatW9/8Aiy+Yv3Vu0HpSI4JsOXAkIkUKfzF75bc9y1qa9yOlUw8zcIcqutr8xBuL9W2qTHRMls7xQCmO+mtXHtlfFaGmpNcN1dSkW7zwZfSL9r0h0BHAcEGxOXKsrkXJ22taw1t5K17sdPRzIsURz2YMzDYLAgC/L31Rd5GKKpvlGbL5Se6PwHsrlrtbGWpz2gO+GnInWSyvfZWscS34q8qk2kdNYFkZFg12NmVFWx5CDcHbWO4CciaRL6ima3WrAD4MadxpDBwYe8Zi73UBYuxty8t77b0x7gvCW9E33JUhqLVES5pJ/qMvNR4GyygNcAP7HPyU6xE6RjO7KoH5mIFr8lz5KYdNaaw88EiAs91axEbkBgLqc1rDXy1miCbHyLLYiJEManZ3QBZ7cpvqvS/T+JWPDSlja6Mo6ywIAHtotI90kbyKBoqMRXLA6xTtQmNjY5GA1LjQ4GmeI1GvYmjRMxjmhc97iokv6VFGv1j4mnrTWP4CF3HfWso52bUvxPwpqODMuj4infxpHInnIL/EXHrrOPFjGzQZe8jRZm89tUanrGs1FG50bODGbgCOnPqOPSpZGNkfwhyaSD0ZdYw6EswEUeCgQSMq2HdMSBdjrbXy6zTVuj0zBNh3CliwsysEewYEEHMRYeXrpTo9BNjMQ0gBaIoqA/lUi+YA8pPLW/dbiVTCyAnW4yqOUn/0NfqrryTZ3XaBoBGWOGG0U7UowBaG3qlxIOeGOOw1z5EgmgGIxsOfWDh1dl5G7okA84zWNuqpPl1W5KjmC8Mg/wDyL91SSprGBR7tZPgFBbCasbqA8SmLQCcHPioV7xXRlHIM6kkDq1Ur0zpIxhY4hmmk1IObndv5RTaukFw+Jxrtr8HAA2sxQ2UdZpw0Po5lLTza5pNvMi8iL1Dl66jhcSzgmbXdAvEdeodepSTNAfwr9jcNpug9Ws9WtZ4LBR4SO7sL62eRiAWY98ST9KQ6U05h5opI7s4KsO5jdhe2o3AtqOu9eTIJsfwcouscQZFOwsTra3KRs9VOmlsSsULsxsMrAdZIsAOsmnVJY4NoGioxFcs9Y8U2gEjS6pcaHA0zy1Hw2LVudmL4WFm1nINfk1f2pxpq3LeCQ+b/AHNOtWbOawsPIO5VrSKTPA2nvRRRRU6gRTPPo0yYws6ZojAUN7WJ4S9rbdmuniio5IxJQHUVJHIYySNYTR+7SDUJcQqeIJWy25ue3rpbDoyOOMxIoVCCCBtNxYknaT10qoprYI24hqc6eR2BcUkGio+CEBUNGABZteobNfP10iXcyq6lmxKr4olNh1Dlp4opOgjdSrckmzyNrR2abv8AgMXB8HZsucPrZiSwtYkk9VONFFPaxrPtFEx0jn/capLitHJKyMwN0zFdZHfCx2bdVIRuZQallxCL4iytl8mvWPbTxRTHQRvNS3FPbPIwUDsE2ybnoDGIsllU3BBIYN42bbesYtzyAgu8sttYEjllB5Dl2H106UVz2eKtboXfaJaUvFJ8HgVhDBAe6ZnOu+ttZpt0huSgncuQysdZyG1zzkEEXp6orr4I3tuOaCFxk8jHX2uIKZl3JYcR8HkNiQSbnMSL2182vYKVwaGiSLgMt49epu62m/L10uorjbPE37WjKmWpddaJXfc451z1qPSbhsOTccIvUG1fEE0vwu56GOJoQl0fvgxJuefq2clqcqKayyQMNWsHUnPtc7xRzz1pgg3FwI4cGS6kMBmFrg3HJf41t0huRgmcuQysdZyG1zzkEEXp6ornscF27cFNy77ZPevXzXemiLctAsbRBDZrZjc5jYgjuuQXGwUHcrhzFwWQ2BLA5jmUm17H1DVsp3op3ssOVwZUy1JvtU2d851z1pjwW4/DxMGys5GzObgeoAA+ulOjtzsOHcyRhgxBGtiRYkE6j5Kc6KTLLCyl1gw5EnWqZ9bzzjypDpDQ0c5DHMrrsdGKsBzXHJ5a1waAjU5mMkjWIDSOWIBFjl5F9QpyopxgjLrxaKponkDbocaLThMKsSLGt8qgAXN9XlrVo/RceHDCNbZmLHXfX/YdVK6KfcbgaZZciZwjscc8+VN+O0JHM4ku6OBbPGxVrcx56wj3PRANmzyMylSzsWbKRYgE976qc6KYYIybxaKp4nkAuhxSOLRaK6yAHMkYjGs96NfrPXSyiipGtDftCjc5zsymrF7moZZDK2fOSDcOw1gWBFtmoV5+7cfjz++k/WnaiovZoqk3RipvaZqAXjhypmbcrCTmzTZhsbhXLL5CTqrfh9AorB2aSVhsMjlsvkGwHrtTlRSFmiBqGhI2mUihcVowOCWGNY0vlW9rm/KTt9db6KKmADRQZKBzi41OaKKKK6uL/9k="/>
          <p:cNvSpPr>
            <a:spLocks noChangeAspect="1" noChangeArrowheads="1"/>
          </p:cNvSpPr>
          <p:nvPr/>
        </p:nvSpPr>
        <p:spPr bwMode="auto">
          <a:xfrm>
            <a:off x="63500" y="-1571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" name="AutoShape 4" descr="data:image/jpeg;base64,/9j/4AAQSkZJRgABAQAAAQABAAD/2wCEAAkGBhQPERQREhISFRUVFxIZGRcXFxcYGBUYGBUWFRQYGBcXHyYfFxojGRYaHy8gIygpLCwsFx4xNTAsNSYrLCoBCQoKDgwOGg8PGTAkHyQuLTUvLy0pNDUyLzIwLS8sLDQvKioyLDIsKi8sLDUvLy8tLCwsLDQqMiwsLCwsLS8sLP/AABEIAJ8BPQMBIgACEQEDEQH/xAAcAAABBAMBAAAAAAAAAAAAAAAABAUGBwIDCAH/xABJEAACAQICAwkOAwcCBwEBAAABAgMAEQQSBSExBgcTF0FRU2HSIjI0UnFyc4GRk6GjsbIzQtEUFiNiksHCVLMVJGOCouHwdEP/xAAbAQABBQEBAAAAAAAAAAAAAAAFAAIDBAYBB//EADkRAAEDAQQECwgDAQEBAAAAAAEAAgMRBBIhMQVBUXETNGFigZGhscHR4RQVIiQlMqLwM1LxclMj/9oADAMBAAIRAxEAPwC8axaQDaQPXWVVXvrj/mo/Qj/cerlisvtMvB1oqtrtHs8d+lVaPDL4y+0V6rg7CD5K54tU/wB6T8TEebF9Xona9Dizwulv1pycu9ULNpThpBHcpXl9FZJNqx4ZfGX2imbdt4BiPM/yFUlaoLBoz2thffpQ0y9VNbLf7M8Nu1qNq6G4ZfGHtFZ1z9o0fxovSR/cK6BqLSFg9jLRerWuqnmpLFbPaQTdpTlWLSAbSB669DX2VT++SP8An38yL7az3Dbr/wBjfgpT/Ac6/wDpsfzDq5x6/LY90OdZxMx1SRWlFB7zaJjE8UFaVqreorxWBAINwdhHLXtBEWWLSAbSB6684ZfGX2iqh3yR/wA+/mRfbUXtWig0IJY2ycJSorl6oJNpbg5HMuZHb6LohXB2EGvSagm9N+BN6QfYKl2mvB5vRS/YaD2iz8DOYa1oc0Thn4SES01JVwy+MvtFHDL4y+0VzwBQRR73AP8A0/H1Qf31zO30XRVYGZfGHtFYYU2jTzV+gqgMRJndm8ZmPtJNC7Bo/wBrLhepSmrf5IhbLb7MGm7WvKuguGXxl9oo4ZfGX2iuebUWop7gH/p+Pqh/vrmdvouhuGXxl9oo4ZfGX2iuebUWpe4B/wCn4+qXvrmdvouiQaw4ZfGHtFNO4+bPgcOf+mo/p7n+1Upih3b+c31NDrHo32h72F1Lp2b+XkV61W/gGMddre5V0Dwy+MvtFHDL4y+0Vzzai1EfcA/9Px9VR99czt9F0Nwy+MvtFerIDsIPrrni1SzeyxOTHBekjkX2Wf8AxqC0aE4KJ0gfWgrl6qWHS3CSBhZSp2+it2iiis8jaK8ZgBcmwqEbqN8hYSYsMFkcai51op5hbvz8PLVd6S01NiTeaV36ie5HkUah6hRqy6HmmF55ujt6kKtGlIojdb8R7OtXVNulwqamxMAPNwi39gNYw7p8K+pcTBfz1H1NUVRRL3DHT7yqHvl/9QuiFYEXGsGvag2ms76OwKxOyM/AKCpKm/APYauS4FIIdMyYmc4gO4R4MQqqCQA0eHjZjbnzyML9VBWaPLmlwdlXs88epFXW0NNKbO3yw61ZFFV5udd+Gwa/xoi0fCM0k7OuIXJrCISQDfuraiBVh1WtNn4BwbWv+05disQTcK2tKfvQiqr31vCo/Qj/AHHq1KqvfW8Kj9CP9x6v6G40NxVLSvFzvChVT/ek/ExHmxfV6gFT/ek/ExHmxfV60mleKP6O8IFo7jLenuUu3beAYjzP7iqSq7d23gGI8z+4qkqpaC/gdv8AAK3pn+Vu7xSjRv40XpI/uFdA1z9o38aL0kf3Cugaqaf+6Pp8FY0N9r+hU/vk+Hv5kX21FqlO+T4e/mRfbUWo9YeLR/8AI7kHtn8795U+3vd2WQrhJ27k6o2P5T4hPMeTm2c1rLrnarT3Absv2hRhpm/iqO4Y/wD9FHIf5gPaNfIaB6X0dSs8Q3jx8+tF9GW6tIZDuPh5KKb5Ph7+ZF9tRepRvk+Hv5kX21F6OWHi0e4dyEWz+d+8qzt6b8Cb0g+wVLtNeDzeil+w1Ed6b8Cb0g+wVLtNeDzeil+w1kbfx128eC01j4oNx8VQYoNAoNbpY9Xxi5+Dwjv4sLH2Rk1QwNdB4VbxqDrBVfoKP2GPo0/pH6VibDpEWS8C2tTtWttdiNpum9SnIufaKsTfXgVUw+VVHdS7AByJzVXdayyWj2iIS0pXzos1aYOAkMda0RRepVvaxhsaAwBHByaiL+Lz1bH7DH0af0j9KoW3SossnBllcNvortk0cbRHfvU6FHt7efNgIx4rSL/5lv8AKqjxXfv5zfU10CkQUWUADqFvpXP2K79/Ob6mquh5BLNM8ClSD3qfSjODiiYTlUdy1UUVbu5bc/hZMHA7wQMzRqSSqkk85JorbLY2ytDnCtTqQ6y2U2lxaDSiqKnbcpieCxuHb/qKPU3cH4NVufuxg/8ATYf+hazTcvhQQRhoAQQQQi6iNh2UJk03E9haWHEUROPRMjHBwcME6VAN8bdaY74SFrMR/EYbQCNSDmJGs9RHPU20jjRBFJK2xFZj12F7evZVCYrEtK7SObs7Fiesm5qloayCaQyPyb3+it6UtJiYGNzPctVFFSjcjuHfHfxHJSEG1/zORtC31W6z8ddtXNMyBl+Q0CzcUT5XXGCpUXoq7MFuIwcQsMOjdb92T/Vq9lbMVuNwcgscNEOtRkPtS1BffsNftNOhFfc8tPuFVq3MYZJsFhC6hsiRst/ysoKgjr20uj0DAoCrEgCiQAAbBJ+IPXW7Rmjlw0SQpfKgsLm5tcnb66VVmZZiXuLSaEnx81oI4wGAOGNAkbaIiIiXg1tCVMf8mUWGU8mqllFFQlxOZUoaBkEVVe+t4VH6Ef7j1alVXvreFR+hH+49FtDcaG4oZpXi53hQqp/vSfiYjzYvq9QCp/vSfiYjzYvq9aTSvFH9HeEC0dxlvT3KXbtvAMR5n9xVJVdu7bwDEeZ/cVSVUtBfwO3+AVvTP8rd3ilGjfxovSR/cK6Brn7Rv40XpI/uFdA1U0/90fT4Kxob7X9Cp/fJ8PfzIvtqLVKd8nw9/Mi+2otR6w8Wj/5Hcg9s/nfvKKzilKMGUkMpBBGogjWCDW1cC5iMwW6BghPMxFxfmvz0nq1UFVqEJw03phsXKJXADZUVrbCVFr25L7bU30UVxjAxoa3ILrnFxLnZqzt6b8Cb0g+wVLtNeDzeil+w1Ed6b8Cb0g+wVLtNeDzeil+w1iLfx128eC11j4oNx8VQYoNAoNbpY9dB4P8ADTzV+grdWnB/hp5q/QVurzN2ZW/bkFX2+33mH86X6JVb1ZG+33mH86X6JVb1t9EcUZ095WR0nxl3R3BSzey8OHo5P8at2qi3svDh6OT/ABq3aAab4z0DxRrRPF+kornvFd+/nN9TXQlc94rv385vqat6Azk6PFVdNZM6fBaqKKK1CzyK6EwveL5q/QVz3XQmF7xfNX6Cs1p/KPp8Ef0Lm/o8VHt8WfJgJAPzGNfa4J+AqnKt/fKjvgHPivEf/K396qCrWgwPZj/0e4Kvpf8AnG7zW3CwGR0QbWZVHlYgf3q/sHhFhjWNBZUAUDqAtVB4HEcHIkniOjf0sD/ar/ilDqGU3DAEEcoIuD7Kp6fLvgGrHwVrQwb8Z14LOiiisyj6KKKKSSKKKKSSKq3fXT/mYjzxW9jt+tWlVfb7OCJSCYDUpdD/ANwDL9porohwbam1117kO0m29ZndHeq3qcb1OJC4iVCdbxgjrytrHsa/qqD1sw+IaNg6MVZdYZTYg9RFbC1QcPC6Ouay9nm4GVsmxXFvgYoJgJrnW+RR1ksP7An1VTNLNIaYmxNuGld8uzMdQ8g2Ujqvo+xmyRXCakmqnt1qFpkvAUACVaJS88I55IvvFX/VIbjMEZsdAo/K4c+RO7+oA9dXfQTTzgZGN2Dv/wARfQzTwbjyqn98nw9/Mi+2otUp3yfD38yL7ai1aCw8Wj/5Hcgls/nfvKsfewwizYbExyKGVnUEHlGSopus3MNgJcusxtco/OPFP8w+O2pjvS/gz+kX7al2mdER4uFoZBcHYeVTyMOYigD7c6y259ftJFR0DFGWWMWmxsp9wGHWqEopw05oWTBzNDINY1g8jryMP/tRuKb61DHte0OaagrPOaWEtdmFZ29N+BN6QfYKl2mvB5vRS/YaiO9N+BN6QfYKl2mvB5vRS/YaxFv467ePBa6x8UG4+KoMUGgUGt0seug8H+Gnmr9BW6tOD/DTzV+grdXmbsyt+3IKvt9vvMP50v0Sq3qyN9vvMP50v0Sq3rb6I4ozp7ysjpPjLujuClm9l4cPRyf41btVFvZeHD0cn+NW7QDTfGegeKNaJ4v0lFc94rv385vqa6ErnvFd+/nN9TVvQGcnR4qrprJnT4LVVq7mtF4FsJC0qYYuUXMWKZr8t7nbVVUWo5a7MbQ0NDy2mxCLLaBA4ktB3q5/+D6N6PCe1P1p2XSkIFhNFq/nX9aoK1epGWIUDWSAPKdQoW/Qt/7pSd/+oi3S137YwFemnsEMXhJY1IbOhykEEFh3Sa/OAqiiK6B0fgxDFHENiIq/0gD+1Vbvh7mTh5jOg/hSm5t+RzrYeQ7R6xyVW0LaWse6EnA5fu5WNLQOexsoGWaiFTncTu9GHUYfEX4Md4+3IPFYbSvMRs8myDUVobRZo7Qy5IMEDgnfA++xdBYTHRzLmjdHHOpBHwr3FYxIhmkdEHOzBR8a59ViNYJHkoZidZJPloF7gFf5MN3qjHvo0+zHf6K/9HaSjxCcJE2ZCWANiAcpsbX5LilNR3e+S2j4evhD7ZHqRVnbQwRyuY3IEjqRyF5fG1x1gIoooqFSopFpnRS4uF4X2MNvKpGtWHWDS2inNcWkObmFxzQ4EHJULpnQkuDlMUq2PIfyuOdTyj6ctIK6Bx2j451ySorrzML+scx6xUXxe9fhXN0MsfUrAj/zBPxrVWfTkZbSYUPJks3Poh4NYjUcqqaskQsQACSTYAayTyAAbatGLeow4PdSzt1XQf41IdEbl8PhNcUShvHN2b+o6x6rVLLpuBo+AEnqTI9ETOPxkAJl3AbkzhEM0otLILW8RNtj1k2J8g66l9FFZWed88hkfmVo4YWwsDG5BU/vk+Hv5kX21FqvXH7mcNiHMksKOxAFze9hs5aT/uTgv9NH8f1rQ2fTMUUTWFpwAGrzQSfRUkkjnhwxKj+9N+DP6RftqeUj0boeHDAiGNUDG5AvrOzlpZQG2TCeZ0jcijFliMMTWHUmbdTuaTHw5DYOtyj+KeY/ynlH6VS2NwTwSNFIpV1NiD/9rHLeugqbtI7ncPiWDzQo7AWudtubVV7R2kzZQWPxb3KnbtHi0fE3B3eorvTfgTekH2Cpdprweb0Uv2GvdG6IiwwKwxqgY3IF9ZtblpTLEHUqwuGBBHOCLEVTtNobLaDKBgSFaghMcAjOdFzyKDV2/uTgv9NH8f1o/cnBf6aP4/rWj9/Q/wBT2eaB+55f7DtTtg/w081foK3V4q2AA2CvayJNStKMAq+32+8w/nS/RKrer80loWHFZRNGr5b2vfVe19nkpB+5OC/00fx/WtDYdLRWeARuaaiuzaglr0bJPKZGkY07lX29l4cPRyf41btNmA3NYbDvwkUKI1iLi97HaNtOdDdIWptql4RooKa1fsVndZ4rjjrRXPeK79/Ob6muhKZG3F4Mkk4aO58v61Noy3MshdfBNaZdKit9jdaQ26QKVzVI0Vdv7k4L/TR/H9aP3JwX+mj+P60Y9/Qf1PZ5oX7ml/sO1UlT5uJwHDY6FeRWznyIMw+IA9dWj+5OC/00fx/WlWjtzmHwzZ4YURiCLi97GxI1+QVFPpuN8bmsaakHZ5qSHRL2vDnOFAU5VpxeESZGjkUMjCxB2EVuorLgkGoWhIBFCqm3Tb3cuHJeANLFzDW6eUDvh1j2VECLaq6Ipu0juew+J1ywxsfGtZv6hY/GtDZtOOaLswryjP8AepBLRohrjWI05CqHoq3pd7PBtsWRfI5/yvXsO9pg1NysjdTOf8bUR992amR6vVUfdE9dXWnHcbHlwOHH/TU+3uv7081rw2HWJFjQWVQFA5gBYCtlZCV997nbSStPG24wN2BFFFFRp6KZ9K7rcNhZODmkKtYG2RzqN7a1BHJTxTRpTcphsU/CTRZmsBfM41C9tSsBymp4OCvf/atOSle1RTcJd/8AlSvL6JFxh4Hpj7uTs0cYeB6Y+7k7NZcX2B6D5kvao4vsD0HzJe1V36fz/wAVU+d5naseMPA9MfdydmjjDwPTH3cnZrLi+wPQfMl7VHF9geg+ZL2qX0/n/il87zO1Y8YeB6Y+7k7NHGHgemPu5OzWXF9geg+ZL2qOL7A9B8yXtUvp/P8AxS+d5naseMPA9MfdydmjjDwPTH3cnZrLi+wPQfMl7VHF9geg+ZL2qX0/n/il87zO1Y8YeB6Y+7k7NHGHgemPu5OzWXF9geg+ZL2qOL7A9B8yXtUvp/P/ABS+d5naseMPA9MfdydmjjDwPTH3cnZrLi+wPQfMl7VHF9geg+ZL2qX0/n/il87zO1Y8YeB6Y+7k7NHGHgemPu5OzWXF9geg+ZL2qOL7A9B8yXtUvp/P/FL53mdqx4w8D0x93J2aOMPA9MfdydmsuL7A9B8yXtUcX2B6D5kvapfT+f8Ail87zO1Y8YeB6Y+7k7NHGHgemPu5OzWXF9geg+ZL2qOL7A9B8yXtUvp/P/FL53mdqx4w8D0x93J2aOMPA9MfdydmsuL7A9B8yXtUcX2B6D5kvapfT+f+KXzvM7Vjxh4Hpj7uTs0cYeB6Y+7k7NZcX2B6D5kvao4vsD0HzJe1S+n8/wDFL53mdqx4w8D0x93J2aOMPA9MfdydmsuL7A9B8yXtUcX2B6D5kvapfT+f+KXzvM7Vjxh4Hpj7uTs0cYeB6Y+7k7NZcX2B6D5kvao4vsD0HzJe1S+n8/8AFL53mdqx4w8D0x93J2aOMPA9MfdydmsuL7A9B8yXtUcX2B6D5kvapfT+f+KXzvM7Vjxh4Hpj7uTs0cYeB6Y+7k7NZcX2B6D5kvao4vsD0HzJe1S+n8/8UvneZ2rHjDwPTH3cnZo4w8D0x93J2ay4vsD0HzJe1RxfYHoPmS9ql9P5/wCKXzvM7Vjxh4Hpj7uTs0cYeB6Y+7k7NZcX2B6D5kvao4vsD0HzJe1S+n8/8UvneZ2p50fpBMRGssTZka9jYi9iQdR17QaU0n0fo9MPGsUS5UW9hcm1ySdZJO0mlFDX3bxu5aq7Febeui9nrRRRRTU5FMO6iVlbC5Hdc+IjjbKxGZCGJHw27afqZt02BeRInjXM0M0UuQWBdVuGC31Xs1x5KsWYgSCv7goZwTGaJRptSI0ys6nhcOt1YgkNMiMDz3UmtOI3SxRtIlpWaIKWCxuxAIJvs1gAXvs8tE+JOJyIkcoAeJ2Z0KBRG4kt3VixJUDVcayb86MQuMRjW4OTK8USocpsxVXDAethU0cbbtJMxjnygefeonvN6rNfkT5JdPpCJ5MKc8l5MzR5cwRwYye71WIy6wDrvatkGnY3WZgHAhJD3UgggZiLHbq1+umTCYSRV0YDFJ/BBEnc95/BMev/ALjyeWluL0S/7XmQfwp1XhupoWBTy5gch6gac6KIG6TqOvY494xHLvTRJJmBrHaB4pfidNpGCSshsodgqklFN7FhybDq26jqrRiN1MCFQC7lo+EXIjtmTVrWw17b9Vje1N2Ow7Q4uV3wrYiOZY7FFVijKuQqwYiykWN9lb4MMyYuA8DkRYJEORe4RmdGVQRzBTrAtSEMVATsrmNmXXglwslSOWmXL5YpxGmkJsBIRnVMwXuQ5t3J5RtAJtYHVt1VqwukIg2JfhJP4bKZOEzBY7Rg9wG2C2vVtvTXNgXGI4WBZo5DMokQgmGaPMA0hvqVsgvcWNxs13rRpDRcsw0gqIwMjwPHmFhJwax5hfrKEa6c2CI4XqAga+UV8+hcMsmdKkV7ilsmkS2Pw4HDIrRTkq91VrBMjZdl9Z1HWOUCnDCboIpWjVc1pQ5jYrZZAvfZT5Neu1xspsknlmxOGmXDzKFjxAbOAoVmCWB17LjaNvJfXSPBQzNJgpXgnzIZhLfKFUtGVGRc1ljB5QNltppxhY5ovYUadYz+I+A/cmiVzXGmNTs1fD5lK91emL4d+CMoyyRrwiXC5uFVXUsNZFrgnZfVe+qn/G4cyIVV2Qkr3S7QAwLWPISAR66h8mFnXAvgjBK0iOtmUApIv7QsmYMTtttG2pshuAbEdRtcdWqop2tja0N1Od0j4aHpUkJL3Eu1geNQo1hsOz4zEQGfEBEjhZbSG4L58xuduwbacf8AjaQqqyF2AKxtNl7jhNSnM3J3WonYDqJvSfARMMfiJDG4R44VViuolM2b6034TBtGZMPJghKTJIySlUaNldy4MhY3BXNssTq1VI5rXn4jkG7NmPamBzmD4dp27cE+Y3T8UOYtmyxlRI4F1jLWsGP/AHC9r2uL2rDE7pYo2kS0rNEFZgsbk2N9Y1axYbdlN2DabDS4iE4d5RLK8kbjLk7u11kJPc5SOY3GwbL7VicYnFuY3yvDCqkKbMyCTMB/UKZwMYzxwrmMcR1Zn9BT+FectuzLP0/SnNtMR5Yyt3Mq5kVRcstgS2u1gARrNtoG0007otKiXAyywu6lGVTYlGVhIqsjDaDY7Oukmi8HLAcHM0chVcPwEigXaM3Vg2Ua2F1sbX5K80loqRsPjWWNy2IljKRgd1lXgxmI/KTlJ18luXVUkcMTJG46xr51COrH/VG+SR0Zw1HurXrw/wAT1prE3/gq0uYZXcRA5xGGvtBGXMVtq1kZrCt401EY45EbOJTaMKLlzYkgA7LAG97Wsb03xh4MZLMUkaKdIbFVLFGjDDKyjWLg3va19tNbYB8NHhjwchlE88oWPK7Rq+csuQkBhlYKbHUTqOy7GwscA2v6QSeoin6E8yuBJp+1w6wap4xenYZIJyWmQRhlkKpIHjPKAwFsw23BO0HZS2XSaR5VAd2KZgqjM+UWuxv/AHOs7L1HmtJhcZGkWI4aUOxWSPIWaRci5RcjKMoG3VbXtpTI0sGITECCWSOSCONggGeN0ZiLqSNRzGumBmQ5cCc8B676bVwTOzPJiBylOa7oYnWNoy0nCqzoqDuiq2zGxtaxIGvXfVSzA41J41ljN1cXB1j4HYaZcW8xlhDQPwZSS4iy3VywKI7gjKuXblNiw5RW/cfA8eEjjkjZGTMCGt4zG4sdmuoZImCO8M67QcMfIfuUjJHF905U2bvNJt1emAMNiBGZc0YILx3AR7AhSw18ovbZfXanKbSyxLYh3KorsEXMVU/mPlsdW02NhqqOT4aZMNjMIYJXZ2naN1AKushLC5vqYE2IOvmvSiWBosQZZMI80c0cIsFRnidAVKspNrEG972qzwMd0NrkTTEY/b69VM1Dwr717dqOGfopPh8QsqK6NmVwCCOUEaj1VHdz+kpFxMuHldmVzK8JbWcscrxOl+UjKD5CafsDHkiUcGsdh3iAWXlyi2o26uWo9jdHyyQrJCjLPBPLJGHGXMrzOSp/lZGufJVeEMN5hyOFTqzoeuleRSyl3wuGYx35V9FljdJSPpCCNXZYbzqQDbO8cYdiSOQFgvlVqW6Q0miypIzyiKMlGKg8HwjEKOEYbQuzYQC2sgikk+j2jxOCypI6wjEcI+XVmkQd0ecs9ybbL0nw+EaN5YJMFw2eWR45SqNGVkcuOELa1yk8xOrVyVYuxkNI1N5NrgTjrpTr2KG88XgdZ5dgIGGqqepd0USPJGwcNEqsRlNyGYKpTx7k21X5tuqvcTi4/wBow6s0yuwkKqMwRu4u2f8AKSBsF7gmmvTmEkkf9ojjPCYUjg1K/jg24QX8W2peYgnmNKMbmkxOClEUgVeGL3XvM8eVQ3Xfmvz7KhETKAjY6uOu74+NMwpTI/EHaKYaq+HhXWlsm6CJWAObKZOCD27jhLkZb+UWva19V70YrT8cecnOVjIEjqpKxnUbMRr1Ai9gbX12pq0E02HX9kbDuxR3yy9zwRQuXDk3vmF+9Ave2zaMYsNJFHi8MYncyvO0bAXVxMDYM2xCCTfNbVsvXeAjDiPEYiufJh+4Fc4Z5FfDI0y/fFShWBFxrB5a9pLozCcDDFETcoiLfnyqBf4Uqqg4AEgK4CSMUUUUVxdRRRSd9IRhzGWAZUzm9wAt7XzHVt664XBuZXQ0uyCUVhNKEUsxAABJJ2ACmxt08O0cKy+OsblfbalX7XDPCzZleIq2bl1Ad0CNoNuTbUQnY6oY4V3/ALgpjA9tC9pA3fuK34bErKodGDKdhHsrbSLBzQxwK6FVhC3BNwLHX+bXrJ5ddJTuoh22lyePwT5PLe2yucMxrRfcK02/uCXAPc43Gmldn7ineiksmk41RXLjK5VVIuQS2obKT4nT8UbFLu7LtEaM+XylRYHqpzpo25uHWmthkdk09ScqKSaP0pHiATG17bRrDL5QdYrRidPxRsU7t2XvhGjPl8pAsPJSM0YaHXhQ8qQhkLi26ajkTlRTeun4TGZc9lDZTcMDmtfLlIuT1CtH7zwjvuFQH8zRuq+0jVTTaIhm4dacLPKcmnqTvRXisCAQbg7COWmnSG6mCBijMSw2hQTbynZ8afJKyMXnkAJkcT5DdYCSneimPCbssPIwXMyX2ZxYe0EgeunmaZUUsxAUbSTYD102OeOQVY4EJ0kEkZo9pBWdFME27fDqbAu3Wq6vjamrdDuuWSNRh5HVs3daiptY8vltsqtLpCBjSQ4GmoFWYtHzvcAWkV1kKaUVEdAbq4YoFSV3LgtfUzbWJGvl1U9YLdHFOH4LOxRcxAU3PMBzmnw22GUAhwqRlXFMmsU0RNWmgOdME6Uh0jodJyrlpEdLhXjYqwDWzDmINhqIOymrB6TlhQ4jGMyKzWSMKO5vci9hfYNXx20uG6eDgxKXspJAuDckWvYbeWpIrawfFW6eXA08io5LE/7aXhyYivmlmDwCxA2LsxtdnYsxte2s7BrOoWGs89Kajv79Ye9v4nly/wDu9PeCxyTKHjYMp5R9CNoPUacy1RzO+F4J3pr7LLC34mkDct9FJMdpSOC2drFr2UAszW5lW5NJod0cTMEbOhbUOERkBPUSLV100bTdLhXeuNgkcLwaabk6UUnwuOSXNkN8jFWFiCGG0WNKKkDg4VCjLS00IRRTXJulgBK5yzAlcqqzEkbbADWOvZWWG3QRO4ju6MdgkRkzeS+o1D7RETS8OtTezygVunqTlRSeTSEauY2YBgmc3uAEva+bZt66QNuphGv+IV8cRvk/qtspzp42/c4da42CR/2tJ6E70Uin0xEiLIWujbCoZr/0g81J/wB6MP4z+6l7NcdPE3AuHWk2CV2IaepOtFNI3VYY3HCG45Mj5j1AFbmvU3SwlgrcJHfUDIjICfKRb21z2mH+46072ab+h6k60UUVOq6KKKKSSKjWkMCJtIKrd7wIZhyMFc2B5xmsbdVSWo7jMasWkULGwaHLfkBLki/NrFvXVK2Xbrb2V4K7Y71513O6VIQLaqjGlof2ac5NSYiKcMo2Z0QsGtznZ6zUoqMaYk4echda4eKcseTO6FQvltrrlupcFM6inj2VXbDW+a5UNfDtokGEx0ZOGjmYCOKFHsQSGkPe3A22GupCd0+G6VfY36Uy6FkGHkgd9STQImY7A67ATyXH1qXWqCxCQtNHCvKMcsNY1KxbTGHioNOQ0GeOo61AcXOpWaKFv4fDQPGRcBS9w1r7LN9KnGDwawoEQWA+POTzk89NW638FPTQ/dT5Ullh4OVwOJoO0k0Gf6FFapuEiYRgKnsAFTl+lMOkUEeNw8i6jLwiP/MAoKk85B+grTufx6YZTh5zwcoZzdtQkubhg2w83qpRpvwnB+fJ9gp2xOESVcrqrDmIv7Oak2Jxle5hxB15YtbX/V10jRExrxgRqzwc6n+LOQqBmOUAa7m1h13P1prn3Q4ZgUzGQG4IVHcEcutRao9howcWMGzloEdyqk3BYIDkJ5QDyfrUzkkWJCxsqqNfIABTop3zhxFGgGhrjv2Yd6bJAyAtBq4nEUww1ajj3Jp3Hy5sMBrIVnUX22Davga06WmwUEjPKqNK1iRbOdgA1HUuodVZbkZL4ZmA1mSUgHrNwDUT3PtG2JviSLHMe72F7/mv69vLVGS0XIYWAAl2t2Q/aq8yz35pnkkBupuZ/aI3QaQw82UwRGMi+bUqgjk1Kdv61px+mHmihhJNkWx/ma5C357LYe2nndnpGFlSKIoSGzHJawFiALjVfX8Kj0+BZI45fyvm18zKxFvYAfbQa1X2yvDXA4CtBQavFGLLcdEwuaRiaVNTr8FPdGbkoIkAdFke3dFtevlsNgFM27LQ8UESNHGFJexIvsyk218lPGjd10EiAu4R7d0G1a+Wx2EU27scYmIw6vEwZVlsSL6jkPP5R7aNWkWU2U8Fdywyr570FsxtQtQ4W9njnTy3LXo3Q8LaPaVo1LhJjm13uC1vZatW9/8Aiy+Yv3Vu0HpSI4JsOXAkIkUKfzF75bc9y1qa9yOlUw8zcIcqutr8xBuL9W2qTHRMls7xQCmO+mtXHtlfFaGmpNcN1dSkW7zwZfSL9r0h0BHAcEGxOXKsrkXJ22taw1t5K17sdPRzIsURz2YMzDYLAgC/L31Rd5GKKpvlGbL5Se6PwHsrlrtbGWpz2gO+GnInWSyvfZWscS34q8qk2kdNYFkZFg12NmVFWx5CDcHbWO4CciaRL6ima3WrAD4MadxpDBwYe8Zi73UBYuxty8t77b0x7gvCW9E33JUhqLVES5pJ/qMvNR4GyygNcAP7HPyU6xE6RjO7KoH5mIFr8lz5KYdNaaw88EiAs91axEbkBgLqc1rDXy1miCbHyLLYiJEManZ3QBZ7cpvqvS/T+JWPDSlja6Mo6ywIAHtotI90kbyKBoqMRXLA6xTtQmNjY5GA1LjQ4GmeI1GvYmjRMxjmhc97iokv6VFGv1j4mnrTWP4CF3HfWso52bUvxPwpqODMuj4infxpHInnIL/EXHrrOPFjGzQZe8jRZm89tUanrGs1FG50bODGbgCOnPqOPSpZGNkfwhyaSD0ZdYw6EswEUeCgQSMq2HdMSBdjrbXy6zTVuj0zBNh3CliwsysEewYEEHMRYeXrpTo9BNjMQ0gBaIoqA/lUi+YA8pPLW/dbiVTCyAnW4yqOUn/0NfqrryTZ3XaBoBGWOGG0U7UowBaG3qlxIOeGOOw1z5EgmgGIxsOfWDh1dl5G7okA84zWNuqpPl1W5KjmC8Mg/wDyL91SSprGBR7tZPgFBbCasbqA8SmLQCcHPioV7xXRlHIM6kkDq1Ur0zpIxhY4hmmk1IObndv5RTaukFw+Jxrtr8HAA2sxQ2UdZpw0Po5lLTza5pNvMi8iL1Dl66jhcSzgmbXdAvEdeodepSTNAfwr9jcNpug9Ws9WtZ4LBR4SO7sL62eRiAWY98ST9KQ6U05h5opI7s4KsO5jdhe2o3AtqOu9eTIJsfwcouscQZFOwsTra3KRs9VOmlsSsULsxsMrAdZIsAOsmnVJY4NoGioxFcs9Y8U2gEjS6pcaHA0zy1Hw2LVudmL4WFm1nINfk1f2pxpq3LeCQ+b/AHNOtWbOawsPIO5VrSKTPA2nvRRRRU6gRTPPo0yYws6ZojAUN7WJ4S9rbdmuniio5IxJQHUVJHIYySNYTR+7SDUJcQqeIJWy25ue3rpbDoyOOMxIoVCCCBtNxYknaT10qoprYI24hqc6eR2BcUkGio+CEBUNGABZteobNfP10iXcyq6lmxKr4olNh1Dlp4opOgjdSrckmzyNrR2abv8AgMXB8HZsucPrZiSwtYkk9VONFFPaxrPtFEx0jn/capLitHJKyMwN0zFdZHfCx2bdVIRuZQallxCL4iytl8mvWPbTxRTHQRvNS3FPbPIwUDsE2ybnoDGIsllU3BBIYN42bbesYtzyAgu8sttYEjllB5Dl2H106UVz2eKtboXfaJaUvFJ8HgVhDBAe6ZnOu+ttZpt0huSgncuQysdZyG1zzkEEXp6orr4I3tuOaCFxk8jHX2uIKZl3JYcR8HkNiQSbnMSL2182vYKVwaGiSLgMt49epu62m/L10uorjbPE37WjKmWpddaJXfc451z1qPSbhsOTccIvUG1fEE0vwu56GOJoQl0fvgxJuefq2clqcqKayyQMNWsHUnPtc7xRzz1pgg3FwI4cGS6kMBmFrg3HJf41t0huRgmcuQysdZyG1zzkEEXp6ornscF27cFNy77ZPevXzXemiLctAsbRBDZrZjc5jYgjuuQXGwUHcrhzFwWQ2BLA5jmUm17H1DVsp3op3ssOVwZUy1JvtU2d851z1pjwW4/DxMGys5GzObgeoAA+ulOjtzsOHcyRhgxBGtiRYkE6j5Kc6KTLLCyl1gw5EnWqZ9bzzjypDpDQ0c5DHMrrsdGKsBzXHJ5a1waAjU5mMkjWIDSOWIBFjl5F9QpyopxgjLrxaKponkDbocaLThMKsSLGt8qgAXN9XlrVo/RceHDCNbZmLHXfX/YdVK6KfcbgaZZciZwjscc8+VN+O0JHM4ku6OBbPGxVrcx56wj3PRANmzyMylSzsWbKRYgE976qc6KYYIybxaKp4nkAuhxSOLRaK6yAHMkYjGs96NfrPXSyiipGtDftCjc5zsymrF7moZZDK2fOSDcOw1gWBFtmoV5+7cfjz++k/WnaiovZoqk3RipvaZqAXjhypmbcrCTmzTZhsbhXLL5CTqrfh9AorB2aSVhsMjlsvkGwHrtTlRSFmiBqGhI2mUihcVowOCWGNY0vlW9rm/KTt9db6KKmADRQZKBzi41OaKKKK6uL/9k="/>
          <p:cNvSpPr>
            <a:spLocks noChangeAspect="1" noChangeArrowheads="1"/>
          </p:cNvSpPr>
          <p:nvPr/>
        </p:nvSpPr>
        <p:spPr bwMode="auto">
          <a:xfrm>
            <a:off x="215900" y="-47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8A7F-30C9-474B-A2D4-C12DB7D61B63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10" name="9 Rectángulo"/>
          <p:cNvSpPr/>
          <p:nvPr/>
        </p:nvSpPr>
        <p:spPr>
          <a:xfrm>
            <a:off x="251520" y="1196752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Articles1.csv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 bwMode="auto">
          <a:xfrm>
            <a:off x="323528" y="332656"/>
            <a:ext cx="7283152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/>
            <a:r>
              <a:rPr lang="es-MX" kern="0" dirty="0" smtClean="0">
                <a:effectLst/>
              </a:rPr>
              <a:t>RESULTADOS</a:t>
            </a:r>
            <a:endParaRPr lang="es-MX" b="0" kern="0" baseline="30000" dirty="0">
              <a:effectLst/>
            </a:endParaRPr>
          </a:p>
        </p:txBody>
      </p:sp>
      <p:pic>
        <p:nvPicPr>
          <p:cNvPr id="5" name="4 Imagen" descr="Fig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18066" r="5515" b="4132"/>
          <a:stretch/>
        </p:blipFill>
        <p:spPr>
          <a:xfrm>
            <a:off x="1403648" y="1772815"/>
            <a:ext cx="6048672" cy="475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98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8A7F-30C9-474B-A2D4-C12DB7D61B63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5" name="AutoShape 47"/>
          <p:cNvSpPr>
            <a:spLocks noChangeArrowheads="1"/>
          </p:cNvSpPr>
          <p:nvPr/>
        </p:nvSpPr>
        <p:spPr bwMode="gray">
          <a:xfrm>
            <a:off x="0" y="3212976"/>
            <a:ext cx="4541855" cy="5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s-MX" sz="2400" b="1" dirty="0" smtClean="0">
                <a:effectLst/>
              </a:rPr>
              <a:t>CÓDIGO FUENTE</a:t>
            </a:r>
            <a:endParaRPr lang="es-MX" sz="2400" b="1" dirty="0">
              <a:effectLst/>
            </a:endParaRPr>
          </a:p>
        </p:txBody>
      </p:sp>
      <p:pic>
        <p:nvPicPr>
          <p:cNvPr id="10242" name="Picture 2" descr="CuÃ¡nto cuestan los dominios mÃ¡s caros de Intern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7" r="38825"/>
          <a:stretch/>
        </p:blipFill>
        <p:spPr bwMode="auto">
          <a:xfrm>
            <a:off x="4067945" y="1124744"/>
            <a:ext cx="5076056" cy="545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94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CEAAkGBhQPERQREhISFRUVFxIZGRcXFxcYGBUYGBUWFRQYGBcXHyYfFxojGRYaHy8gIygpLCwsFx4xNTAsNSYrLCoBCQoKDgwOGg8PGTAkHyQuLTUvLy0pNDUyLzIwLS8sLDQvKioyLDIsKi8sLDUvLy8tLCwsLDQqMiwsLCwsLS8sLP/AABEIAJ8BPQMBIgACEQEDEQH/xAAcAAABBAMBAAAAAAAAAAAAAAAABAUGBwIDCAH/xABJEAACAQICAwkOAwcCBwEBAAABAgMAEQQSBSExBgcTF0FRU2HSIjI0UnFyc4GRk6GjsbIzQtEUFiNiksHCVLMVJGOCouHwdEP/xAAbAQABBQEBAAAAAAAAAAAAAAAFAAIDBAYBB//EADkRAAEDAQQECwgDAQEBAAAAAAEAAgMRBBIhMQVBUXETNGFigZGhscHR4RQVIiQlMqLwM1LxclMj/9oADAMBAAIRAxEAPwC8axaQDaQPXWVVXvrj/mo/Qj/cerlisvtMvB1oqtrtHs8d+lVaPDL4y+0V6rg7CD5K54tU/wB6T8TEebF9Xona9Dizwulv1pycu9ULNpThpBHcpXl9FZJNqx4ZfGX2imbdt4BiPM/yFUlaoLBoz2thffpQ0y9VNbLf7M8Nu1qNq6G4ZfGHtFZ1z9o0fxovSR/cK6BqLSFg9jLRerWuqnmpLFbPaQTdpTlWLSAbSB669DX2VT++SP8An38yL7az3Dbr/wBjfgpT/Ac6/wDpsfzDq5x6/LY90OdZxMx1SRWlFB7zaJjE8UFaVqreorxWBAINwdhHLXtBEWWLSAbSB6684ZfGX2iqh3yR/wA+/mRfbUXtWig0IJY2ycJSorl6oJNpbg5HMuZHb6LohXB2EGvSagm9N+BN6QfYKl2mvB5vRS/YaD2iz8DOYa1oc0Thn4SES01JVwy+MvtFHDL4y+0VzwBQRR73AP8A0/H1Qf31zO30XRVYGZfGHtFYYU2jTzV+gqgMRJndm8ZmPtJNC7Bo/wBrLhepSmrf5IhbLb7MGm7WvKuguGXxl9oo4ZfGX2iuebUWop7gH/p+Pqh/vrmdvouhuGXxl9oo4ZfGX2iuebUWpe4B/wCn4+qXvrmdvouiQaw4ZfGHtFNO4+bPgcOf+mo/p7n+1Upih3b+c31NDrHo32h72F1Lp2b+XkV61W/gGMddre5V0Dwy+MvtFHDL4y+0Vzzai1EfcA/9Px9VR99czt9F0Nwy+MvtFerIDsIPrrni1SzeyxOTHBekjkX2Wf8AxqC0aE4KJ0gfWgrl6qWHS3CSBhZSp2+it2iiis8jaK8ZgBcmwqEbqN8hYSYsMFkcai51op5hbvz8PLVd6S01NiTeaV36ie5HkUah6hRqy6HmmF55ujt6kKtGlIojdb8R7OtXVNulwqamxMAPNwi39gNYw7p8K+pcTBfz1H1NUVRRL3DHT7yqHvl/9QuiFYEXGsGvag2ms76OwKxOyM/AKCpKm/APYauS4FIIdMyYmc4gO4R4MQqqCQA0eHjZjbnzyML9VBWaPLmlwdlXs88epFXW0NNKbO3yw61ZFFV5udd+Gwa/xoi0fCM0k7OuIXJrCISQDfuraiBVh1WtNn4BwbWv+05disQTcK2tKfvQiqr31vCo/Qj/AHHq1KqvfW8Kj9CP9x6v6G40NxVLSvFzvChVT/ek/ExHmxfV6gFT/ek/ExHmxfV60mleKP6O8IFo7jLenuUu3beAYjzP7iqSq7d23gGI8z+4qkqpaC/gdv8AAK3pn+Vu7xSjRv40XpI/uFdA1z9o38aL0kf3Cugaqaf+6Pp8FY0N9r+hU/vk+Hv5kX21FqlO+T4e/mRfbUWo9YeLR/8AI7kHtn8795U+3vd2WQrhJ27k6o2P5T4hPMeTm2c1rLrnarT3Absv2hRhpm/iqO4Y/wD9FHIf5gPaNfIaB6X0dSs8Q3jx8+tF9GW6tIZDuPh5KKb5Ph7+ZF9tRepRvk+Hv5kX21F6OWHi0e4dyEWz+d+8qzt6b8Cb0g+wVLtNeDzeil+w1Ed6b8Cb0g+wVLtNeDzeil+w1kbfx128eC01j4oNx8VQYoNAoNbpY9Xxi5+Dwjv4sLH2Rk1QwNdB4VbxqDrBVfoKP2GPo0/pH6VibDpEWS8C2tTtWttdiNpum9SnIufaKsTfXgVUw+VVHdS7AByJzVXdayyWj2iIS0pXzos1aYOAkMda0RRepVvaxhsaAwBHByaiL+Lz1bH7DH0af0j9KoW3SossnBllcNvortk0cbRHfvU6FHt7efNgIx4rSL/5lv8AKqjxXfv5zfU10CkQUWUADqFvpXP2K79/Ob6mquh5BLNM8ClSD3qfSjODiiYTlUdy1UUVbu5bc/hZMHA7wQMzRqSSqkk85JorbLY2ytDnCtTqQ6y2U2lxaDSiqKnbcpieCxuHb/qKPU3cH4NVufuxg/8ATYf+hazTcvhQQRhoAQQQQi6iNh2UJk03E9haWHEUROPRMjHBwcME6VAN8bdaY74SFrMR/EYbQCNSDmJGs9RHPU20jjRBFJK2xFZj12F7evZVCYrEtK7SObs7Fiesm5qloayCaQyPyb3+it6UtJiYGNzPctVFFSjcjuHfHfxHJSEG1/zORtC31W6z8ddtXNMyBl+Q0CzcUT5XXGCpUXoq7MFuIwcQsMOjdb92T/Vq9lbMVuNwcgscNEOtRkPtS1BffsNftNOhFfc8tPuFVq3MYZJsFhC6hsiRst/ysoKgjr20uj0DAoCrEgCiQAAbBJ+IPXW7Rmjlw0SQpfKgsLm5tcnb66VVmZZiXuLSaEnx81oI4wGAOGNAkbaIiIiXg1tCVMf8mUWGU8mqllFFQlxOZUoaBkEVVe+t4VH6Ef7j1alVXvreFR+hH+49FtDcaG4oZpXi53hQqp/vSfiYjzYvq9QCp/vSfiYjzYvq9aTSvFH9HeEC0dxlvT3KXbtvAMR5n9xVJVdu7bwDEeZ/cVSVUtBfwO3+AVvTP8rd3ilGjfxovSR/cK6Brn7Rv40XpI/uFdA1U0/90fT4Kxob7X9Cp/fJ8PfzIvtqLVKd8nw9/Mi+2otR6w8Wj/5Hcg9s/nfvKKzilKMGUkMpBBGogjWCDW1cC5iMwW6BghPMxFxfmvz0nq1UFVqEJw03phsXKJXADZUVrbCVFr25L7bU30UVxjAxoa3ILrnFxLnZqzt6b8Cb0g+wVLtNeDzeil+w1Ed6b8Cb0g+wVLtNeDzeil+w1iLfx128eC11j4oNx8VQYoNAoNbpY9dB4P8ADTzV+grdWnB/hp5q/QVurzN2ZW/bkFX2+33mH86X6JVb1ZG+33mH86X6JVb1t9EcUZ095WR0nxl3R3BSzey8OHo5P8at2qi3svDh6OT/ABq3aAab4z0DxRrRPF+kornvFd+/nN9TXQlc94rv385vqat6Azk6PFVdNZM6fBaqKKK1CzyK6EwveL5q/QVz3XQmF7xfNX6Cs1p/KPp8Ef0Lm/o8VHt8WfJgJAPzGNfa4J+AqnKt/fKjvgHPivEf/K396qCrWgwPZj/0e4Kvpf8AnG7zW3CwGR0QbWZVHlYgf3q/sHhFhjWNBZUAUDqAtVB4HEcHIkniOjf0sD/ar/ilDqGU3DAEEcoIuD7Kp6fLvgGrHwVrQwb8Z14LOiiisyj6KKKKSSKKKKSSKq3fXT/mYjzxW9jt+tWlVfb7OCJSCYDUpdD/ANwDL9porohwbam1117kO0m29ZndHeq3qcb1OJC4iVCdbxgjrytrHsa/qqD1sw+IaNg6MVZdYZTYg9RFbC1QcPC6Ouay9nm4GVsmxXFvgYoJgJrnW+RR1ksP7An1VTNLNIaYmxNuGld8uzMdQ8g2Ujqvo+xmyRXCakmqnt1qFpkvAUACVaJS88I55IvvFX/VIbjMEZsdAo/K4c+RO7+oA9dXfQTTzgZGN2Dv/wARfQzTwbjyqn98nw9/Mi+2otUp3yfD38yL7ai1aCw8Wj/5Hcgls/nfvKsfewwizYbExyKGVnUEHlGSopus3MNgJcusxtco/OPFP8w+O2pjvS/gz+kX7al2mdER4uFoZBcHYeVTyMOYigD7c6y259ftJFR0DFGWWMWmxsp9wGHWqEopw05oWTBzNDINY1g8jryMP/tRuKb61DHte0OaagrPOaWEtdmFZ29N+BN6QfYKl2mvB5vRS/YaiO9N+BN6QfYKl2mvB5vRS/YaxFv467ePBa6x8UG4+KoMUGgUGt0seug8H+Gnmr9BW6tOD/DTzV+grdXmbsyt+3IKvt9vvMP50v0Sq3qyN9vvMP50v0Sq3rb6I4ozp7ysjpPjLujuClm9l4cPRyf41btVFvZeHD0cn+NW7QDTfGegeKNaJ4v0lFc94rv385vqa6ErnvFd+/nN9TVvQGcnR4qrprJnT4LVVq7mtF4FsJC0qYYuUXMWKZr8t7nbVVUWo5a7MbQ0NDy2mxCLLaBA4ktB3q5/+D6N6PCe1P1p2XSkIFhNFq/nX9aoK1epGWIUDWSAPKdQoW/Qt/7pSd/+oi3S137YwFemnsEMXhJY1IbOhykEEFh3Sa/OAqiiK6B0fgxDFHENiIq/0gD+1Vbvh7mTh5jOg/hSm5t+RzrYeQ7R6xyVW0LaWse6EnA5fu5WNLQOexsoGWaiFTncTu9GHUYfEX4Md4+3IPFYbSvMRs8myDUVobRZo7Qy5IMEDgnfA++xdBYTHRzLmjdHHOpBHwr3FYxIhmkdEHOzBR8a59ViNYJHkoZidZJPloF7gFf5MN3qjHvo0+zHf6K/9HaSjxCcJE2ZCWANiAcpsbX5LilNR3e+S2j4evhD7ZHqRVnbQwRyuY3IEjqRyF5fG1x1gIoooqFSopFpnRS4uF4X2MNvKpGtWHWDS2inNcWkObmFxzQ4EHJULpnQkuDlMUq2PIfyuOdTyj6ctIK6Bx2j451ySorrzML+scx6xUXxe9fhXN0MsfUrAj/zBPxrVWfTkZbSYUPJks3Poh4NYjUcqqaskQsQACSTYAayTyAAbatGLeow4PdSzt1XQf41IdEbl8PhNcUShvHN2b+o6x6rVLLpuBo+AEnqTI9ETOPxkAJl3AbkzhEM0otLILW8RNtj1k2J8g66l9FFZWed88hkfmVo4YWwsDG5BU/vk+Hv5kX21FqvXH7mcNiHMksKOxAFze9hs5aT/uTgv9NH8f1rQ2fTMUUTWFpwAGrzQSfRUkkjnhwxKj+9N+DP6RftqeUj0boeHDAiGNUDG5AvrOzlpZQG2TCeZ0jcijFliMMTWHUmbdTuaTHw5DYOtyj+KeY/ynlH6VS2NwTwSNFIpV1NiD/9rHLeugqbtI7ncPiWDzQo7AWudtubVV7R2kzZQWPxb3KnbtHi0fE3B3eorvTfgTekH2Cpdprweb0Uv2GvdG6IiwwKwxqgY3IF9ZtblpTLEHUqwuGBBHOCLEVTtNobLaDKBgSFaghMcAjOdFzyKDV2/uTgv9NH8f1o/cnBf6aP4/rWj9/Q/wBT2eaB+55f7DtTtg/w081foK3V4q2AA2CvayJNStKMAq+32+8w/nS/RKrer80loWHFZRNGr5b2vfVe19nkpB+5OC/00fx/WtDYdLRWeARuaaiuzaglr0bJPKZGkY07lX29l4cPRyf41btNmA3NYbDvwkUKI1iLi97HaNtOdDdIWptql4RooKa1fsVndZ4rjjrRXPeK79/Ob6muhKZG3F4Mkk4aO58v61Noy3MshdfBNaZdKit9jdaQ26QKVzVI0Vdv7k4L/TR/H9aP3JwX+mj+P60Y9/Qf1PZ5oX7ml/sO1UlT5uJwHDY6FeRWznyIMw+IA9dWj+5OC/00fx/WlWjtzmHwzZ4YURiCLi97GxI1+QVFPpuN8bmsaakHZ5qSHRL2vDnOFAU5VpxeESZGjkUMjCxB2EVuorLgkGoWhIBFCqm3Tb3cuHJeANLFzDW6eUDvh1j2VECLaq6Ipu0juew+J1ywxsfGtZv6hY/GtDZtOOaLswryjP8AepBLRohrjWI05CqHoq3pd7PBtsWRfI5/yvXsO9pg1NysjdTOf8bUR992amR6vVUfdE9dXWnHcbHlwOHH/TU+3uv7081rw2HWJFjQWVQFA5gBYCtlZCV997nbSStPG24wN2BFFFFRp6KZ9K7rcNhZODmkKtYG2RzqN7a1BHJTxTRpTcphsU/CTRZmsBfM41C9tSsBymp4OCvf/atOSle1RTcJd/8AlSvL6JFxh4Hpj7uTs0cYeB6Y+7k7NZcX2B6D5kvao4vsD0HzJe1V36fz/wAVU+d5naseMPA9MfdydmjjDwPTH3cnZrLi+wPQfMl7VHF9geg+ZL2qX0/n/il87zO1Y8YeB6Y+7k7NHGHgemPu5OzWXF9geg+ZL2qOL7A9B8yXtUvp/P8AxS+d5naseMPA9MfdydmjjDwPTH3cnZrLi+wPQfMl7VHF9geg+ZL2qX0/n/il87zO1Y8YeB6Y+7k7NHGHgemPu5OzWXF9geg+ZL2qOL7A9B8yXtUvp/P/ABS+d5naseMPA9MfdydmjjDwPTH3cnZrLi+wPQfMl7VHF9geg+ZL2qX0/n/il87zO1Y8YeB6Y+7k7NHGHgemPu5OzWXF9geg+ZL2qOL7A9B8yXtUvp/P/FL53mdqx4w8D0x93J2aOMPA9MfdydmsuL7A9B8yXtUcX2B6D5kvapfT+f8Ail87zO1Y8YeB6Y+7k7NHGHgemPu5OzWXF9geg+ZL2qOL7A9B8yXtUvp/P/FL53mdqx4w8D0x93J2aOMPA9MfdydmsuL7A9B8yXtUcX2B6D5kvapfT+f+KXzvM7Vjxh4Hpj7uTs0cYeB6Y+7k7NZcX2B6D5kvao4vsD0HzJe1S+n8/wDFL53mdqx4w8D0x93J2aOMPA9MfdydmsuL7A9B8yXtUcX2B6D5kvapfT+f+KXzvM7Vjxh4Hpj7uTs0cYeB6Y+7k7NZcX2B6D5kvao4vsD0HzJe1S+n8/8AFL53mdqx4w8D0x93J2aOMPA9MfdydmsuL7A9B8yXtUcX2B6D5kvapfT+f+KXzvM7Vjxh4Hpj7uTs0cYeB6Y+7k7NZcX2B6D5kvao4vsD0HzJe1S+n8/8UvneZ2rHjDwPTH3cnZo4w8D0x93J2ay4vsD0HzJe1RxfYHoPmS9ql9P5/wCKXzvM7Vjxh4Hpj7uTs0cYeB6Y+7k7NZcX2B6D5kvao4vsD0HzJe1S+n8/8UvneZ2p50fpBMRGssTZka9jYi9iQdR17QaU0n0fo9MPGsUS5UW9hcm1ySdZJO0mlFDX3bxu5aq7Febeui9nrRRRRTU5FMO6iVlbC5Hdc+IjjbKxGZCGJHw27afqZt02BeRInjXM0M0UuQWBdVuGC31Xs1x5KsWYgSCv7goZwTGaJRptSI0ys6nhcOt1YgkNMiMDz3UmtOI3SxRtIlpWaIKWCxuxAIJvs1gAXvs8tE+JOJyIkcoAeJ2Z0KBRG4kt3VixJUDVcayb86MQuMRjW4OTK8USocpsxVXDAethU0cbbtJMxjnygefeonvN6rNfkT5JdPpCJ5MKc8l5MzR5cwRwYye71WIy6wDrvatkGnY3WZgHAhJD3UgggZiLHbq1+umTCYSRV0YDFJ/BBEnc95/BMev/ALjyeWluL0S/7XmQfwp1XhupoWBTy5gch6gac6KIG6TqOvY494xHLvTRJJmBrHaB4pfidNpGCSshsodgqklFN7FhybDq26jqrRiN1MCFQC7lo+EXIjtmTVrWw17b9Vje1N2Ow7Q4uV3wrYiOZY7FFVijKuQqwYiykWN9lb4MMyYuA8DkRYJEORe4RmdGVQRzBTrAtSEMVATsrmNmXXglwslSOWmXL5YpxGmkJsBIRnVMwXuQ5t3J5RtAJtYHVt1VqwukIg2JfhJP4bKZOEzBY7Rg9wG2C2vVtvTXNgXGI4WBZo5DMokQgmGaPMA0hvqVsgvcWNxs13rRpDRcsw0gqIwMjwPHmFhJwax5hfrKEa6c2CI4XqAga+UV8+hcMsmdKkV7ilsmkS2Pw4HDIrRTkq91VrBMjZdl9Z1HWOUCnDCboIpWjVc1pQ5jYrZZAvfZT5Neu1xspsknlmxOGmXDzKFjxAbOAoVmCWB17LjaNvJfXSPBQzNJgpXgnzIZhLfKFUtGVGRc1ljB5QNltppxhY5ovYUadYz+I+A/cmiVzXGmNTs1fD5lK91emL4d+CMoyyRrwiXC5uFVXUsNZFrgnZfVe+qn/G4cyIVV2Qkr3S7QAwLWPISAR66h8mFnXAvgjBK0iOtmUApIv7QsmYMTtttG2pshuAbEdRtcdWqop2tja0N1Od0j4aHpUkJL3Eu1geNQo1hsOz4zEQGfEBEjhZbSG4L58xuduwbacf8AjaQqqyF2AKxtNl7jhNSnM3J3WonYDqJvSfARMMfiJDG4R44VViuolM2b6034TBtGZMPJghKTJIySlUaNldy4MhY3BXNssTq1VI5rXn4jkG7NmPamBzmD4dp27cE+Y3T8UOYtmyxlRI4F1jLWsGP/AHC9r2uL2rDE7pYo2kS0rNEFZgsbk2N9Y1axYbdlN2DabDS4iE4d5RLK8kbjLk7u11kJPc5SOY3GwbL7VicYnFuY3yvDCqkKbMyCTMB/UKZwMYzxwrmMcR1Zn9BT+FectuzLP0/SnNtMR5Yyt3Mq5kVRcstgS2u1gARrNtoG0007otKiXAyywu6lGVTYlGVhIqsjDaDY7Oukmi8HLAcHM0chVcPwEigXaM3Vg2Ua2F1sbX5K80loqRsPjWWNy2IljKRgd1lXgxmI/KTlJ18luXVUkcMTJG46xr51COrH/VG+SR0Zw1HurXrw/wAT1prE3/gq0uYZXcRA5xGGvtBGXMVtq1kZrCt401EY45EbOJTaMKLlzYkgA7LAG97Wsb03xh4MZLMUkaKdIbFVLFGjDDKyjWLg3va19tNbYB8NHhjwchlE88oWPK7Rq+csuQkBhlYKbHUTqOy7GwscA2v6QSeoin6E8yuBJp+1w6wap4xenYZIJyWmQRhlkKpIHjPKAwFsw23BO0HZS2XSaR5VAd2KZgqjM+UWuxv/AHOs7L1HmtJhcZGkWI4aUOxWSPIWaRci5RcjKMoG3VbXtpTI0sGITECCWSOSCONggGeN0ZiLqSNRzGumBmQ5cCc8B676bVwTOzPJiBylOa7oYnWNoy0nCqzoqDuiq2zGxtaxIGvXfVSzA41J41ljN1cXB1j4HYaZcW8xlhDQPwZSS4iy3VywKI7gjKuXblNiw5RW/cfA8eEjjkjZGTMCGt4zG4sdmuoZImCO8M67QcMfIfuUjJHF905U2bvNJt1emAMNiBGZc0YILx3AR7AhSw18ovbZfXanKbSyxLYh3KorsEXMVU/mPlsdW02NhqqOT4aZMNjMIYJXZ2naN1AKushLC5vqYE2IOvmvSiWBosQZZMI80c0cIsFRnidAVKspNrEG972qzwMd0NrkTTEY/b69VM1Dwr717dqOGfopPh8QsqK6NmVwCCOUEaj1VHdz+kpFxMuHldmVzK8JbWcscrxOl+UjKD5CafsDHkiUcGsdh3iAWXlyi2o26uWo9jdHyyQrJCjLPBPLJGHGXMrzOSp/lZGufJVeEMN5hyOFTqzoeuleRSyl3wuGYx35V9FljdJSPpCCNXZYbzqQDbO8cYdiSOQFgvlVqW6Q0miypIzyiKMlGKg8HwjEKOEYbQuzYQC2sgikk+j2jxOCypI6wjEcI+XVmkQd0ecs9ybbL0nw+EaN5YJMFw2eWR45SqNGVkcuOELa1yk8xOrVyVYuxkNI1N5NrgTjrpTr2KG88XgdZ5dgIGGqqepd0USPJGwcNEqsRlNyGYKpTx7k21X5tuqvcTi4/wBow6s0yuwkKqMwRu4u2f8AKSBsF7gmmvTmEkkf9ojjPCYUjg1K/jg24QX8W2peYgnmNKMbmkxOClEUgVeGL3XvM8eVQ3Xfmvz7KhETKAjY6uOu74+NMwpTI/EHaKYaq+HhXWlsm6CJWAObKZOCD27jhLkZb+UWva19V70YrT8cecnOVjIEjqpKxnUbMRr1Ai9gbX12pq0E02HX9kbDuxR3yy9zwRQuXDk3vmF+9Ave2zaMYsNJFHi8MYncyvO0bAXVxMDYM2xCCTfNbVsvXeAjDiPEYiufJh+4Fc4Z5FfDI0y/fFShWBFxrB5a9pLozCcDDFETcoiLfnyqBf4Uqqg4AEgK4CSMUUUUVxdRRRSd9IRhzGWAZUzm9wAt7XzHVt664XBuZXQ0uyCUVhNKEUsxAABJJ2ACmxt08O0cKy+OsblfbalX7XDPCzZleIq2bl1Ad0CNoNuTbUQnY6oY4V3/ALgpjA9tC9pA3fuK34bErKodGDKdhHsrbSLBzQxwK6FVhC3BNwLHX+bXrJ5ddJTuoh22lyePwT5PLe2yucMxrRfcK02/uCXAPc43Gmldn7ineiksmk41RXLjK5VVIuQS2obKT4nT8UbFLu7LtEaM+XylRYHqpzpo25uHWmthkdk09ScqKSaP0pHiATG17bRrDL5QdYrRidPxRsU7t2XvhGjPl8pAsPJSM0YaHXhQ8qQhkLi26ajkTlRTeun4TGZc9lDZTcMDmtfLlIuT1CtH7zwjvuFQH8zRuq+0jVTTaIhm4dacLPKcmnqTvRXisCAQbg7COWmnSG6mCBijMSw2hQTbynZ8afJKyMXnkAJkcT5DdYCSneimPCbssPIwXMyX2ZxYe0EgeunmaZUUsxAUbSTYD102OeOQVY4EJ0kEkZo9pBWdFME27fDqbAu3Wq6vjamrdDuuWSNRh5HVs3daiptY8vltsqtLpCBjSQ4GmoFWYtHzvcAWkV1kKaUVEdAbq4YoFSV3LgtfUzbWJGvl1U9YLdHFOH4LOxRcxAU3PMBzmnw22GUAhwqRlXFMmsU0RNWmgOdME6Uh0jodJyrlpEdLhXjYqwDWzDmINhqIOymrB6TlhQ4jGMyKzWSMKO5vci9hfYNXx20uG6eDgxKXspJAuDckWvYbeWpIrawfFW6eXA08io5LE/7aXhyYivmlmDwCxA2LsxtdnYsxte2s7BrOoWGs89Kajv79Ye9v4nly/wDu9PeCxyTKHjYMp5R9CNoPUacy1RzO+F4J3pr7LLC34mkDct9FJMdpSOC2drFr2UAszW5lW5NJod0cTMEbOhbUOERkBPUSLV100bTdLhXeuNgkcLwaabk6UUnwuOSXNkN8jFWFiCGG0WNKKkDg4VCjLS00IRRTXJulgBK5yzAlcqqzEkbbADWOvZWWG3QRO4ju6MdgkRkzeS+o1D7RETS8OtTezygVunqTlRSeTSEauY2YBgmc3uAEva+bZt66QNuphGv+IV8cRvk/qtspzp42/c4da42CR/2tJ6E70Uin0xEiLIWujbCoZr/0g81J/wB6MP4z+6l7NcdPE3AuHWk2CV2IaepOtFNI3VYY3HCG45Mj5j1AFbmvU3SwlgrcJHfUDIjICfKRb21z2mH+46072ab+h6k60UUVOq6KKKKSSKjWkMCJtIKrd7wIZhyMFc2B5xmsbdVSWo7jMasWkULGwaHLfkBLki/NrFvXVK2Xbrb2V4K7Y71513O6VIQLaqjGlof2ac5NSYiKcMo2Z0QsGtznZ6zUoqMaYk4echda4eKcseTO6FQvltrrlupcFM6inj2VXbDW+a5UNfDtokGEx0ZOGjmYCOKFHsQSGkPe3A22GupCd0+G6VfY36Uy6FkGHkgd9STQImY7A67ATyXH1qXWqCxCQtNHCvKMcsNY1KxbTGHioNOQ0GeOo61AcXOpWaKFv4fDQPGRcBS9w1r7LN9KnGDwawoEQWA+POTzk89NW638FPTQ/dT5Ullh4OVwOJoO0k0Gf6FFapuEiYRgKnsAFTl+lMOkUEeNw8i6jLwiP/MAoKk85B+grTufx6YZTh5zwcoZzdtQkubhg2w83qpRpvwnB+fJ9gp2xOESVcrqrDmIv7Oak2Jxle5hxB15YtbX/V10jRExrxgRqzwc6n+LOQqBmOUAa7m1h13P1prn3Q4ZgUzGQG4IVHcEcutRao9howcWMGzloEdyqk3BYIDkJ5QDyfrUzkkWJCxsqqNfIABTop3zhxFGgGhrjv2Yd6bJAyAtBq4nEUww1ajj3Jp3Hy5sMBrIVnUX22Davga06WmwUEjPKqNK1iRbOdgA1HUuodVZbkZL4ZmA1mSUgHrNwDUT3PtG2JviSLHMe72F7/mv69vLVGS0XIYWAAl2t2Q/aq8yz35pnkkBupuZ/aI3QaQw82UwRGMi+bUqgjk1Kdv61px+mHmihhJNkWx/ma5C357LYe2nndnpGFlSKIoSGzHJawFiALjVfX8Kj0+BZI45fyvm18zKxFvYAfbQa1X2yvDXA4CtBQavFGLLcdEwuaRiaVNTr8FPdGbkoIkAdFke3dFtevlsNgFM27LQ8UESNHGFJexIvsyk218lPGjd10EiAu4R7d0G1a+Wx2EU27scYmIw6vEwZVlsSL6jkPP5R7aNWkWU2U8Fdywyr570FsxtQtQ4W9njnTy3LXo3Q8LaPaVo1LhJjm13uC1vZatW9/8Aiy+Yv3Vu0HpSI4JsOXAkIkUKfzF75bc9y1qa9yOlUw8zcIcqutr8xBuL9W2qTHRMls7xQCmO+mtXHtlfFaGmpNcN1dSkW7zwZfSL9r0h0BHAcEGxOXKsrkXJ22taw1t5K17sdPRzIsURz2YMzDYLAgC/L31Rd5GKKpvlGbL5Se6PwHsrlrtbGWpz2gO+GnInWSyvfZWscS34q8qk2kdNYFkZFg12NmVFWx5CDcHbWO4CciaRL6ima3WrAD4MadxpDBwYe8Zi73UBYuxty8t77b0x7gvCW9E33JUhqLVES5pJ/qMvNR4GyygNcAP7HPyU6xE6RjO7KoH5mIFr8lz5KYdNaaw88EiAs91axEbkBgLqc1rDXy1miCbHyLLYiJEManZ3QBZ7cpvqvS/T+JWPDSlja6Mo6ywIAHtotI90kbyKBoqMRXLA6xTtQmNjY5GA1LjQ4GmeI1GvYmjRMxjmhc97iokv6VFGv1j4mnrTWP4CF3HfWso52bUvxPwpqODMuj4infxpHInnIL/EXHrrOPFjGzQZe8jRZm89tUanrGs1FG50bODGbgCOnPqOPSpZGNkfwhyaSD0ZdYw6EswEUeCgQSMq2HdMSBdjrbXy6zTVuj0zBNh3CliwsysEewYEEHMRYeXrpTo9BNjMQ0gBaIoqA/lUi+YA8pPLW/dbiVTCyAnW4yqOUn/0NfqrryTZ3XaBoBGWOGG0U7UowBaG3qlxIOeGOOw1z5EgmgGIxsOfWDh1dl5G7okA84zWNuqpPl1W5KjmC8Mg/wDyL91SSprGBR7tZPgFBbCasbqA8SmLQCcHPioV7xXRlHIM6kkDq1Ur0zpIxhY4hmmk1IObndv5RTaukFw+Jxrtr8HAA2sxQ2UdZpw0Po5lLTza5pNvMi8iL1Dl66jhcSzgmbXdAvEdeodepSTNAfwr9jcNpug9Ws9WtZ4LBR4SO7sL62eRiAWY98ST9KQ6U05h5opI7s4KsO5jdhe2o3AtqOu9eTIJsfwcouscQZFOwsTra3KRs9VOmlsSsULsxsMrAdZIsAOsmnVJY4NoGioxFcs9Y8U2gEjS6pcaHA0zy1Hw2LVudmL4WFm1nINfk1f2pxpq3LeCQ+b/AHNOtWbOawsPIO5VrSKTPA2nvRRRRU6gRTPPo0yYws6ZojAUN7WJ4S9rbdmuniio5IxJQHUVJHIYySNYTR+7SDUJcQqeIJWy25ue3rpbDoyOOMxIoVCCCBtNxYknaT10qoprYI24hqc6eR2BcUkGio+CEBUNGABZteobNfP10iXcyq6lmxKr4olNh1Dlp4opOgjdSrckmzyNrR2abv8AgMXB8HZsucPrZiSwtYkk9VONFFPaxrPtFEx0jn/capLitHJKyMwN0zFdZHfCx2bdVIRuZQallxCL4iytl8mvWPbTxRTHQRvNS3FPbPIwUDsE2ybnoDGIsllU3BBIYN42bbesYtzyAgu8sttYEjllB5Dl2H106UVz2eKtboXfaJaUvFJ8HgVhDBAe6ZnOu+ttZpt0huSgncuQysdZyG1zzkEEXp6orr4I3tuOaCFxk8jHX2uIKZl3JYcR8HkNiQSbnMSL2182vYKVwaGiSLgMt49epu62m/L10uorjbPE37WjKmWpddaJXfc451z1qPSbhsOTccIvUG1fEE0vwu56GOJoQl0fvgxJuefq2clqcqKayyQMNWsHUnPtc7xRzz1pgg3FwI4cGS6kMBmFrg3HJf41t0huRgmcuQysdZyG1zzkEEXp6ornscF27cFNy77ZPevXzXemiLctAsbRBDZrZjc5jYgjuuQXGwUHcrhzFwWQ2BLA5jmUm17H1DVsp3op3ssOVwZUy1JvtU2d851z1pjwW4/DxMGys5GzObgeoAA+ulOjtzsOHcyRhgxBGtiRYkE6j5Kc6KTLLCyl1gw5EnWqZ9bzzjypDpDQ0c5DHMrrsdGKsBzXHJ5a1waAjU5mMkjWIDSOWIBFjl5F9QpyopxgjLrxaKponkDbocaLThMKsSLGt8qgAXN9XlrVo/RceHDCNbZmLHXfX/YdVK6KfcbgaZZciZwjscc8+VN+O0JHM4ku6OBbPGxVrcx56wj3PRANmzyMylSzsWbKRYgE976qc6KYYIybxaKp4nkAuhxSOLRaK6yAHMkYjGs96NfrPXSyiipGtDftCjc5zsymrF7moZZDK2fOSDcOw1gWBFtmoV5+7cfjz++k/WnaiovZoqk3RipvaZqAXjhypmbcrCTmzTZhsbhXLL5CTqrfh9AorB2aSVhsMjlsvkGwHrtTlRSFmiBqGhI2mUihcVowOCWGNY0vlW9rm/KTt9db6KKmADRQZKBzi41OaKKKK6uL/9k="/>
          <p:cNvSpPr>
            <a:spLocks noChangeAspect="1" noChangeArrowheads="1"/>
          </p:cNvSpPr>
          <p:nvPr/>
        </p:nvSpPr>
        <p:spPr bwMode="auto">
          <a:xfrm>
            <a:off x="63500" y="-1571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" name="AutoShape 4" descr="data:image/jpeg;base64,/9j/4AAQSkZJRgABAQAAAQABAAD/2wCEAAkGBhQPERQREhISFRUVFxIZGRcXFxcYGBUYGBUWFRQYGBcXHyYfFxojGRYaHy8gIygpLCwsFx4xNTAsNSYrLCoBCQoKDgwOGg8PGTAkHyQuLTUvLy0pNDUyLzIwLS8sLDQvKioyLDIsKi8sLDUvLy8tLCwsLDQqMiwsLCwsLS8sLP/AABEIAJ8BPQMBIgACEQEDEQH/xAAcAAABBAMBAAAAAAAAAAAAAAAABAUGBwIDCAH/xABJEAACAQICAwkOAwcCBwEBAAABAgMAEQQSBSExBgcTF0FRU2HSIjI0UnFyc4GRk6GjsbIzQtEUFiNiksHCVLMVJGOCouHwdEP/xAAbAQABBQEBAAAAAAAAAAAAAAAFAAIDBAYBB//EADkRAAEDAQQECwgDAQEBAAAAAAEAAgMRBBIhMQVBUXETNGFigZGhscHR4RQVIiQlMqLwM1LxclMj/9oADAMBAAIRAxEAPwC8axaQDaQPXWVVXvrj/mo/Qj/cerlisvtMvB1oqtrtHs8d+lVaPDL4y+0V6rg7CD5K54tU/wB6T8TEebF9Xona9Dizwulv1pycu9ULNpThpBHcpXl9FZJNqx4ZfGX2imbdt4BiPM/yFUlaoLBoz2thffpQ0y9VNbLf7M8Nu1qNq6G4ZfGHtFZ1z9o0fxovSR/cK6BqLSFg9jLRerWuqnmpLFbPaQTdpTlWLSAbSB669DX2VT++SP8An38yL7az3Dbr/wBjfgpT/Ac6/wDpsfzDq5x6/LY90OdZxMx1SRWlFB7zaJjE8UFaVqreorxWBAINwdhHLXtBEWWLSAbSB6684ZfGX2iqh3yR/wA+/mRfbUXtWig0IJY2ycJSorl6oJNpbg5HMuZHb6LohXB2EGvSagm9N+BN6QfYKl2mvB5vRS/YaD2iz8DOYa1oc0Thn4SES01JVwy+MvtFHDL4y+0VzwBQRR73AP8A0/H1Qf31zO30XRVYGZfGHtFYYU2jTzV+gqgMRJndm8ZmPtJNC7Bo/wBrLhepSmrf5IhbLb7MGm7WvKuguGXxl9oo4ZfGX2iuebUWop7gH/p+Pqh/vrmdvouhuGXxl9oo4ZfGX2iuebUWpe4B/wCn4+qXvrmdvouiQaw4ZfGHtFNO4+bPgcOf+mo/p7n+1Upih3b+c31NDrHo32h72F1Lp2b+XkV61W/gGMddre5V0Dwy+MvtFHDL4y+0Vzzai1EfcA/9Px9VR99czt9F0Nwy+MvtFerIDsIPrrni1SzeyxOTHBekjkX2Wf8AxqC0aE4KJ0gfWgrl6qWHS3CSBhZSp2+it2iiis8jaK8ZgBcmwqEbqN8hYSYsMFkcai51op5hbvz8PLVd6S01NiTeaV36ie5HkUah6hRqy6HmmF55ujt6kKtGlIojdb8R7OtXVNulwqamxMAPNwi39gNYw7p8K+pcTBfz1H1NUVRRL3DHT7yqHvl/9QuiFYEXGsGvag2ms76OwKxOyM/AKCpKm/APYauS4FIIdMyYmc4gO4R4MQqqCQA0eHjZjbnzyML9VBWaPLmlwdlXs88epFXW0NNKbO3yw61ZFFV5udd+Gwa/xoi0fCM0k7OuIXJrCISQDfuraiBVh1WtNn4BwbWv+05disQTcK2tKfvQiqr31vCo/Qj/AHHq1KqvfW8Kj9CP9x6v6G40NxVLSvFzvChVT/ek/ExHmxfV6gFT/ek/ExHmxfV60mleKP6O8IFo7jLenuUu3beAYjzP7iqSq7d23gGI8z+4qkqpaC/gdv8AAK3pn+Vu7xSjRv40XpI/uFdA1z9o38aL0kf3Cugaqaf+6Pp8FY0N9r+hU/vk+Hv5kX21FqlO+T4e/mRfbUWo9YeLR/8AI7kHtn8795U+3vd2WQrhJ27k6o2P5T4hPMeTm2c1rLrnarT3Absv2hRhpm/iqO4Y/wD9FHIf5gPaNfIaB6X0dSs8Q3jx8+tF9GW6tIZDuPh5KKb5Ph7+ZF9tRepRvk+Hv5kX21F6OWHi0e4dyEWz+d+8qzt6b8Cb0g+wVLtNeDzeil+w1Ed6b8Cb0g+wVLtNeDzeil+w1kbfx128eC01j4oNx8VQYoNAoNbpY9Xxi5+Dwjv4sLH2Rk1QwNdB4VbxqDrBVfoKP2GPo0/pH6VibDpEWS8C2tTtWttdiNpum9SnIufaKsTfXgVUw+VVHdS7AByJzVXdayyWj2iIS0pXzos1aYOAkMda0RRepVvaxhsaAwBHByaiL+Lz1bH7DH0af0j9KoW3SossnBllcNvortk0cbRHfvU6FHt7efNgIx4rSL/5lv8AKqjxXfv5zfU10CkQUWUADqFvpXP2K79/Ob6mquh5BLNM8ClSD3qfSjODiiYTlUdy1UUVbu5bc/hZMHA7wQMzRqSSqkk85JorbLY2ytDnCtTqQ6y2U2lxaDSiqKnbcpieCxuHb/qKPU3cH4NVufuxg/8ATYf+hazTcvhQQRhoAQQQQi6iNh2UJk03E9haWHEUROPRMjHBwcME6VAN8bdaY74SFrMR/EYbQCNSDmJGs9RHPU20jjRBFJK2xFZj12F7evZVCYrEtK7SObs7Fiesm5qloayCaQyPyb3+it6UtJiYGNzPctVFFSjcjuHfHfxHJSEG1/zORtC31W6z8ddtXNMyBl+Q0CzcUT5XXGCpUXoq7MFuIwcQsMOjdb92T/Vq9lbMVuNwcgscNEOtRkPtS1BffsNftNOhFfc8tPuFVq3MYZJsFhC6hsiRst/ysoKgjr20uj0DAoCrEgCiQAAbBJ+IPXW7Rmjlw0SQpfKgsLm5tcnb66VVmZZiXuLSaEnx81oI4wGAOGNAkbaIiIiXg1tCVMf8mUWGU8mqllFFQlxOZUoaBkEVVe+t4VH6Ef7j1alVXvreFR+hH+49FtDcaG4oZpXi53hQqp/vSfiYjzYvq9QCp/vSfiYjzYvq9aTSvFH9HeEC0dxlvT3KXbtvAMR5n9xVJVdu7bwDEeZ/cVSVUtBfwO3+AVvTP8rd3ilGjfxovSR/cK6Brn7Rv40XpI/uFdA1U0/90fT4Kxob7X9Cp/fJ8PfzIvtqLVKd8nw9/Mi+2otR6w8Wj/5Hcg9s/nfvKKzilKMGUkMpBBGogjWCDW1cC5iMwW6BghPMxFxfmvz0nq1UFVqEJw03phsXKJXADZUVrbCVFr25L7bU30UVxjAxoa3ILrnFxLnZqzt6b8Cb0g+wVLtNeDzeil+w1Ed6b8Cb0g+wVLtNeDzeil+w1iLfx128eC11j4oNx8VQYoNAoNbpY9dB4P8ADTzV+grdWnB/hp5q/QVurzN2ZW/bkFX2+33mH86X6JVb1ZG+33mH86X6JVb1t9EcUZ095WR0nxl3R3BSzey8OHo5P8at2qi3svDh6OT/ABq3aAab4z0DxRrRPF+kornvFd+/nN9TXQlc94rv385vqat6Azk6PFVdNZM6fBaqKKK1CzyK6EwveL5q/QVz3XQmF7xfNX6Cs1p/KPp8Ef0Lm/o8VHt8WfJgJAPzGNfa4J+AqnKt/fKjvgHPivEf/K396qCrWgwPZj/0e4Kvpf8AnG7zW3CwGR0QbWZVHlYgf3q/sHhFhjWNBZUAUDqAtVB4HEcHIkniOjf0sD/ar/ilDqGU3DAEEcoIuD7Kp6fLvgGrHwVrQwb8Z14LOiiisyj6KKKKSSKKKKSSKq3fXT/mYjzxW9jt+tWlVfb7OCJSCYDUpdD/ANwDL9porohwbam1117kO0m29ZndHeq3qcb1OJC4iVCdbxgjrytrHsa/qqD1sw+IaNg6MVZdYZTYg9RFbC1QcPC6Ouay9nm4GVsmxXFvgYoJgJrnW+RR1ksP7An1VTNLNIaYmxNuGld8uzMdQ8g2Ujqvo+xmyRXCakmqnt1qFpkvAUACVaJS88I55IvvFX/VIbjMEZsdAo/K4c+RO7+oA9dXfQTTzgZGN2Dv/wARfQzTwbjyqn98nw9/Mi+2otUp3yfD38yL7ai1aCw8Wj/5Hcgls/nfvKsfewwizYbExyKGVnUEHlGSopus3MNgJcusxtco/OPFP8w+O2pjvS/gz+kX7al2mdER4uFoZBcHYeVTyMOYigD7c6y259ftJFR0DFGWWMWmxsp9wGHWqEopw05oWTBzNDINY1g8jryMP/tRuKb61DHte0OaagrPOaWEtdmFZ29N+BN6QfYKl2mvB5vRS/YaiO9N+BN6QfYKl2mvB5vRS/YaxFv467ePBa6x8UG4+KoMUGgUGt0seug8H+Gnmr9BW6tOD/DTzV+grdXmbsyt+3IKvt9vvMP50v0Sq3qyN9vvMP50v0Sq3rb6I4ozp7ysjpPjLujuClm9l4cPRyf41btVFvZeHD0cn+NW7QDTfGegeKNaJ4v0lFc94rv385vqa6ErnvFd+/nN9TVvQGcnR4qrprJnT4LVVq7mtF4FsJC0qYYuUXMWKZr8t7nbVVUWo5a7MbQ0NDy2mxCLLaBA4ktB3q5/+D6N6PCe1P1p2XSkIFhNFq/nX9aoK1epGWIUDWSAPKdQoW/Qt/7pSd/+oi3S137YwFemnsEMXhJY1IbOhykEEFh3Sa/OAqiiK6B0fgxDFHENiIq/0gD+1Vbvh7mTh5jOg/hSm5t+RzrYeQ7R6xyVW0LaWse6EnA5fu5WNLQOexsoGWaiFTncTu9GHUYfEX4Md4+3IPFYbSvMRs8myDUVobRZo7Qy5IMEDgnfA++xdBYTHRzLmjdHHOpBHwr3FYxIhmkdEHOzBR8a59ViNYJHkoZidZJPloF7gFf5MN3qjHvo0+zHf6K/9HaSjxCcJE2ZCWANiAcpsbX5LilNR3e+S2j4evhD7ZHqRVnbQwRyuY3IEjqRyF5fG1x1gIoooqFSopFpnRS4uF4X2MNvKpGtWHWDS2inNcWkObmFxzQ4EHJULpnQkuDlMUq2PIfyuOdTyj6ctIK6Bx2j451ySorrzML+scx6xUXxe9fhXN0MsfUrAj/zBPxrVWfTkZbSYUPJks3Poh4NYjUcqqaskQsQACSTYAayTyAAbatGLeow4PdSzt1XQf41IdEbl8PhNcUShvHN2b+o6x6rVLLpuBo+AEnqTI9ETOPxkAJl3AbkzhEM0otLILW8RNtj1k2J8g66l9FFZWed88hkfmVo4YWwsDG5BU/vk+Hv5kX21FqvXH7mcNiHMksKOxAFze9hs5aT/uTgv9NH8f1rQ2fTMUUTWFpwAGrzQSfRUkkjnhwxKj+9N+DP6RftqeUj0boeHDAiGNUDG5AvrOzlpZQG2TCeZ0jcijFliMMTWHUmbdTuaTHw5DYOtyj+KeY/ynlH6VS2NwTwSNFIpV1NiD/9rHLeugqbtI7ncPiWDzQo7AWudtubVV7R2kzZQWPxb3KnbtHi0fE3B3eorvTfgTekH2Cpdprweb0Uv2GvdG6IiwwKwxqgY3IF9ZtblpTLEHUqwuGBBHOCLEVTtNobLaDKBgSFaghMcAjOdFzyKDV2/uTgv9NH8f1o/cnBf6aP4/rWj9/Q/wBT2eaB+55f7DtTtg/w081foK3V4q2AA2CvayJNStKMAq+32+8w/nS/RKrer80loWHFZRNGr5b2vfVe19nkpB+5OC/00fx/WtDYdLRWeARuaaiuzaglr0bJPKZGkY07lX29l4cPRyf41btNmA3NYbDvwkUKI1iLi97HaNtOdDdIWptql4RooKa1fsVndZ4rjjrRXPeK79/Ob6muhKZG3F4Mkk4aO58v61Noy3MshdfBNaZdKit9jdaQ26QKVzVI0Vdv7k4L/TR/H9aP3JwX+mj+P60Y9/Qf1PZ5oX7ml/sO1UlT5uJwHDY6FeRWznyIMw+IA9dWj+5OC/00fx/WlWjtzmHwzZ4YURiCLi97GxI1+QVFPpuN8bmsaakHZ5qSHRL2vDnOFAU5VpxeESZGjkUMjCxB2EVuorLgkGoWhIBFCqm3Tb3cuHJeANLFzDW6eUDvh1j2VECLaq6Ipu0juew+J1ywxsfGtZv6hY/GtDZtOOaLswryjP8AepBLRohrjWI05CqHoq3pd7PBtsWRfI5/yvXsO9pg1NysjdTOf8bUR992amR6vVUfdE9dXWnHcbHlwOHH/TU+3uv7081rw2HWJFjQWVQFA5gBYCtlZCV997nbSStPG24wN2BFFFFRp6KZ9K7rcNhZODmkKtYG2RzqN7a1BHJTxTRpTcphsU/CTRZmsBfM41C9tSsBymp4OCvf/atOSle1RTcJd/8AlSvL6JFxh4Hpj7uTs0cYeB6Y+7k7NZcX2B6D5kvao4vsD0HzJe1V36fz/wAVU+d5naseMPA9MfdydmjjDwPTH3cnZrLi+wPQfMl7VHF9geg+ZL2qX0/n/il87zO1Y8YeB6Y+7k7NHGHgemPu5OzWXF9geg+ZL2qOL7A9B8yXtUvp/P8AxS+d5naseMPA9MfdydmjjDwPTH3cnZrLi+wPQfMl7VHF9geg+ZL2qX0/n/il87zO1Y8YeB6Y+7k7NHGHgemPu5OzWXF9geg+ZL2qOL7A9B8yXtUvp/P/ABS+d5naseMPA9MfdydmjjDwPTH3cnZrLi+wPQfMl7VHF9geg+ZL2qX0/n/il87zO1Y8YeB6Y+7k7NHGHgemPu5OzWXF9geg+ZL2qOL7A9B8yXtUvp/P/FL53mdqx4w8D0x93J2aOMPA9MfdydmsuL7A9B8yXtUcX2B6D5kvapfT+f8Ail87zO1Y8YeB6Y+7k7NHGHgemPu5OzWXF9geg+ZL2qOL7A9B8yXtUvp/P/FL53mdqx4w8D0x93J2aOMPA9MfdydmsuL7A9B8yXtUcX2B6D5kvapfT+f+KXzvM7Vjxh4Hpj7uTs0cYeB6Y+7k7NZcX2B6D5kvao4vsD0HzJe1S+n8/wDFL53mdqx4w8D0x93J2aOMPA9MfdydmsuL7A9B8yXtUcX2B6D5kvapfT+f+KXzvM7Vjxh4Hpj7uTs0cYeB6Y+7k7NZcX2B6D5kvao4vsD0HzJe1S+n8/8AFL53mdqx4w8D0x93J2aOMPA9MfdydmsuL7A9B8yXtUcX2B6D5kvapfT+f+KXzvM7Vjxh4Hpj7uTs0cYeB6Y+7k7NZcX2B6D5kvao4vsD0HzJe1S+n8/8UvneZ2rHjDwPTH3cnZo4w8D0x93J2ay4vsD0HzJe1RxfYHoPmS9ql9P5/wCKXzvM7Vjxh4Hpj7uTs0cYeB6Y+7k7NZcX2B6D5kvao4vsD0HzJe1S+n8/8UvneZ2p50fpBMRGssTZka9jYi9iQdR17QaU0n0fo9MPGsUS5UW9hcm1ySdZJO0mlFDX3bxu5aq7Febeui9nrRRRRTU5FMO6iVlbC5Hdc+IjjbKxGZCGJHw27afqZt02BeRInjXM0M0UuQWBdVuGC31Xs1x5KsWYgSCv7goZwTGaJRptSI0ys6nhcOt1YgkNMiMDz3UmtOI3SxRtIlpWaIKWCxuxAIJvs1gAXvs8tE+JOJyIkcoAeJ2Z0KBRG4kt3VixJUDVcayb86MQuMRjW4OTK8USocpsxVXDAethU0cbbtJMxjnygefeonvN6rNfkT5JdPpCJ5MKc8l5MzR5cwRwYye71WIy6wDrvatkGnY3WZgHAhJD3UgggZiLHbq1+umTCYSRV0YDFJ/BBEnc95/BMev/ALjyeWluL0S/7XmQfwp1XhupoWBTy5gch6gac6KIG6TqOvY494xHLvTRJJmBrHaB4pfidNpGCSshsodgqklFN7FhybDq26jqrRiN1MCFQC7lo+EXIjtmTVrWw17b9Vje1N2Ow7Q4uV3wrYiOZY7FFVijKuQqwYiykWN9lb4MMyYuA8DkRYJEORe4RmdGVQRzBTrAtSEMVATsrmNmXXglwslSOWmXL5YpxGmkJsBIRnVMwXuQ5t3J5RtAJtYHVt1VqwukIg2JfhJP4bKZOEzBY7Rg9wG2C2vVtvTXNgXGI4WBZo5DMokQgmGaPMA0hvqVsgvcWNxs13rRpDRcsw0gqIwMjwPHmFhJwax5hfrKEa6c2CI4XqAga+UV8+hcMsmdKkV7ilsmkS2Pw4HDIrRTkq91VrBMjZdl9Z1HWOUCnDCboIpWjVc1pQ5jYrZZAvfZT5Neu1xspsknlmxOGmXDzKFjxAbOAoVmCWB17LjaNvJfXSPBQzNJgpXgnzIZhLfKFUtGVGRc1ljB5QNltppxhY5ovYUadYz+I+A/cmiVzXGmNTs1fD5lK91emL4d+CMoyyRrwiXC5uFVXUsNZFrgnZfVe+qn/G4cyIVV2Qkr3S7QAwLWPISAR66h8mFnXAvgjBK0iOtmUApIv7QsmYMTtttG2pshuAbEdRtcdWqop2tja0N1Od0j4aHpUkJL3Eu1geNQo1hsOz4zEQGfEBEjhZbSG4L58xuduwbacf8AjaQqqyF2AKxtNl7jhNSnM3J3WonYDqJvSfARMMfiJDG4R44VViuolM2b6034TBtGZMPJghKTJIySlUaNldy4MhY3BXNssTq1VI5rXn4jkG7NmPamBzmD4dp27cE+Y3T8UOYtmyxlRI4F1jLWsGP/AHC9r2uL2rDE7pYo2kS0rNEFZgsbk2N9Y1axYbdlN2DabDS4iE4d5RLK8kbjLk7u11kJPc5SOY3GwbL7VicYnFuY3yvDCqkKbMyCTMB/UKZwMYzxwrmMcR1Zn9BT+FectuzLP0/SnNtMR5Yyt3Mq5kVRcstgS2u1gARrNtoG0007otKiXAyywu6lGVTYlGVhIqsjDaDY7Oukmi8HLAcHM0chVcPwEigXaM3Vg2Ua2F1sbX5K80loqRsPjWWNy2IljKRgd1lXgxmI/KTlJ18luXVUkcMTJG46xr51COrH/VG+SR0Zw1HurXrw/wAT1prE3/gq0uYZXcRA5xGGvtBGXMVtq1kZrCt401EY45EbOJTaMKLlzYkgA7LAG97Wsb03xh4MZLMUkaKdIbFVLFGjDDKyjWLg3va19tNbYB8NHhjwchlE88oWPK7Rq+csuQkBhlYKbHUTqOy7GwscA2v6QSeoin6E8yuBJp+1w6wap4xenYZIJyWmQRhlkKpIHjPKAwFsw23BO0HZS2XSaR5VAd2KZgqjM+UWuxv/AHOs7L1HmtJhcZGkWI4aUOxWSPIWaRci5RcjKMoG3VbXtpTI0sGITECCWSOSCONggGeN0ZiLqSNRzGumBmQ5cCc8B676bVwTOzPJiBylOa7oYnWNoy0nCqzoqDuiq2zGxtaxIGvXfVSzA41J41ljN1cXB1j4HYaZcW8xlhDQPwZSS4iy3VywKI7gjKuXblNiw5RW/cfA8eEjjkjZGTMCGt4zG4sdmuoZImCO8M67QcMfIfuUjJHF905U2bvNJt1emAMNiBGZc0YILx3AR7AhSw18ovbZfXanKbSyxLYh3KorsEXMVU/mPlsdW02NhqqOT4aZMNjMIYJXZ2naN1AKushLC5vqYE2IOvmvSiWBosQZZMI80c0cIsFRnidAVKspNrEG972qzwMd0NrkTTEY/b69VM1Dwr717dqOGfopPh8QsqK6NmVwCCOUEaj1VHdz+kpFxMuHldmVzK8JbWcscrxOl+UjKD5CafsDHkiUcGsdh3iAWXlyi2o26uWo9jdHyyQrJCjLPBPLJGHGXMrzOSp/lZGufJVeEMN5hyOFTqzoeuleRSyl3wuGYx35V9FljdJSPpCCNXZYbzqQDbO8cYdiSOQFgvlVqW6Q0miypIzyiKMlGKg8HwjEKOEYbQuzYQC2sgikk+j2jxOCypI6wjEcI+XVmkQd0ecs9ybbL0nw+EaN5YJMFw2eWR45SqNGVkcuOELa1yk8xOrVyVYuxkNI1N5NrgTjrpTr2KG88XgdZ5dgIGGqqepd0USPJGwcNEqsRlNyGYKpTx7k21X5tuqvcTi4/wBow6s0yuwkKqMwRu4u2f8AKSBsF7gmmvTmEkkf9ojjPCYUjg1K/jg24QX8W2peYgnmNKMbmkxOClEUgVeGL3XvM8eVQ3Xfmvz7KhETKAjY6uOu74+NMwpTI/EHaKYaq+HhXWlsm6CJWAObKZOCD27jhLkZb+UWva19V70YrT8cecnOVjIEjqpKxnUbMRr1Ai9gbX12pq0E02HX9kbDuxR3yy9zwRQuXDk3vmF+9Ave2zaMYsNJFHi8MYncyvO0bAXVxMDYM2xCCTfNbVsvXeAjDiPEYiufJh+4Fc4Z5FfDI0y/fFShWBFxrB5a9pLozCcDDFETcoiLfnyqBf4Uqqg4AEgK4CSMUUUUVxdRRRSd9IRhzGWAZUzm9wAt7XzHVt664XBuZXQ0uyCUVhNKEUsxAABJJ2ACmxt08O0cKy+OsblfbalX7XDPCzZleIq2bl1Ad0CNoNuTbUQnY6oY4V3/ALgpjA9tC9pA3fuK34bErKodGDKdhHsrbSLBzQxwK6FVhC3BNwLHX+bXrJ5ddJTuoh22lyePwT5PLe2yucMxrRfcK02/uCXAPc43Gmldn7ineiksmk41RXLjK5VVIuQS2obKT4nT8UbFLu7LtEaM+XylRYHqpzpo25uHWmthkdk09ScqKSaP0pHiATG17bRrDL5QdYrRidPxRsU7t2XvhGjPl8pAsPJSM0YaHXhQ8qQhkLi26ajkTlRTeun4TGZc9lDZTcMDmtfLlIuT1CtH7zwjvuFQH8zRuq+0jVTTaIhm4dacLPKcmnqTvRXisCAQbg7COWmnSG6mCBijMSw2hQTbynZ8afJKyMXnkAJkcT5DdYCSneimPCbssPIwXMyX2ZxYe0EgeunmaZUUsxAUbSTYD102OeOQVY4EJ0kEkZo9pBWdFME27fDqbAu3Wq6vjamrdDuuWSNRh5HVs3daiptY8vltsqtLpCBjSQ4GmoFWYtHzvcAWkV1kKaUVEdAbq4YoFSV3LgtfUzbWJGvl1U9YLdHFOH4LOxRcxAU3PMBzmnw22GUAhwqRlXFMmsU0RNWmgOdME6Uh0jodJyrlpEdLhXjYqwDWzDmINhqIOymrB6TlhQ4jGMyKzWSMKO5vci9hfYNXx20uG6eDgxKXspJAuDckWvYbeWpIrawfFW6eXA08io5LE/7aXhyYivmlmDwCxA2LsxtdnYsxte2s7BrOoWGs89Kajv79Ye9v4nly/wDu9PeCxyTKHjYMp5R9CNoPUacy1RzO+F4J3pr7LLC34mkDct9FJMdpSOC2drFr2UAszW5lW5NJod0cTMEbOhbUOERkBPUSLV100bTdLhXeuNgkcLwaabk6UUnwuOSXNkN8jFWFiCGG0WNKKkDg4VCjLS00IRRTXJulgBK5yzAlcqqzEkbbADWOvZWWG3QRO4ju6MdgkRkzeS+o1D7RETS8OtTezygVunqTlRSeTSEauY2YBgmc3uAEva+bZt66QNuphGv+IV8cRvk/qtspzp42/c4da42CR/2tJ6E70Uin0xEiLIWujbCoZr/0g81J/wB6MP4z+6l7NcdPE3AuHWk2CV2IaepOtFNI3VYY3HCG45Mj5j1AFbmvU3SwlgrcJHfUDIjICfKRb21z2mH+46072ab+h6k60UUVOq6KKKKSSKjWkMCJtIKrd7wIZhyMFc2B5xmsbdVSWo7jMasWkULGwaHLfkBLki/NrFvXVK2Xbrb2V4K7Y71513O6VIQLaqjGlof2ac5NSYiKcMo2Z0QsGtznZ6zUoqMaYk4echda4eKcseTO6FQvltrrlupcFM6inj2VXbDW+a5UNfDtokGEx0ZOGjmYCOKFHsQSGkPe3A22GupCd0+G6VfY36Uy6FkGHkgd9STQImY7A67ATyXH1qXWqCxCQtNHCvKMcsNY1KxbTGHioNOQ0GeOo61AcXOpWaKFv4fDQPGRcBS9w1r7LN9KnGDwawoEQWA+POTzk89NW638FPTQ/dT5Ullh4OVwOJoO0k0Gf6FFapuEiYRgKnsAFTl+lMOkUEeNw8i6jLwiP/MAoKk85B+grTufx6YZTh5zwcoZzdtQkubhg2w83qpRpvwnB+fJ9gp2xOESVcrqrDmIv7Oak2Jxle5hxB15YtbX/V10jRExrxgRqzwc6n+LOQqBmOUAa7m1h13P1prn3Q4ZgUzGQG4IVHcEcutRao9howcWMGzloEdyqk3BYIDkJ5QDyfrUzkkWJCxsqqNfIABTop3zhxFGgGhrjv2Yd6bJAyAtBq4nEUww1ajj3Jp3Hy5sMBrIVnUX22Davga06WmwUEjPKqNK1iRbOdgA1HUuodVZbkZL4ZmA1mSUgHrNwDUT3PtG2JviSLHMe72F7/mv69vLVGS0XIYWAAl2t2Q/aq8yz35pnkkBupuZ/aI3QaQw82UwRGMi+bUqgjk1Kdv61px+mHmihhJNkWx/ma5C357LYe2nndnpGFlSKIoSGzHJawFiALjVfX8Kj0+BZI45fyvm18zKxFvYAfbQa1X2yvDXA4CtBQavFGLLcdEwuaRiaVNTr8FPdGbkoIkAdFke3dFtevlsNgFM27LQ8UESNHGFJexIvsyk218lPGjd10EiAu4R7d0G1a+Wx2EU27scYmIw6vEwZVlsSL6jkPP5R7aNWkWU2U8Fdywyr570FsxtQtQ4W9njnTy3LXo3Q8LaPaVo1LhJjm13uC1vZatW9/8Aiy+Yv3Vu0HpSI4JsOXAkIkUKfzF75bc9y1qa9yOlUw8zcIcqutr8xBuL9W2qTHRMls7xQCmO+mtXHtlfFaGmpNcN1dSkW7zwZfSL9r0h0BHAcEGxOXKsrkXJ22taw1t5K17sdPRzIsURz2YMzDYLAgC/L31Rd5GKKpvlGbL5Se6PwHsrlrtbGWpz2gO+GnInWSyvfZWscS34q8qk2kdNYFkZFg12NmVFWx5CDcHbWO4CciaRL6ima3WrAD4MadxpDBwYe8Zi73UBYuxty8t77b0x7gvCW9E33JUhqLVES5pJ/qMvNR4GyygNcAP7HPyU6xE6RjO7KoH5mIFr8lz5KYdNaaw88EiAs91axEbkBgLqc1rDXy1miCbHyLLYiJEManZ3QBZ7cpvqvS/T+JWPDSlja6Mo6ywIAHtotI90kbyKBoqMRXLA6xTtQmNjY5GA1LjQ4GmeI1GvYmjRMxjmhc97iokv6VFGv1j4mnrTWP4CF3HfWso52bUvxPwpqODMuj4infxpHInnIL/EXHrrOPFjGzQZe8jRZm89tUanrGs1FG50bODGbgCOnPqOPSpZGNkfwhyaSD0ZdYw6EswEUeCgQSMq2HdMSBdjrbXy6zTVuj0zBNh3CliwsysEewYEEHMRYeXrpTo9BNjMQ0gBaIoqA/lUi+YA8pPLW/dbiVTCyAnW4yqOUn/0NfqrryTZ3XaBoBGWOGG0U7UowBaG3qlxIOeGOOw1z5EgmgGIxsOfWDh1dl5G7okA84zWNuqpPl1W5KjmC8Mg/wDyL91SSprGBR7tZPgFBbCasbqA8SmLQCcHPioV7xXRlHIM6kkDq1Ur0zpIxhY4hmmk1IObndv5RTaukFw+Jxrtr8HAA2sxQ2UdZpw0Po5lLTza5pNvMi8iL1Dl66jhcSzgmbXdAvEdeodepSTNAfwr9jcNpug9Ws9WtZ4LBR4SO7sL62eRiAWY98ST9KQ6U05h5opI7s4KsO5jdhe2o3AtqOu9eTIJsfwcouscQZFOwsTra3KRs9VOmlsSsULsxsMrAdZIsAOsmnVJY4NoGioxFcs9Y8U2gEjS6pcaHA0zy1Hw2LVudmL4WFm1nINfk1f2pxpq3LeCQ+b/AHNOtWbOawsPIO5VrSKTPA2nvRRRRU6gRTPPo0yYws6ZojAUN7WJ4S9rbdmuniio5IxJQHUVJHIYySNYTR+7SDUJcQqeIJWy25ue3rpbDoyOOMxIoVCCCBtNxYknaT10qoprYI24hqc6eR2BcUkGio+CEBUNGABZteobNfP10iXcyq6lmxKr4olNh1Dlp4opOgjdSrckmzyNrR2abv8AgMXB8HZsucPrZiSwtYkk9VONFFPaxrPtFEx0jn/capLitHJKyMwN0zFdZHfCx2bdVIRuZQallxCL4iytl8mvWPbTxRTHQRvNS3FPbPIwUDsE2ybnoDGIsllU3BBIYN42bbesYtzyAgu8sttYEjllB5Dl2H106UVz2eKtboXfaJaUvFJ8HgVhDBAe6ZnOu+ttZpt0huSgncuQysdZyG1zzkEEXp6orr4I3tuOaCFxk8jHX2uIKZl3JYcR8HkNiQSbnMSL2182vYKVwaGiSLgMt49epu62m/L10uorjbPE37WjKmWpddaJXfc451z1qPSbhsOTccIvUG1fEE0vwu56GOJoQl0fvgxJuefq2clqcqKayyQMNWsHUnPtc7xRzz1pgg3FwI4cGS6kMBmFrg3HJf41t0huRgmcuQysdZyG1zzkEEXp6ornscF27cFNy77ZPevXzXemiLctAsbRBDZrZjc5jYgjuuQXGwUHcrhzFwWQ2BLA5jmUm17H1DVsp3op3ssOVwZUy1JvtU2d851z1pjwW4/DxMGys5GzObgeoAA+ulOjtzsOHcyRhgxBGtiRYkE6j5Kc6KTLLCyl1gw5EnWqZ9bzzjypDpDQ0c5DHMrrsdGKsBzXHJ5a1waAjU5mMkjWIDSOWIBFjl5F9QpyopxgjLrxaKponkDbocaLThMKsSLGt8qgAXN9XlrVo/RceHDCNbZmLHXfX/YdVK6KfcbgaZZciZwjscc8+VN+O0JHM4ku6OBbPGxVrcx56wj3PRANmzyMylSzsWbKRYgE976qc6KYYIybxaKp4nkAuhxSOLRaK6yAHMkYjGs96NfrPXSyiipGtDftCjc5zsymrF7moZZDK2fOSDcOw1gWBFtmoV5+7cfjz++k/WnaiovZoqk3RipvaZqAXjhypmbcrCTmzTZhsbhXLL5CTqrfh9AorB2aSVhsMjlsvkGwHrtTlRSFmiBqGhI2mUihcVowOCWGNY0vlW9rm/KTt9db6KKmADRQZKBzi41OaKKKK6uL/9k="/>
          <p:cNvSpPr>
            <a:spLocks noChangeAspect="1" noChangeArrowheads="1"/>
          </p:cNvSpPr>
          <p:nvPr/>
        </p:nvSpPr>
        <p:spPr bwMode="auto">
          <a:xfrm>
            <a:off x="215900" y="-47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8A7F-30C9-474B-A2D4-C12DB7D61B63}" type="slidenum">
              <a:rPr lang="es-MX" smtClean="0"/>
              <a:pPr/>
              <a:t>12</a:t>
            </a:fld>
            <a:endParaRPr lang="es-MX" dirty="0"/>
          </a:p>
        </p:txBody>
      </p:sp>
      <p:sp>
        <p:nvSpPr>
          <p:cNvPr id="10" name="9 Rectángulo"/>
          <p:cNvSpPr/>
          <p:nvPr/>
        </p:nvSpPr>
        <p:spPr>
          <a:xfrm>
            <a:off x="395536" y="1196752"/>
            <a:ext cx="8136904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dirty="0">
              <a:solidFill>
                <a:srgbClr val="153265"/>
              </a:solidFill>
              <a:effectLst/>
              <a:latin typeface="Calibri" pitchFamily="34" charset="0"/>
            </a:endParaRPr>
          </a:p>
          <a:p>
            <a:r>
              <a:rPr lang="es-MX" sz="2400" b="1" dirty="0" smtClean="0">
                <a:solidFill>
                  <a:schemeClr val="accent4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URL GITHUB</a:t>
            </a:r>
            <a:endParaRPr lang="es-MX" sz="2400" b="1" dirty="0" smtClean="0">
              <a:solidFill>
                <a:schemeClr val="accent4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endParaRPr lang="es-MX" sz="16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5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lt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Tahoma" pitchFamily="34" charset="0"/>
                <a:cs typeface="Tahoma" pitchFamily="34" charset="0"/>
              </a:rPr>
              <a:t>https://github.com/antoniochz/ibero</a:t>
            </a:r>
            <a:endParaRPr lang="es-MX" sz="16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lt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 bwMode="auto">
          <a:xfrm>
            <a:off x="323528" y="332656"/>
            <a:ext cx="7283152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/>
            <a:r>
              <a:rPr lang="es-MX" kern="0" dirty="0" smtClean="0">
                <a:effectLst/>
              </a:rPr>
              <a:t>CODIGO FUENTE</a:t>
            </a:r>
            <a:endParaRPr lang="es-MX" b="0" kern="0" baseline="30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6370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CEAAkGBhQPERQREhISFRUVFxIZGRcXFxcYGBUYGBUWFRQYGBcXHyYfFxojGRYaHy8gIygpLCwsFx4xNTAsNSYrLCoBCQoKDgwOGg8PGTAkHyQuLTUvLy0pNDUyLzIwLS8sLDQvKioyLDIsKi8sLDUvLy8tLCwsLDQqMiwsLCwsLS8sLP/AABEIAJ8BPQMBIgACEQEDEQH/xAAcAAABBAMBAAAAAAAAAAAAAAAABAUGBwIDCAH/xABJEAACAQICAwkOAwcCBwEBAAABAgMAEQQSBSExBgcTF0FRU2HSIjI0UnFyc4GRk6GjsbIzQtEUFiNiksHCVLMVJGOCouHwdEP/xAAbAQABBQEBAAAAAAAAAAAAAAAFAAIDBAYBB//EADkRAAEDAQQECwgDAQEBAAAAAAEAAgMRBBIhMQVBUXETNGFigZGhscHR4RQVIiQlMqLwM1LxclMj/9oADAMBAAIRAxEAPwC8axaQDaQPXWVVXvrj/mo/Qj/cerlisvtMvB1oqtrtHs8d+lVaPDL4y+0V6rg7CD5K54tU/wB6T8TEebF9Xona9Dizwulv1pycu9ULNpThpBHcpXl9FZJNqx4ZfGX2imbdt4BiPM/yFUlaoLBoz2thffpQ0y9VNbLf7M8Nu1qNq6G4ZfGHtFZ1z9o0fxovSR/cK6BqLSFg9jLRerWuqnmpLFbPaQTdpTlWLSAbSB669DX2VT++SP8An38yL7az3Dbr/wBjfgpT/Ac6/wDpsfzDq5x6/LY90OdZxMx1SRWlFB7zaJjE8UFaVqreorxWBAINwdhHLXtBEWWLSAbSB6684ZfGX2iqh3yR/wA+/mRfbUXtWig0IJY2ycJSorl6oJNpbg5HMuZHb6LohXB2EGvSagm9N+BN6QfYKl2mvB5vRS/YaD2iz8DOYa1oc0Thn4SES01JVwy+MvtFHDL4y+0VzwBQRR73AP8A0/H1Qf31zO30XRVYGZfGHtFYYU2jTzV+gqgMRJndm8ZmPtJNC7Bo/wBrLhepSmrf5IhbLb7MGm7WvKuguGXxl9oo4ZfGX2iuebUWop7gH/p+Pqh/vrmdvouhuGXxl9oo4ZfGX2iuebUWpe4B/wCn4+qXvrmdvouiQaw4ZfGHtFNO4+bPgcOf+mo/p7n+1Upih3b+c31NDrHo32h72F1Lp2b+XkV61W/gGMddre5V0Dwy+MvtFHDL4y+0Vzzai1EfcA/9Px9VR99czt9F0Nwy+MvtFerIDsIPrrni1SzeyxOTHBekjkX2Wf8AxqC0aE4KJ0gfWgrl6qWHS3CSBhZSp2+it2iiis8jaK8ZgBcmwqEbqN8hYSYsMFkcai51op5hbvz8PLVd6S01NiTeaV36ie5HkUah6hRqy6HmmF55ujt6kKtGlIojdb8R7OtXVNulwqamxMAPNwi39gNYw7p8K+pcTBfz1H1NUVRRL3DHT7yqHvl/9QuiFYEXGsGvag2ms76OwKxOyM/AKCpKm/APYauS4FIIdMyYmc4gO4R4MQqqCQA0eHjZjbnzyML9VBWaPLmlwdlXs88epFXW0NNKbO3yw61ZFFV5udd+Gwa/xoi0fCM0k7OuIXJrCISQDfuraiBVh1WtNn4BwbWv+05disQTcK2tKfvQiqr31vCo/Qj/AHHq1KqvfW8Kj9CP9x6v6G40NxVLSvFzvChVT/ek/ExHmxfV6gFT/ek/ExHmxfV60mleKP6O8IFo7jLenuUu3beAYjzP7iqSq7d23gGI8z+4qkqpaC/gdv8AAK3pn+Vu7xSjRv40XpI/uFdA1z9o38aL0kf3Cugaqaf+6Pp8FY0N9r+hU/vk+Hv5kX21FqlO+T4e/mRfbUWo9YeLR/8AI7kHtn8795U+3vd2WQrhJ27k6o2P5T4hPMeTm2c1rLrnarT3Absv2hRhpm/iqO4Y/wD9FHIf5gPaNfIaB6X0dSs8Q3jx8+tF9GW6tIZDuPh5KKb5Ph7+ZF9tRepRvk+Hv5kX21F6OWHi0e4dyEWz+d+8qzt6b8Cb0g+wVLtNeDzeil+w1Ed6b8Cb0g+wVLtNeDzeil+w1kbfx128eC01j4oNx8VQYoNAoNbpY9Xxi5+Dwjv4sLH2Rk1QwNdB4VbxqDrBVfoKP2GPo0/pH6VibDpEWS8C2tTtWttdiNpum9SnIufaKsTfXgVUw+VVHdS7AByJzVXdayyWj2iIS0pXzos1aYOAkMda0RRepVvaxhsaAwBHByaiL+Lz1bH7DH0af0j9KoW3SossnBllcNvortk0cbRHfvU6FHt7efNgIx4rSL/5lv8AKqjxXfv5zfU10CkQUWUADqFvpXP2K79/Ob6mquh5BLNM8ClSD3qfSjODiiYTlUdy1UUVbu5bc/hZMHA7wQMzRqSSqkk85JorbLY2ytDnCtTqQ6y2U2lxaDSiqKnbcpieCxuHb/qKPU3cH4NVufuxg/8ATYf+hazTcvhQQRhoAQQQQi6iNh2UJk03E9haWHEUROPRMjHBwcME6VAN8bdaY74SFrMR/EYbQCNSDmJGs9RHPU20jjRBFJK2xFZj12F7evZVCYrEtK7SObs7Fiesm5qloayCaQyPyb3+it6UtJiYGNzPctVFFSjcjuHfHfxHJSEG1/zORtC31W6z8ddtXNMyBl+Q0CzcUT5XXGCpUXoq7MFuIwcQsMOjdb92T/Vq9lbMVuNwcgscNEOtRkPtS1BffsNftNOhFfc8tPuFVq3MYZJsFhC6hsiRst/ysoKgjr20uj0DAoCrEgCiQAAbBJ+IPXW7Rmjlw0SQpfKgsLm5tcnb66VVmZZiXuLSaEnx81oI4wGAOGNAkbaIiIiXg1tCVMf8mUWGU8mqllFFQlxOZUoaBkEVVe+t4VH6Ef7j1alVXvreFR+hH+49FtDcaG4oZpXi53hQqp/vSfiYjzYvq9QCp/vSfiYjzYvq9aTSvFH9HeEC0dxlvT3KXbtvAMR5n9xVJVdu7bwDEeZ/cVSVUtBfwO3+AVvTP8rd3ilGjfxovSR/cK6Brn7Rv40XpI/uFdA1U0/90fT4Kxob7X9Cp/fJ8PfzIvtqLVKd8nw9/Mi+2otR6w8Wj/5Hcg9s/nfvKKzilKMGUkMpBBGogjWCDW1cC5iMwW6BghPMxFxfmvz0nq1UFVqEJw03phsXKJXADZUVrbCVFr25L7bU30UVxjAxoa3ILrnFxLnZqzt6b8Cb0g+wVLtNeDzeil+w1Ed6b8Cb0g+wVLtNeDzeil+w1iLfx128eC11j4oNx8VQYoNAoNbpY9dB4P8ADTzV+grdWnB/hp5q/QVurzN2ZW/bkFX2+33mH86X6JVb1ZG+33mH86X6JVb1t9EcUZ095WR0nxl3R3BSzey8OHo5P8at2qi3svDh6OT/ABq3aAab4z0DxRrRPF+kornvFd+/nN9TXQlc94rv385vqat6Azk6PFVdNZM6fBaqKKK1CzyK6EwveL5q/QVz3XQmF7xfNX6Cs1p/KPp8Ef0Lm/o8VHt8WfJgJAPzGNfa4J+AqnKt/fKjvgHPivEf/K396qCrWgwPZj/0e4Kvpf8AnG7zW3CwGR0QbWZVHlYgf3q/sHhFhjWNBZUAUDqAtVB4HEcHIkniOjf0sD/ar/ilDqGU3DAEEcoIuD7Kp6fLvgGrHwVrQwb8Z14LOiiisyj6KKKKSSKKKKSSKq3fXT/mYjzxW9jt+tWlVfb7OCJSCYDUpdD/ANwDL9porohwbam1117kO0m29ZndHeq3qcb1OJC4iVCdbxgjrytrHsa/qqD1sw+IaNg6MVZdYZTYg9RFbC1QcPC6Ouay9nm4GVsmxXFvgYoJgJrnW+RR1ksP7An1VTNLNIaYmxNuGld8uzMdQ8g2Ujqvo+xmyRXCakmqnt1qFpkvAUACVaJS88I55IvvFX/VIbjMEZsdAo/K4c+RO7+oA9dXfQTTzgZGN2Dv/wARfQzTwbjyqn98nw9/Mi+2otUp3yfD38yL7ai1aCw8Wj/5Hcgls/nfvKsfewwizYbExyKGVnUEHlGSopus3MNgJcusxtco/OPFP8w+O2pjvS/gz+kX7al2mdER4uFoZBcHYeVTyMOYigD7c6y259ftJFR0DFGWWMWmxsp9wGHWqEopw05oWTBzNDINY1g8jryMP/tRuKb61DHte0OaagrPOaWEtdmFZ29N+BN6QfYKl2mvB5vRS/YaiO9N+BN6QfYKl2mvB5vRS/YaxFv467ePBa6x8UG4+KoMUGgUGt0seug8H+Gnmr9BW6tOD/DTzV+grdXmbsyt+3IKvt9vvMP50v0Sq3qyN9vvMP50v0Sq3rb6I4ozp7ysjpPjLujuClm9l4cPRyf41btVFvZeHD0cn+NW7QDTfGegeKNaJ4v0lFc94rv385vqa6ErnvFd+/nN9TVvQGcnR4qrprJnT4LVVq7mtF4FsJC0qYYuUXMWKZr8t7nbVVUWo5a7MbQ0NDy2mxCLLaBA4ktB3q5/+D6N6PCe1P1p2XSkIFhNFq/nX9aoK1epGWIUDWSAPKdQoW/Qt/7pSd/+oi3S137YwFemnsEMXhJY1IbOhykEEFh3Sa/OAqiiK6B0fgxDFHENiIq/0gD+1Vbvh7mTh5jOg/hSm5t+RzrYeQ7R6xyVW0LaWse6EnA5fu5WNLQOexsoGWaiFTncTu9GHUYfEX4Md4+3IPFYbSvMRs8myDUVobRZo7Qy5IMEDgnfA++xdBYTHRzLmjdHHOpBHwr3FYxIhmkdEHOzBR8a59ViNYJHkoZidZJPloF7gFf5MN3qjHvo0+zHf6K/9HaSjxCcJE2ZCWANiAcpsbX5LilNR3e+S2j4evhD7ZHqRVnbQwRyuY3IEjqRyF5fG1x1gIoooqFSopFpnRS4uF4X2MNvKpGtWHWDS2inNcWkObmFxzQ4EHJULpnQkuDlMUq2PIfyuOdTyj6ctIK6Bx2j451ySorrzML+scx6xUXxe9fhXN0MsfUrAj/zBPxrVWfTkZbSYUPJks3Poh4NYjUcqqaskQsQACSTYAayTyAAbatGLeow4PdSzt1XQf41IdEbl8PhNcUShvHN2b+o6x6rVLLpuBo+AEnqTI9ETOPxkAJl3AbkzhEM0otLILW8RNtj1k2J8g66l9FFZWed88hkfmVo4YWwsDG5BU/vk+Hv5kX21FqvXH7mcNiHMksKOxAFze9hs5aT/uTgv9NH8f1rQ2fTMUUTWFpwAGrzQSfRUkkjnhwxKj+9N+DP6RftqeUj0boeHDAiGNUDG5AvrOzlpZQG2TCeZ0jcijFliMMTWHUmbdTuaTHw5DYOtyj+KeY/ynlH6VS2NwTwSNFIpV1NiD/9rHLeugqbtI7ncPiWDzQo7AWudtubVV7R2kzZQWPxb3KnbtHi0fE3B3eorvTfgTekH2Cpdprweb0Uv2GvdG6IiwwKwxqgY3IF9ZtblpTLEHUqwuGBBHOCLEVTtNobLaDKBgSFaghMcAjOdFzyKDV2/uTgv9NH8f1o/cnBf6aP4/rWj9/Q/wBT2eaB+55f7DtTtg/w081foK3V4q2AA2CvayJNStKMAq+32+8w/nS/RKrer80loWHFZRNGr5b2vfVe19nkpB+5OC/00fx/WtDYdLRWeARuaaiuzaglr0bJPKZGkY07lX29l4cPRyf41btNmA3NYbDvwkUKI1iLi97HaNtOdDdIWptql4RooKa1fsVndZ4rjjrRXPeK79/Ob6muhKZG3F4Mkk4aO58v61Noy3MshdfBNaZdKit9jdaQ26QKVzVI0Vdv7k4L/TR/H9aP3JwX+mj+P60Y9/Qf1PZ5oX7ml/sO1UlT5uJwHDY6FeRWznyIMw+IA9dWj+5OC/00fx/WlWjtzmHwzZ4YURiCLi97GxI1+QVFPpuN8bmsaakHZ5qSHRL2vDnOFAU5VpxeESZGjkUMjCxB2EVuorLgkGoWhIBFCqm3Tb3cuHJeANLFzDW6eUDvh1j2VECLaq6Ipu0juew+J1ywxsfGtZv6hY/GtDZtOOaLswryjP8AepBLRohrjWI05CqHoq3pd7PBtsWRfI5/yvXsO9pg1NysjdTOf8bUR992amR6vVUfdE9dXWnHcbHlwOHH/TU+3uv7081rw2HWJFjQWVQFA5gBYCtlZCV997nbSStPG24wN2BFFFFRp6KZ9K7rcNhZODmkKtYG2RzqN7a1BHJTxTRpTcphsU/CTRZmsBfM41C9tSsBymp4OCvf/atOSle1RTcJd/8AlSvL6JFxh4Hpj7uTs0cYeB6Y+7k7NZcX2B6D5kvao4vsD0HzJe1V36fz/wAVU+d5naseMPA9MfdydmjjDwPTH3cnZrLi+wPQfMl7VHF9geg+ZL2qX0/n/il87zO1Y8YeB6Y+7k7NHGHgemPu5OzWXF9geg+ZL2qOL7A9B8yXtUvp/P8AxS+d5naseMPA9MfdydmjjDwPTH3cnZrLi+wPQfMl7VHF9geg+ZL2qX0/n/il87zO1Y8YeB6Y+7k7NHGHgemPu5OzWXF9geg+ZL2qOL7A9B8yXtUvp/P/ABS+d5naseMPA9MfdydmjjDwPTH3cnZrLi+wPQfMl7VHF9geg+ZL2qX0/n/il87zO1Y8YeB6Y+7k7NHGHgemPu5OzWXF9geg+ZL2qOL7A9B8yXtUvp/P/FL53mdqx4w8D0x93J2aOMPA9MfdydmsuL7A9B8yXtUcX2B6D5kvapfT+f8Ail87zO1Y8YeB6Y+7k7NHGHgemPu5OzWXF9geg+ZL2qOL7A9B8yXtUvp/P/FL53mdqx4w8D0x93J2aOMPA9MfdydmsuL7A9B8yXtUcX2B6D5kvapfT+f+KXzvM7Vjxh4Hpj7uTs0cYeB6Y+7k7NZcX2B6D5kvao4vsD0HzJe1S+n8/wDFL53mdqx4w8D0x93J2aOMPA9MfdydmsuL7A9B8yXtUcX2B6D5kvapfT+f+KXzvM7Vjxh4Hpj7uTs0cYeB6Y+7k7NZcX2B6D5kvao4vsD0HzJe1S+n8/8AFL53mdqx4w8D0x93J2aOMPA9MfdydmsuL7A9B8yXtUcX2B6D5kvapfT+f+KXzvM7Vjxh4Hpj7uTs0cYeB6Y+7k7NZcX2B6D5kvao4vsD0HzJe1S+n8/8UvneZ2rHjDwPTH3cnZo4w8D0x93J2ay4vsD0HzJe1RxfYHoPmS9ql9P5/wCKXzvM7Vjxh4Hpj7uTs0cYeB6Y+7k7NZcX2B6D5kvao4vsD0HzJe1S+n8/8UvneZ2p50fpBMRGssTZka9jYi9iQdR17QaU0n0fo9MPGsUS5UW9hcm1ySdZJO0mlFDX3bxu5aq7Febeui9nrRRRRTU5FMO6iVlbC5Hdc+IjjbKxGZCGJHw27afqZt02BeRInjXM0M0UuQWBdVuGC31Xs1x5KsWYgSCv7goZwTGaJRptSI0ys6nhcOt1YgkNMiMDz3UmtOI3SxRtIlpWaIKWCxuxAIJvs1gAXvs8tE+JOJyIkcoAeJ2Z0KBRG4kt3VixJUDVcayb86MQuMRjW4OTK8USocpsxVXDAethU0cbbtJMxjnygefeonvN6rNfkT5JdPpCJ5MKc8l5MzR5cwRwYye71WIy6wDrvatkGnY3WZgHAhJD3UgggZiLHbq1+umTCYSRV0YDFJ/BBEnc95/BMev/ALjyeWluL0S/7XmQfwp1XhupoWBTy5gch6gac6KIG6TqOvY494xHLvTRJJmBrHaB4pfidNpGCSshsodgqklFN7FhybDq26jqrRiN1MCFQC7lo+EXIjtmTVrWw17b9Vje1N2Ow7Q4uV3wrYiOZY7FFVijKuQqwYiykWN9lb4MMyYuA8DkRYJEORe4RmdGVQRzBTrAtSEMVATsrmNmXXglwslSOWmXL5YpxGmkJsBIRnVMwXuQ5t3J5RtAJtYHVt1VqwukIg2JfhJP4bKZOEzBY7Rg9wG2C2vVtvTXNgXGI4WBZo5DMokQgmGaPMA0hvqVsgvcWNxs13rRpDRcsw0gqIwMjwPHmFhJwax5hfrKEa6c2CI4XqAga+UV8+hcMsmdKkV7ilsmkS2Pw4HDIrRTkq91VrBMjZdl9Z1HWOUCnDCboIpWjVc1pQ5jYrZZAvfZT5Neu1xspsknlmxOGmXDzKFjxAbOAoVmCWB17LjaNvJfXSPBQzNJgpXgnzIZhLfKFUtGVGRc1ljB5QNltppxhY5ovYUadYz+I+A/cmiVzXGmNTs1fD5lK91emL4d+CMoyyRrwiXC5uFVXUsNZFrgnZfVe+qn/G4cyIVV2Qkr3S7QAwLWPISAR66h8mFnXAvgjBK0iOtmUApIv7QsmYMTtttG2pshuAbEdRtcdWqop2tja0N1Od0j4aHpUkJL3Eu1geNQo1hsOz4zEQGfEBEjhZbSG4L58xuduwbacf8AjaQqqyF2AKxtNl7jhNSnM3J3WonYDqJvSfARMMfiJDG4R44VViuolM2b6034TBtGZMPJghKTJIySlUaNldy4MhY3BXNssTq1VI5rXn4jkG7NmPamBzmD4dp27cE+Y3T8UOYtmyxlRI4F1jLWsGP/AHC9r2uL2rDE7pYo2kS0rNEFZgsbk2N9Y1axYbdlN2DabDS4iE4d5RLK8kbjLk7u11kJPc5SOY3GwbL7VicYnFuY3yvDCqkKbMyCTMB/UKZwMYzxwrmMcR1Zn9BT+FectuzLP0/SnNtMR5Yyt3Mq5kVRcstgS2u1gARrNtoG0007otKiXAyywu6lGVTYlGVhIqsjDaDY7Oukmi8HLAcHM0chVcPwEigXaM3Vg2Ua2F1sbX5K80loqRsPjWWNy2IljKRgd1lXgxmI/KTlJ18luXVUkcMTJG46xr51COrH/VG+SR0Zw1HurXrw/wAT1prE3/gq0uYZXcRA5xGGvtBGXMVtq1kZrCt401EY45EbOJTaMKLlzYkgA7LAG97Wsb03xh4MZLMUkaKdIbFVLFGjDDKyjWLg3va19tNbYB8NHhjwchlE88oWPK7Rq+csuQkBhlYKbHUTqOy7GwscA2v6QSeoin6E8yuBJp+1w6wap4xenYZIJyWmQRhlkKpIHjPKAwFsw23BO0HZS2XSaR5VAd2KZgqjM+UWuxv/AHOs7L1HmtJhcZGkWI4aUOxWSPIWaRci5RcjKMoG3VbXtpTI0sGITECCWSOSCONggGeN0ZiLqSNRzGumBmQ5cCc8B676bVwTOzPJiBylOa7oYnWNoy0nCqzoqDuiq2zGxtaxIGvXfVSzA41J41ljN1cXB1j4HYaZcW8xlhDQPwZSS4iy3VywKI7gjKuXblNiw5RW/cfA8eEjjkjZGTMCGt4zG4sdmuoZImCO8M67QcMfIfuUjJHF905U2bvNJt1emAMNiBGZc0YILx3AR7AhSw18ovbZfXanKbSyxLYh3KorsEXMVU/mPlsdW02NhqqOT4aZMNjMIYJXZ2naN1AKushLC5vqYE2IOvmvSiWBosQZZMI80c0cIsFRnidAVKspNrEG972qzwMd0NrkTTEY/b69VM1Dwr717dqOGfopPh8QsqK6NmVwCCOUEaj1VHdz+kpFxMuHldmVzK8JbWcscrxOl+UjKD5CafsDHkiUcGsdh3iAWXlyi2o26uWo9jdHyyQrJCjLPBPLJGHGXMrzOSp/lZGufJVeEMN5hyOFTqzoeuleRSyl3wuGYx35V9FljdJSPpCCNXZYbzqQDbO8cYdiSOQFgvlVqW6Q0miypIzyiKMlGKg8HwjEKOEYbQuzYQC2sgikk+j2jxOCypI6wjEcI+XVmkQd0ecs9ybbL0nw+EaN5YJMFw2eWR45SqNGVkcuOELa1yk8xOrVyVYuxkNI1N5NrgTjrpTr2KG88XgdZ5dgIGGqqepd0USPJGwcNEqsRlNyGYKpTx7k21X5tuqvcTi4/wBow6s0yuwkKqMwRu4u2f8AKSBsF7gmmvTmEkkf9ojjPCYUjg1K/jg24QX8W2peYgnmNKMbmkxOClEUgVeGL3XvM8eVQ3Xfmvz7KhETKAjY6uOu74+NMwpTI/EHaKYaq+HhXWlsm6CJWAObKZOCD27jhLkZb+UWva19V70YrT8cecnOVjIEjqpKxnUbMRr1Ai9gbX12pq0E02HX9kbDuxR3yy9zwRQuXDk3vmF+9Ave2zaMYsNJFHi8MYncyvO0bAXVxMDYM2xCCTfNbVsvXeAjDiPEYiufJh+4Fc4Z5FfDI0y/fFShWBFxrB5a9pLozCcDDFETcoiLfnyqBf4Uqqg4AEgK4CSMUUUUVxdRRRSd9IRhzGWAZUzm9wAt7XzHVt664XBuZXQ0uyCUVhNKEUsxAABJJ2ACmxt08O0cKy+OsblfbalX7XDPCzZleIq2bl1Ad0CNoNuTbUQnY6oY4V3/ALgpjA9tC9pA3fuK34bErKodGDKdhHsrbSLBzQxwK6FVhC3BNwLHX+bXrJ5ddJTuoh22lyePwT5PLe2yucMxrRfcK02/uCXAPc43Gmldn7ineiksmk41RXLjK5VVIuQS2obKT4nT8UbFLu7LtEaM+XylRYHqpzpo25uHWmthkdk09ScqKSaP0pHiATG17bRrDL5QdYrRidPxRsU7t2XvhGjPl8pAsPJSM0YaHXhQ8qQhkLi26ajkTlRTeun4TGZc9lDZTcMDmtfLlIuT1CtH7zwjvuFQH8zRuq+0jVTTaIhm4dacLPKcmnqTvRXisCAQbg7COWmnSG6mCBijMSw2hQTbynZ8afJKyMXnkAJkcT5DdYCSneimPCbssPIwXMyX2ZxYe0EgeunmaZUUsxAUbSTYD102OeOQVY4EJ0kEkZo9pBWdFME27fDqbAu3Wq6vjamrdDuuWSNRh5HVs3daiptY8vltsqtLpCBjSQ4GmoFWYtHzvcAWkV1kKaUVEdAbq4YoFSV3LgtfUzbWJGvl1U9YLdHFOH4LOxRcxAU3PMBzmnw22GUAhwqRlXFMmsU0RNWmgOdME6Uh0jodJyrlpEdLhXjYqwDWzDmINhqIOymrB6TlhQ4jGMyKzWSMKO5vci9hfYNXx20uG6eDgxKXspJAuDckWvYbeWpIrawfFW6eXA08io5LE/7aXhyYivmlmDwCxA2LsxtdnYsxte2s7BrOoWGs89Kajv79Ye9v4nly/wDu9PeCxyTKHjYMp5R9CNoPUacy1RzO+F4J3pr7LLC34mkDct9FJMdpSOC2drFr2UAszW5lW5NJod0cTMEbOhbUOERkBPUSLV100bTdLhXeuNgkcLwaabk6UUnwuOSXNkN8jFWFiCGG0WNKKkDg4VCjLS00IRRTXJulgBK5yzAlcqqzEkbbADWOvZWWG3QRO4ju6MdgkRkzeS+o1D7RETS8OtTezygVunqTlRSeTSEauY2YBgmc3uAEva+bZt66QNuphGv+IV8cRvk/qtspzp42/c4da42CR/2tJ6E70Uin0xEiLIWujbCoZr/0g81J/wB6MP4z+6l7NcdPE3AuHWk2CV2IaepOtFNI3VYY3HCG45Mj5j1AFbmvU3SwlgrcJHfUDIjICfKRb21z2mH+46072ab+h6k60UUVOq6KKKKSSKjWkMCJtIKrd7wIZhyMFc2B5xmsbdVSWo7jMasWkULGwaHLfkBLki/NrFvXVK2Xbrb2V4K7Y71513O6VIQLaqjGlof2ac5NSYiKcMo2Z0QsGtznZ6zUoqMaYk4echda4eKcseTO6FQvltrrlupcFM6inj2VXbDW+a5UNfDtokGEx0ZOGjmYCOKFHsQSGkPe3A22GupCd0+G6VfY36Uy6FkGHkgd9STQImY7A67ATyXH1qXWqCxCQtNHCvKMcsNY1KxbTGHioNOQ0GeOo61AcXOpWaKFv4fDQPGRcBS9w1r7LN9KnGDwawoEQWA+POTzk89NW638FPTQ/dT5Ullh4OVwOJoO0k0Gf6FFapuEiYRgKnsAFTl+lMOkUEeNw8i6jLwiP/MAoKk85B+grTufx6YZTh5zwcoZzdtQkubhg2w83qpRpvwnB+fJ9gp2xOESVcrqrDmIv7Oak2Jxle5hxB15YtbX/V10jRExrxgRqzwc6n+LOQqBmOUAa7m1h13P1prn3Q4ZgUzGQG4IVHcEcutRao9howcWMGzloEdyqk3BYIDkJ5QDyfrUzkkWJCxsqqNfIABTop3zhxFGgGhrjv2Yd6bJAyAtBq4nEUww1ajj3Jp3Hy5sMBrIVnUX22Davga06WmwUEjPKqNK1iRbOdgA1HUuodVZbkZL4ZmA1mSUgHrNwDUT3PtG2JviSLHMe72F7/mv69vLVGS0XIYWAAl2t2Q/aq8yz35pnkkBupuZ/aI3QaQw82UwRGMi+bUqgjk1Kdv61px+mHmihhJNkWx/ma5C357LYe2nndnpGFlSKIoSGzHJawFiALjVfX8Kj0+BZI45fyvm18zKxFvYAfbQa1X2yvDXA4CtBQavFGLLcdEwuaRiaVNTr8FPdGbkoIkAdFke3dFtevlsNgFM27LQ8UESNHGFJexIvsyk218lPGjd10EiAu4R7d0G1a+Wx2EU27scYmIw6vEwZVlsSL6jkPP5R7aNWkWU2U8Fdywyr570FsxtQtQ4W9njnTy3LXo3Q8LaPaVo1LhJjm13uC1vZatW9/8Aiy+Yv3Vu0HpSI4JsOXAkIkUKfzF75bc9y1qa9yOlUw8zcIcqutr8xBuL9W2qTHRMls7xQCmO+mtXHtlfFaGmpNcN1dSkW7zwZfSL9r0h0BHAcEGxOXKsrkXJ22taw1t5K17sdPRzIsURz2YMzDYLAgC/L31Rd5GKKpvlGbL5Se6PwHsrlrtbGWpz2gO+GnInWSyvfZWscS34q8qk2kdNYFkZFg12NmVFWx5CDcHbWO4CciaRL6ima3WrAD4MadxpDBwYe8Zi73UBYuxty8t77b0x7gvCW9E33JUhqLVES5pJ/qMvNR4GyygNcAP7HPyU6xE6RjO7KoH5mIFr8lz5KYdNaaw88EiAs91axEbkBgLqc1rDXy1miCbHyLLYiJEManZ3QBZ7cpvqvS/T+JWPDSlja6Mo6ywIAHtotI90kbyKBoqMRXLA6xTtQmNjY5GA1LjQ4GmeI1GvYmjRMxjmhc97iokv6VFGv1j4mnrTWP4CF3HfWso52bUvxPwpqODMuj4infxpHInnIL/EXHrrOPFjGzQZe8jRZm89tUanrGs1FG50bODGbgCOnPqOPSpZGNkfwhyaSD0ZdYw6EswEUeCgQSMq2HdMSBdjrbXy6zTVuj0zBNh3CliwsysEewYEEHMRYeXrpTo9BNjMQ0gBaIoqA/lUi+YA8pPLW/dbiVTCyAnW4yqOUn/0NfqrryTZ3XaBoBGWOGG0U7UowBaG3qlxIOeGOOw1z5EgmgGIxsOfWDh1dl5G7okA84zWNuqpPl1W5KjmC8Mg/wDyL91SSprGBR7tZPgFBbCasbqA8SmLQCcHPioV7xXRlHIM6kkDq1Ur0zpIxhY4hmmk1IObndv5RTaukFw+Jxrtr8HAA2sxQ2UdZpw0Po5lLTza5pNvMi8iL1Dl66jhcSzgmbXdAvEdeodepSTNAfwr9jcNpug9Ws9WtZ4LBR4SO7sL62eRiAWY98ST9KQ6U05h5opI7s4KsO5jdhe2o3AtqOu9eTIJsfwcouscQZFOwsTra3KRs9VOmlsSsULsxsMrAdZIsAOsmnVJY4NoGioxFcs9Y8U2gEjS6pcaHA0zy1Hw2LVudmL4WFm1nINfk1f2pxpq3LeCQ+b/AHNOtWbOawsPIO5VrSKTPA2nvRRRRU6gRTPPo0yYws6ZojAUN7WJ4S9rbdmuniio5IxJQHUVJHIYySNYTR+7SDUJcQqeIJWy25ue3rpbDoyOOMxIoVCCCBtNxYknaT10qoprYI24hqc6eR2BcUkGio+CEBUNGABZteobNfP10iXcyq6lmxKr4olNh1Dlp4opOgjdSrckmzyNrR2abv8AgMXB8HZsucPrZiSwtYkk9VONFFPaxrPtFEx0jn/capLitHJKyMwN0zFdZHfCx2bdVIRuZQallxCL4iytl8mvWPbTxRTHQRvNS3FPbPIwUDsE2ybnoDGIsllU3BBIYN42bbesYtzyAgu8sttYEjllB5Dl2H106UVz2eKtboXfaJaUvFJ8HgVhDBAe6ZnOu+ttZpt0huSgncuQysdZyG1zzkEEXp6orr4I3tuOaCFxk8jHX2uIKZl3JYcR8HkNiQSbnMSL2182vYKVwaGiSLgMt49epu62m/L10uorjbPE37WjKmWpddaJXfc451z1qPSbhsOTccIvUG1fEE0vwu56GOJoQl0fvgxJuefq2clqcqKayyQMNWsHUnPtc7xRzz1pgg3FwI4cGS6kMBmFrg3HJf41t0huRgmcuQysdZyG1zzkEEXp6ornscF27cFNy77ZPevXzXemiLctAsbRBDZrZjc5jYgjuuQXGwUHcrhzFwWQ2BLA5jmUm17H1DVsp3op3ssOVwZUy1JvtU2d851z1pjwW4/DxMGys5GzObgeoAA+ulOjtzsOHcyRhgxBGtiRYkE6j5Kc6KTLLCyl1gw5EnWqZ9bzzjypDpDQ0c5DHMrrsdGKsBzXHJ5a1waAjU5mMkjWIDSOWIBFjl5F9QpyopxgjLrxaKponkDbocaLThMKsSLGt8qgAXN9XlrVo/RceHDCNbZmLHXfX/YdVK6KfcbgaZZciZwjscc8+VN+O0JHM4ku6OBbPGxVrcx56wj3PRANmzyMylSzsWbKRYgE976qc6KYYIybxaKp4nkAuhxSOLRaK6yAHMkYjGs96NfrPXSyiipGtDftCjc5zsymrF7moZZDK2fOSDcOw1gWBFtmoV5+7cfjz++k/WnaiovZoqk3RipvaZqAXjhypmbcrCTmzTZhsbhXLL5CTqrfh9AorB2aSVhsMjlsvkGwHrtTlRSFmiBqGhI2mUihcVowOCWGNY0vlW9rm/KTt9db6KKmADRQZKBzi41OaKKKK6uL/9k="/>
          <p:cNvSpPr>
            <a:spLocks noChangeAspect="1" noChangeArrowheads="1"/>
          </p:cNvSpPr>
          <p:nvPr/>
        </p:nvSpPr>
        <p:spPr bwMode="auto">
          <a:xfrm>
            <a:off x="63500" y="-1571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" name="AutoShape 4" descr="data:image/jpeg;base64,/9j/4AAQSkZJRgABAQAAAQABAAD/2wCEAAkGBhQPERQREhISFRUVFxIZGRcXFxcYGBUYGBUWFRQYGBcXHyYfFxojGRYaHy8gIygpLCwsFx4xNTAsNSYrLCoBCQoKDgwOGg8PGTAkHyQuLTUvLy0pNDUyLzIwLS8sLDQvKioyLDIsKi8sLDUvLy8tLCwsLDQqMiwsLCwsLS8sLP/AABEIAJ8BPQMBIgACEQEDEQH/xAAcAAABBAMBAAAAAAAAAAAAAAAABAUGBwIDCAH/xABJEAACAQICAwkOAwcCBwEBAAABAgMAEQQSBSExBgcTF0FRU2HSIjI0UnFyc4GRk6GjsbIzQtEUFiNiksHCVLMVJGOCouHwdEP/xAAbAQABBQEBAAAAAAAAAAAAAAAFAAIDBAYBB//EADkRAAEDAQQECwgDAQEBAAAAAAEAAgMRBBIhMQVBUXETNGFigZGhscHR4RQVIiQlMqLwM1LxclMj/9oADAMBAAIRAxEAPwC8axaQDaQPXWVVXvrj/mo/Qj/cerlisvtMvB1oqtrtHs8d+lVaPDL4y+0V6rg7CD5K54tU/wB6T8TEebF9Xona9Dizwulv1pycu9ULNpThpBHcpXl9FZJNqx4ZfGX2imbdt4BiPM/yFUlaoLBoz2thffpQ0y9VNbLf7M8Nu1qNq6G4ZfGHtFZ1z9o0fxovSR/cK6BqLSFg9jLRerWuqnmpLFbPaQTdpTlWLSAbSB669DX2VT++SP8An38yL7az3Dbr/wBjfgpT/Ac6/wDpsfzDq5x6/LY90OdZxMx1SRWlFB7zaJjE8UFaVqreorxWBAINwdhHLXtBEWWLSAbSB6684ZfGX2iqh3yR/wA+/mRfbUXtWig0IJY2ycJSorl6oJNpbg5HMuZHb6LohXB2EGvSagm9N+BN6QfYKl2mvB5vRS/YaD2iz8DOYa1oc0Thn4SES01JVwy+MvtFHDL4y+0VzwBQRR73AP8A0/H1Qf31zO30XRVYGZfGHtFYYU2jTzV+gqgMRJndm8ZmPtJNC7Bo/wBrLhepSmrf5IhbLb7MGm7WvKuguGXxl9oo4ZfGX2iuebUWop7gH/p+Pqh/vrmdvouhuGXxl9oo4ZfGX2iuebUWpe4B/wCn4+qXvrmdvouiQaw4ZfGHtFNO4+bPgcOf+mo/p7n+1Upih3b+c31NDrHo32h72F1Lp2b+XkV61W/gGMddre5V0Dwy+MvtFHDL4y+0Vzzai1EfcA/9Px9VR99czt9F0Nwy+MvtFerIDsIPrrni1SzeyxOTHBekjkX2Wf8AxqC0aE4KJ0gfWgrl6qWHS3CSBhZSp2+it2iiis8jaK8ZgBcmwqEbqN8hYSYsMFkcai51op5hbvz8PLVd6S01NiTeaV36ie5HkUah6hRqy6HmmF55ujt6kKtGlIojdb8R7OtXVNulwqamxMAPNwi39gNYw7p8K+pcTBfz1H1NUVRRL3DHT7yqHvl/9QuiFYEXGsGvag2ms76OwKxOyM/AKCpKm/APYauS4FIIdMyYmc4gO4R4MQqqCQA0eHjZjbnzyML9VBWaPLmlwdlXs88epFXW0NNKbO3yw61ZFFV5udd+Gwa/xoi0fCM0k7OuIXJrCISQDfuraiBVh1WtNn4BwbWv+05disQTcK2tKfvQiqr31vCo/Qj/AHHq1KqvfW8Kj9CP9x6v6G40NxVLSvFzvChVT/ek/ExHmxfV6gFT/ek/ExHmxfV60mleKP6O8IFo7jLenuUu3beAYjzP7iqSq7d23gGI8z+4qkqpaC/gdv8AAK3pn+Vu7xSjRv40XpI/uFdA1z9o38aL0kf3Cugaqaf+6Pp8FY0N9r+hU/vk+Hv5kX21FqlO+T4e/mRfbUWo9YeLR/8AI7kHtn8795U+3vd2WQrhJ27k6o2P5T4hPMeTm2c1rLrnarT3Absv2hRhpm/iqO4Y/wD9FHIf5gPaNfIaB6X0dSs8Q3jx8+tF9GW6tIZDuPh5KKb5Ph7+ZF9tRepRvk+Hv5kX21F6OWHi0e4dyEWz+d+8qzt6b8Cb0g+wVLtNeDzeil+w1Ed6b8Cb0g+wVLtNeDzeil+w1kbfx128eC01j4oNx8VQYoNAoNbpY9Xxi5+Dwjv4sLH2Rk1QwNdB4VbxqDrBVfoKP2GPo0/pH6VibDpEWS8C2tTtWttdiNpum9SnIufaKsTfXgVUw+VVHdS7AByJzVXdayyWj2iIS0pXzos1aYOAkMda0RRepVvaxhsaAwBHByaiL+Lz1bH7DH0af0j9KoW3SossnBllcNvortk0cbRHfvU6FHt7efNgIx4rSL/5lv8AKqjxXfv5zfU10CkQUWUADqFvpXP2K79/Ob6mquh5BLNM8ClSD3qfSjODiiYTlUdy1UUVbu5bc/hZMHA7wQMzRqSSqkk85JorbLY2ytDnCtTqQ6y2U2lxaDSiqKnbcpieCxuHb/qKPU3cH4NVufuxg/8ATYf+hazTcvhQQRhoAQQQQi6iNh2UJk03E9haWHEUROPRMjHBwcME6VAN8bdaY74SFrMR/EYbQCNSDmJGs9RHPU20jjRBFJK2xFZj12F7evZVCYrEtK7SObs7Fiesm5qloayCaQyPyb3+it6UtJiYGNzPctVFFSjcjuHfHfxHJSEG1/zORtC31W6z8ddtXNMyBl+Q0CzcUT5XXGCpUXoq7MFuIwcQsMOjdb92T/Vq9lbMVuNwcgscNEOtRkPtS1BffsNftNOhFfc8tPuFVq3MYZJsFhC6hsiRst/ysoKgjr20uj0DAoCrEgCiQAAbBJ+IPXW7Rmjlw0SQpfKgsLm5tcnb66VVmZZiXuLSaEnx81oI4wGAOGNAkbaIiIiXg1tCVMf8mUWGU8mqllFFQlxOZUoaBkEVVe+t4VH6Ef7j1alVXvreFR+hH+49FtDcaG4oZpXi53hQqp/vSfiYjzYvq9QCp/vSfiYjzYvq9aTSvFH9HeEC0dxlvT3KXbtvAMR5n9xVJVdu7bwDEeZ/cVSVUtBfwO3+AVvTP8rd3ilGjfxovSR/cK6Brn7Rv40XpI/uFdA1U0/90fT4Kxob7X9Cp/fJ8PfzIvtqLVKd8nw9/Mi+2otR6w8Wj/5Hcg9s/nfvKKzilKMGUkMpBBGogjWCDW1cC5iMwW6BghPMxFxfmvz0nq1UFVqEJw03phsXKJXADZUVrbCVFr25L7bU30UVxjAxoa3ILrnFxLnZqzt6b8Cb0g+wVLtNeDzeil+w1Ed6b8Cb0g+wVLtNeDzeil+w1iLfx128eC11j4oNx8VQYoNAoNbpY9dB4P8ADTzV+grdWnB/hp5q/QVurzN2ZW/bkFX2+33mH86X6JVb1ZG+33mH86X6JVb1t9EcUZ095WR0nxl3R3BSzey8OHo5P8at2qi3svDh6OT/ABq3aAab4z0DxRrRPF+kornvFd+/nN9TXQlc94rv385vqat6Azk6PFVdNZM6fBaqKKK1CzyK6EwveL5q/QVz3XQmF7xfNX6Cs1p/KPp8Ef0Lm/o8VHt8WfJgJAPzGNfa4J+AqnKt/fKjvgHPivEf/K396qCrWgwPZj/0e4Kvpf8AnG7zW3CwGR0QbWZVHlYgf3q/sHhFhjWNBZUAUDqAtVB4HEcHIkniOjf0sD/ar/ilDqGU3DAEEcoIuD7Kp6fLvgGrHwVrQwb8Z14LOiiisyj6KKKKSSKKKKSSKq3fXT/mYjzxW9jt+tWlVfb7OCJSCYDUpdD/ANwDL9porohwbam1117kO0m29ZndHeq3qcb1OJC4iVCdbxgjrytrHsa/qqD1sw+IaNg6MVZdYZTYg9RFbC1QcPC6Ouay9nm4GVsmxXFvgYoJgJrnW+RR1ksP7An1VTNLNIaYmxNuGld8uzMdQ8g2Ujqvo+xmyRXCakmqnt1qFpkvAUACVaJS88I55IvvFX/VIbjMEZsdAo/K4c+RO7+oA9dXfQTTzgZGN2Dv/wARfQzTwbjyqn98nw9/Mi+2otUp3yfD38yL7ai1aCw8Wj/5Hcgls/nfvKsfewwizYbExyKGVnUEHlGSopus3MNgJcusxtco/OPFP8w+O2pjvS/gz+kX7al2mdER4uFoZBcHYeVTyMOYigD7c6y259ftJFR0DFGWWMWmxsp9wGHWqEopw05oWTBzNDINY1g8jryMP/tRuKb61DHte0OaagrPOaWEtdmFZ29N+BN6QfYKl2mvB5vRS/YaiO9N+BN6QfYKl2mvB5vRS/YaxFv467ePBa6x8UG4+KoMUGgUGt0seug8H+Gnmr9BW6tOD/DTzV+grdXmbsyt+3IKvt9vvMP50v0Sq3qyN9vvMP50v0Sq3rb6I4ozp7ysjpPjLujuClm9l4cPRyf41btVFvZeHD0cn+NW7QDTfGegeKNaJ4v0lFc94rv385vqa6ErnvFd+/nN9TVvQGcnR4qrprJnT4LVVq7mtF4FsJC0qYYuUXMWKZr8t7nbVVUWo5a7MbQ0NDy2mxCLLaBA4ktB3q5/+D6N6PCe1P1p2XSkIFhNFq/nX9aoK1epGWIUDWSAPKdQoW/Qt/7pSd/+oi3S137YwFemnsEMXhJY1IbOhykEEFh3Sa/OAqiiK6B0fgxDFHENiIq/0gD+1Vbvh7mTh5jOg/hSm5t+RzrYeQ7R6xyVW0LaWse6EnA5fu5WNLQOexsoGWaiFTncTu9GHUYfEX4Md4+3IPFYbSvMRs8myDUVobRZo7Qy5IMEDgnfA++xdBYTHRzLmjdHHOpBHwr3FYxIhmkdEHOzBR8a59ViNYJHkoZidZJPloF7gFf5MN3qjHvo0+zHf6K/9HaSjxCcJE2ZCWANiAcpsbX5LilNR3e+S2j4evhD7ZHqRVnbQwRyuY3IEjqRyF5fG1x1gIoooqFSopFpnRS4uF4X2MNvKpGtWHWDS2inNcWkObmFxzQ4EHJULpnQkuDlMUq2PIfyuOdTyj6ctIK6Bx2j451ySorrzML+scx6xUXxe9fhXN0MsfUrAj/zBPxrVWfTkZbSYUPJks3Poh4NYjUcqqaskQsQACSTYAayTyAAbatGLeow4PdSzt1XQf41IdEbl8PhNcUShvHN2b+o6x6rVLLpuBo+AEnqTI9ETOPxkAJl3AbkzhEM0otLILW8RNtj1k2J8g66l9FFZWed88hkfmVo4YWwsDG5BU/vk+Hv5kX21FqvXH7mcNiHMksKOxAFze9hs5aT/uTgv9NH8f1rQ2fTMUUTWFpwAGrzQSfRUkkjnhwxKj+9N+DP6RftqeUj0boeHDAiGNUDG5AvrOzlpZQG2TCeZ0jcijFliMMTWHUmbdTuaTHw5DYOtyj+KeY/ynlH6VS2NwTwSNFIpV1NiD/9rHLeugqbtI7ncPiWDzQo7AWudtubVV7R2kzZQWPxb3KnbtHi0fE3B3eorvTfgTekH2Cpdprweb0Uv2GvdG6IiwwKwxqgY3IF9ZtblpTLEHUqwuGBBHOCLEVTtNobLaDKBgSFaghMcAjOdFzyKDV2/uTgv9NH8f1o/cnBf6aP4/rWj9/Q/wBT2eaB+55f7DtTtg/w081foK3V4q2AA2CvayJNStKMAq+32+8w/nS/RKrer80loWHFZRNGr5b2vfVe19nkpB+5OC/00fx/WtDYdLRWeARuaaiuzaglr0bJPKZGkY07lX29l4cPRyf41btNmA3NYbDvwkUKI1iLi97HaNtOdDdIWptql4RooKa1fsVndZ4rjjrRXPeK79/Ob6muhKZG3F4Mkk4aO58v61Noy3MshdfBNaZdKit9jdaQ26QKVzVI0Vdv7k4L/TR/H9aP3JwX+mj+P60Y9/Qf1PZ5oX7ml/sO1UlT5uJwHDY6FeRWznyIMw+IA9dWj+5OC/00fx/WlWjtzmHwzZ4YURiCLi97GxI1+QVFPpuN8bmsaakHZ5qSHRL2vDnOFAU5VpxeESZGjkUMjCxB2EVuorLgkGoWhIBFCqm3Tb3cuHJeANLFzDW6eUDvh1j2VECLaq6Ipu0juew+J1ywxsfGtZv6hY/GtDZtOOaLswryjP8AepBLRohrjWI05CqHoq3pd7PBtsWRfI5/yvXsO9pg1NysjdTOf8bUR992amR6vVUfdE9dXWnHcbHlwOHH/TU+3uv7081rw2HWJFjQWVQFA5gBYCtlZCV997nbSStPG24wN2BFFFFRp6KZ9K7rcNhZODmkKtYG2RzqN7a1BHJTxTRpTcphsU/CTRZmsBfM41C9tSsBymp4OCvf/atOSle1RTcJd/8AlSvL6JFxh4Hpj7uTs0cYeB6Y+7k7NZcX2B6D5kvao4vsD0HzJe1V36fz/wAVU+d5naseMPA9MfdydmjjDwPTH3cnZrLi+wPQfMl7VHF9geg+ZL2qX0/n/il87zO1Y8YeB6Y+7k7NHGHgemPu5OzWXF9geg+ZL2qOL7A9B8yXtUvp/P8AxS+d5naseMPA9MfdydmjjDwPTH3cnZrLi+wPQfMl7VHF9geg+ZL2qX0/n/il87zO1Y8YeB6Y+7k7NHGHgemPu5OzWXF9geg+ZL2qOL7A9B8yXtUvp/P/ABS+d5naseMPA9MfdydmjjDwPTH3cnZrLi+wPQfMl7VHF9geg+ZL2qX0/n/il87zO1Y8YeB6Y+7k7NHGHgemPu5OzWXF9geg+ZL2qOL7A9B8yXtUvp/P/FL53mdqx4w8D0x93J2aOMPA9MfdydmsuL7A9B8yXtUcX2B6D5kvapfT+f8Ail87zO1Y8YeB6Y+7k7NHGHgemPu5OzWXF9geg+ZL2qOL7A9B8yXtUvp/P/FL53mdqx4w8D0x93J2aOMPA9MfdydmsuL7A9B8yXtUcX2B6D5kvapfT+f+KXzvM7Vjxh4Hpj7uTs0cYeB6Y+7k7NZcX2B6D5kvao4vsD0HzJe1S+n8/wDFL53mdqx4w8D0x93J2aOMPA9MfdydmsuL7A9B8yXtUcX2B6D5kvapfT+f+KXzvM7Vjxh4Hpj7uTs0cYeB6Y+7k7NZcX2B6D5kvao4vsD0HzJe1S+n8/8AFL53mdqx4w8D0x93J2aOMPA9MfdydmsuL7A9B8yXtUcX2B6D5kvapfT+f+KXzvM7Vjxh4Hpj7uTs0cYeB6Y+7k7NZcX2B6D5kvao4vsD0HzJe1S+n8/8UvneZ2rHjDwPTH3cnZo4w8D0x93J2ay4vsD0HzJe1RxfYHoPmS9ql9P5/wCKXzvM7Vjxh4Hpj7uTs0cYeB6Y+7k7NZcX2B6D5kvao4vsD0HzJe1S+n8/8UvneZ2p50fpBMRGssTZka9jYi9iQdR17QaU0n0fo9MPGsUS5UW9hcm1ySdZJO0mlFDX3bxu5aq7Febeui9nrRRRRTU5FMO6iVlbC5Hdc+IjjbKxGZCGJHw27afqZt02BeRInjXM0M0UuQWBdVuGC31Xs1x5KsWYgSCv7goZwTGaJRptSI0ys6nhcOt1YgkNMiMDz3UmtOI3SxRtIlpWaIKWCxuxAIJvs1gAXvs8tE+JOJyIkcoAeJ2Z0KBRG4kt3VixJUDVcayb86MQuMRjW4OTK8USocpsxVXDAethU0cbbtJMxjnygefeonvN6rNfkT5JdPpCJ5MKc8l5MzR5cwRwYye71WIy6wDrvatkGnY3WZgHAhJD3UgggZiLHbq1+umTCYSRV0YDFJ/BBEnc95/BMev/ALjyeWluL0S/7XmQfwp1XhupoWBTy5gch6gac6KIG6TqOvY494xHLvTRJJmBrHaB4pfidNpGCSshsodgqklFN7FhybDq26jqrRiN1MCFQC7lo+EXIjtmTVrWw17b9Vje1N2Ow7Q4uV3wrYiOZY7FFVijKuQqwYiykWN9lb4MMyYuA8DkRYJEORe4RmdGVQRzBTrAtSEMVATsrmNmXXglwslSOWmXL5YpxGmkJsBIRnVMwXuQ5t3J5RtAJtYHVt1VqwukIg2JfhJP4bKZOEzBY7Rg9wG2C2vVtvTXNgXGI4WBZo5DMokQgmGaPMA0hvqVsgvcWNxs13rRpDRcsw0gqIwMjwPHmFhJwax5hfrKEa6c2CI4XqAga+UV8+hcMsmdKkV7ilsmkS2Pw4HDIrRTkq91VrBMjZdl9Z1HWOUCnDCboIpWjVc1pQ5jYrZZAvfZT5Neu1xspsknlmxOGmXDzKFjxAbOAoVmCWB17LjaNvJfXSPBQzNJgpXgnzIZhLfKFUtGVGRc1ljB5QNltppxhY5ovYUadYz+I+A/cmiVzXGmNTs1fD5lK91emL4d+CMoyyRrwiXC5uFVXUsNZFrgnZfVe+qn/G4cyIVV2Qkr3S7QAwLWPISAR66h8mFnXAvgjBK0iOtmUApIv7QsmYMTtttG2pshuAbEdRtcdWqop2tja0N1Od0j4aHpUkJL3Eu1geNQo1hsOz4zEQGfEBEjhZbSG4L58xuduwbacf8AjaQqqyF2AKxtNl7jhNSnM3J3WonYDqJvSfARMMfiJDG4R44VViuolM2b6034TBtGZMPJghKTJIySlUaNldy4MhY3BXNssTq1VI5rXn4jkG7NmPamBzmD4dp27cE+Y3T8UOYtmyxlRI4F1jLWsGP/AHC9r2uL2rDE7pYo2kS0rNEFZgsbk2N9Y1axYbdlN2DabDS4iE4d5RLK8kbjLk7u11kJPc5SOY3GwbL7VicYnFuY3yvDCqkKbMyCTMB/UKZwMYzxwrmMcR1Zn9BT+FectuzLP0/SnNtMR5Yyt3Mq5kVRcstgS2u1gARrNtoG0007otKiXAyywu6lGVTYlGVhIqsjDaDY7Oukmi8HLAcHM0chVcPwEigXaM3Vg2Ua2F1sbX5K80loqRsPjWWNy2IljKRgd1lXgxmI/KTlJ18luXVUkcMTJG46xr51COrH/VG+SR0Zw1HurXrw/wAT1prE3/gq0uYZXcRA5xGGvtBGXMVtq1kZrCt401EY45EbOJTaMKLlzYkgA7LAG97Wsb03xh4MZLMUkaKdIbFVLFGjDDKyjWLg3va19tNbYB8NHhjwchlE88oWPK7Rq+csuQkBhlYKbHUTqOy7GwscA2v6QSeoin6E8yuBJp+1w6wap4xenYZIJyWmQRhlkKpIHjPKAwFsw23BO0HZS2XSaR5VAd2KZgqjM+UWuxv/AHOs7L1HmtJhcZGkWI4aUOxWSPIWaRci5RcjKMoG3VbXtpTI0sGITECCWSOSCONggGeN0ZiLqSNRzGumBmQ5cCc8B676bVwTOzPJiBylOa7oYnWNoy0nCqzoqDuiq2zGxtaxIGvXfVSzA41J41ljN1cXB1j4HYaZcW8xlhDQPwZSS4iy3VywKI7gjKuXblNiw5RW/cfA8eEjjkjZGTMCGt4zG4sdmuoZImCO8M67QcMfIfuUjJHF905U2bvNJt1emAMNiBGZc0YILx3AR7AhSw18ovbZfXanKbSyxLYh3KorsEXMVU/mPlsdW02NhqqOT4aZMNjMIYJXZ2naN1AKushLC5vqYE2IOvmvSiWBosQZZMI80c0cIsFRnidAVKspNrEG972qzwMd0NrkTTEY/b69VM1Dwr717dqOGfopPh8QsqK6NmVwCCOUEaj1VHdz+kpFxMuHldmVzK8JbWcscrxOl+UjKD5CafsDHkiUcGsdh3iAWXlyi2o26uWo9jdHyyQrJCjLPBPLJGHGXMrzOSp/lZGufJVeEMN5hyOFTqzoeuleRSyl3wuGYx35V9FljdJSPpCCNXZYbzqQDbO8cYdiSOQFgvlVqW6Q0miypIzyiKMlGKg8HwjEKOEYbQuzYQC2sgikk+j2jxOCypI6wjEcI+XVmkQd0ecs9ybbL0nw+EaN5YJMFw2eWR45SqNGVkcuOELa1yk8xOrVyVYuxkNI1N5NrgTjrpTr2KG88XgdZ5dgIGGqqepd0USPJGwcNEqsRlNyGYKpTx7k21X5tuqvcTi4/wBow6s0yuwkKqMwRu4u2f8AKSBsF7gmmvTmEkkf9ojjPCYUjg1K/jg24QX8W2peYgnmNKMbmkxOClEUgVeGL3XvM8eVQ3Xfmvz7KhETKAjY6uOu74+NMwpTI/EHaKYaq+HhXWlsm6CJWAObKZOCD27jhLkZb+UWva19V70YrT8cecnOVjIEjqpKxnUbMRr1Ai9gbX12pq0E02HX9kbDuxR3yy9zwRQuXDk3vmF+9Ave2zaMYsNJFHi8MYncyvO0bAXVxMDYM2xCCTfNbVsvXeAjDiPEYiufJh+4Fc4Z5FfDI0y/fFShWBFxrB5a9pLozCcDDFETcoiLfnyqBf4Uqqg4AEgK4CSMUUUUVxdRRRSd9IRhzGWAZUzm9wAt7XzHVt664XBuZXQ0uyCUVhNKEUsxAABJJ2ACmxt08O0cKy+OsblfbalX7XDPCzZleIq2bl1Ad0CNoNuTbUQnY6oY4V3/ALgpjA9tC9pA3fuK34bErKodGDKdhHsrbSLBzQxwK6FVhC3BNwLHX+bXrJ5ddJTuoh22lyePwT5PLe2yucMxrRfcK02/uCXAPc43Gmldn7ineiksmk41RXLjK5VVIuQS2obKT4nT8UbFLu7LtEaM+XylRYHqpzpo25uHWmthkdk09ScqKSaP0pHiATG17bRrDL5QdYrRidPxRsU7t2XvhGjPl8pAsPJSM0YaHXhQ8qQhkLi26ajkTlRTeun4TGZc9lDZTcMDmtfLlIuT1CtH7zwjvuFQH8zRuq+0jVTTaIhm4dacLPKcmnqTvRXisCAQbg7COWmnSG6mCBijMSw2hQTbynZ8afJKyMXnkAJkcT5DdYCSneimPCbssPIwXMyX2ZxYe0EgeunmaZUUsxAUbSTYD102OeOQVY4EJ0kEkZo9pBWdFME27fDqbAu3Wq6vjamrdDuuWSNRh5HVs3daiptY8vltsqtLpCBjSQ4GmoFWYtHzvcAWkV1kKaUVEdAbq4YoFSV3LgtfUzbWJGvl1U9YLdHFOH4LOxRcxAU3PMBzmnw22GUAhwqRlXFMmsU0RNWmgOdME6Uh0jodJyrlpEdLhXjYqwDWzDmINhqIOymrB6TlhQ4jGMyKzWSMKO5vci9hfYNXx20uG6eDgxKXspJAuDckWvYbeWpIrawfFW6eXA08io5LE/7aXhyYivmlmDwCxA2LsxtdnYsxte2s7BrOoWGs89Kajv79Ye9v4nly/wDu9PeCxyTKHjYMp5R9CNoPUacy1RzO+F4J3pr7LLC34mkDct9FJMdpSOC2drFr2UAszW5lW5NJod0cTMEbOhbUOERkBPUSLV100bTdLhXeuNgkcLwaabk6UUnwuOSXNkN8jFWFiCGG0WNKKkDg4VCjLS00IRRTXJulgBK5yzAlcqqzEkbbADWOvZWWG3QRO4ju6MdgkRkzeS+o1D7RETS8OtTezygVunqTlRSeTSEauY2YBgmc3uAEva+bZt66QNuphGv+IV8cRvk/qtspzp42/c4da42CR/2tJ6E70Uin0xEiLIWujbCoZr/0g81J/wB6MP4z+6l7NcdPE3AuHWk2CV2IaepOtFNI3VYY3HCG45Mj5j1AFbmvU3SwlgrcJHfUDIjICfKRb21z2mH+46072ab+h6k60UUVOq6KKKKSSKjWkMCJtIKrd7wIZhyMFc2B5xmsbdVSWo7jMasWkULGwaHLfkBLki/NrFvXVK2Xbrb2V4K7Y71513O6VIQLaqjGlof2ac5NSYiKcMo2Z0QsGtznZ6zUoqMaYk4echda4eKcseTO6FQvltrrlupcFM6inj2VXbDW+a5UNfDtokGEx0ZOGjmYCOKFHsQSGkPe3A22GupCd0+G6VfY36Uy6FkGHkgd9STQImY7A67ATyXH1qXWqCxCQtNHCvKMcsNY1KxbTGHioNOQ0GeOo61AcXOpWaKFv4fDQPGRcBS9w1r7LN9KnGDwawoEQWA+POTzk89NW638FPTQ/dT5Ullh4OVwOJoO0k0Gf6FFapuEiYRgKnsAFTl+lMOkUEeNw8i6jLwiP/MAoKk85B+grTufx6YZTh5zwcoZzdtQkubhg2w83qpRpvwnB+fJ9gp2xOESVcrqrDmIv7Oak2Jxle5hxB15YtbX/V10jRExrxgRqzwc6n+LOQqBmOUAa7m1h13P1prn3Q4ZgUzGQG4IVHcEcutRao9howcWMGzloEdyqk3BYIDkJ5QDyfrUzkkWJCxsqqNfIABTop3zhxFGgGhrjv2Yd6bJAyAtBq4nEUww1ajj3Jp3Hy5sMBrIVnUX22Davga06WmwUEjPKqNK1iRbOdgA1HUuodVZbkZL4ZmA1mSUgHrNwDUT3PtG2JviSLHMe72F7/mv69vLVGS0XIYWAAl2t2Q/aq8yz35pnkkBupuZ/aI3QaQw82UwRGMi+bUqgjk1Kdv61px+mHmihhJNkWx/ma5C357LYe2nndnpGFlSKIoSGzHJawFiALjVfX8Kj0+BZI45fyvm18zKxFvYAfbQa1X2yvDXA4CtBQavFGLLcdEwuaRiaVNTr8FPdGbkoIkAdFke3dFtevlsNgFM27LQ8UESNHGFJexIvsyk218lPGjd10EiAu4R7d0G1a+Wx2EU27scYmIw6vEwZVlsSL6jkPP5R7aNWkWU2U8Fdywyr570FsxtQtQ4W9njnTy3LXo3Q8LaPaVo1LhJjm13uC1vZatW9/8Aiy+Yv3Vu0HpSI4JsOXAkIkUKfzF75bc9y1qa9yOlUw8zcIcqutr8xBuL9W2qTHRMls7xQCmO+mtXHtlfFaGmpNcN1dSkW7zwZfSL9r0h0BHAcEGxOXKsrkXJ22taw1t5K17sdPRzIsURz2YMzDYLAgC/L31Rd5GKKpvlGbL5Se6PwHsrlrtbGWpz2gO+GnInWSyvfZWscS34q8qk2kdNYFkZFg12NmVFWx5CDcHbWO4CciaRL6ima3WrAD4MadxpDBwYe8Zi73UBYuxty8t77b0x7gvCW9E33JUhqLVES5pJ/qMvNR4GyygNcAP7HPyU6xE6RjO7KoH5mIFr8lz5KYdNaaw88EiAs91axEbkBgLqc1rDXy1miCbHyLLYiJEManZ3QBZ7cpvqvS/T+JWPDSlja6Mo6ywIAHtotI90kbyKBoqMRXLA6xTtQmNjY5GA1LjQ4GmeI1GvYmjRMxjmhc97iokv6VFGv1j4mnrTWP4CF3HfWso52bUvxPwpqODMuj4infxpHInnIL/EXHrrOPFjGzQZe8jRZm89tUanrGs1FG50bODGbgCOnPqOPSpZGNkfwhyaSD0ZdYw6EswEUeCgQSMq2HdMSBdjrbXy6zTVuj0zBNh3CliwsysEewYEEHMRYeXrpTo9BNjMQ0gBaIoqA/lUi+YA8pPLW/dbiVTCyAnW4yqOUn/0NfqrryTZ3XaBoBGWOGG0U7UowBaG3qlxIOeGOOw1z5EgmgGIxsOfWDh1dl5G7okA84zWNuqpPl1W5KjmC8Mg/wDyL91SSprGBR7tZPgFBbCasbqA8SmLQCcHPioV7xXRlHIM6kkDq1Ur0zpIxhY4hmmk1IObndv5RTaukFw+Jxrtr8HAA2sxQ2UdZpw0Po5lLTza5pNvMi8iL1Dl66jhcSzgmbXdAvEdeodepSTNAfwr9jcNpug9Ws9WtZ4LBR4SO7sL62eRiAWY98ST9KQ6U05h5opI7s4KsO5jdhe2o3AtqOu9eTIJsfwcouscQZFOwsTra3KRs9VOmlsSsULsxsMrAdZIsAOsmnVJY4NoGioxFcs9Y8U2gEjS6pcaHA0zy1Hw2LVudmL4WFm1nINfk1f2pxpq3LeCQ+b/AHNOtWbOawsPIO5VrSKTPA2nvRRRRU6gRTPPo0yYws6ZojAUN7WJ4S9rbdmuniio5IxJQHUVJHIYySNYTR+7SDUJcQqeIJWy25ue3rpbDoyOOMxIoVCCCBtNxYknaT10qoprYI24hqc6eR2BcUkGio+CEBUNGABZteobNfP10iXcyq6lmxKr4olNh1Dlp4opOgjdSrckmzyNrR2abv8AgMXB8HZsucPrZiSwtYkk9VONFFPaxrPtFEx0jn/capLitHJKyMwN0zFdZHfCx2bdVIRuZQallxCL4iytl8mvWPbTxRTHQRvNS3FPbPIwUDsE2ybnoDGIsllU3BBIYN42bbesYtzyAgu8sttYEjllB5Dl2H106UVz2eKtboXfaJaUvFJ8HgVhDBAe6ZnOu+ttZpt0huSgncuQysdZyG1zzkEEXp6orr4I3tuOaCFxk8jHX2uIKZl3JYcR8HkNiQSbnMSL2182vYKVwaGiSLgMt49epu62m/L10uorjbPE37WjKmWpddaJXfc451z1qPSbhsOTccIvUG1fEE0vwu56GOJoQl0fvgxJuefq2clqcqKayyQMNWsHUnPtc7xRzz1pgg3FwI4cGS6kMBmFrg3HJf41t0huRgmcuQysdZyG1zzkEEXp6ornscF27cFNy77ZPevXzXemiLctAsbRBDZrZjc5jYgjuuQXGwUHcrhzFwWQ2BLA5jmUm17H1DVsp3op3ssOVwZUy1JvtU2d851z1pjwW4/DxMGys5GzObgeoAA+ulOjtzsOHcyRhgxBGtiRYkE6j5Kc6KTLLCyl1gw5EnWqZ9bzzjypDpDQ0c5DHMrrsdGKsBzXHJ5a1waAjU5mMkjWIDSOWIBFjl5F9QpyopxgjLrxaKponkDbocaLThMKsSLGt8qgAXN9XlrVo/RceHDCNbZmLHXfX/YdVK6KfcbgaZZciZwjscc8+VN+O0JHM4ku6OBbPGxVrcx56wj3PRANmzyMylSzsWbKRYgE976qc6KYYIybxaKp4nkAuhxSOLRaK6yAHMkYjGs96NfrPXSyiipGtDftCjc5zsymrF7moZZDK2fOSDcOw1gWBFtmoV5+7cfjz++k/WnaiovZoqk3RipvaZqAXjhypmbcrCTmzTZhsbhXLL5CTqrfh9AorB2aSVhsMjlsvkGwHrtTlRSFmiBqGhI2mUihcVowOCWGNY0vlW9rm/KTt9db6KKmADRQZKBzi41OaKKKK6uL/9k="/>
          <p:cNvSpPr>
            <a:spLocks noChangeAspect="1" noChangeArrowheads="1"/>
          </p:cNvSpPr>
          <p:nvPr/>
        </p:nvSpPr>
        <p:spPr bwMode="auto">
          <a:xfrm>
            <a:off x="215900" y="-47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8A7F-30C9-474B-A2D4-C12DB7D61B63}" type="slidenum">
              <a:rPr lang="es-MX" smtClean="0"/>
              <a:pPr/>
              <a:t>2</a:t>
            </a:fld>
            <a:endParaRPr lang="es-MX" dirty="0"/>
          </a:p>
        </p:txBody>
      </p:sp>
      <p:sp>
        <p:nvSpPr>
          <p:cNvPr id="7" name="1 Título"/>
          <p:cNvSpPr txBox="1">
            <a:spLocks/>
          </p:cNvSpPr>
          <p:nvPr/>
        </p:nvSpPr>
        <p:spPr bwMode="auto">
          <a:xfrm>
            <a:off x="323528" y="332656"/>
            <a:ext cx="7283152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/>
            <a:r>
              <a:rPr lang="es-MX" kern="0" dirty="0" smtClean="0">
                <a:effectLst/>
              </a:rPr>
              <a:t>CONTENIDO</a:t>
            </a:r>
            <a:endParaRPr lang="es-MX" b="0" kern="0" dirty="0">
              <a:effectLst/>
            </a:endParaRPr>
          </a:p>
        </p:txBody>
      </p:sp>
      <p:sp>
        <p:nvSpPr>
          <p:cNvPr id="8" name="AutoShape 41"/>
          <p:cNvSpPr>
            <a:spLocks noChangeArrowheads="1"/>
          </p:cNvSpPr>
          <p:nvPr/>
        </p:nvSpPr>
        <p:spPr bwMode="ltGray">
          <a:xfrm rot="5400000">
            <a:off x="-2583779" y="1223740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9" name="AutoShape 42"/>
          <p:cNvSpPr>
            <a:spLocks noChangeArrowheads="1"/>
          </p:cNvSpPr>
          <p:nvPr/>
        </p:nvSpPr>
        <p:spPr bwMode="ltGray">
          <a:xfrm rot="5400000" flipH="1">
            <a:off x="-2176337" y="1659508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4">
              <a:lumMod val="95000"/>
              <a:lumOff val="5000"/>
              <a:alpha val="24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" name="AutoShape 43"/>
          <p:cNvSpPr>
            <a:spLocks noChangeArrowheads="1"/>
          </p:cNvSpPr>
          <p:nvPr/>
        </p:nvSpPr>
        <p:spPr bwMode="gray">
          <a:xfrm>
            <a:off x="1907704" y="486521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s-MX" b="1" dirty="0" smtClean="0">
                <a:effectLst/>
              </a:rPr>
              <a:t>Código fuente</a:t>
            </a:r>
            <a:endParaRPr lang="es-MX" b="1" dirty="0">
              <a:effectLst/>
            </a:endParaRPr>
          </a:p>
        </p:txBody>
      </p:sp>
      <p:sp>
        <p:nvSpPr>
          <p:cNvPr id="11" name="AutoShape 44"/>
          <p:cNvSpPr>
            <a:spLocks noChangeArrowheads="1"/>
          </p:cNvSpPr>
          <p:nvPr/>
        </p:nvSpPr>
        <p:spPr bwMode="gray">
          <a:xfrm>
            <a:off x="2300513" y="4020915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s-MX" b="1" dirty="0" smtClean="0">
                <a:effectLst/>
              </a:rPr>
              <a:t>Resultados (Análisis de sentimientos)</a:t>
            </a:r>
            <a:endParaRPr lang="es-MX" b="1" dirty="0">
              <a:effectLst/>
            </a:endParaRPr>
          </a:p>
        </p:txBody>
      </p:sp>
      <p:sp>
        <p:nvSpPr>
          <p:cNvPr id="12" name="AutoShape 45"/>
          <p:cNvSpPr>
            <a:spLocks noChangeArrowheads="1"/>
          </p:cNvSpPr>
          <p:nvPr/>
        </p:nvSpPr>
        <p:spPr bwMode="gray">
          <a:xfrm>
            <a:off x="2421163" y="3208115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s-MX" b="1" dirty="0" smtClean="0">
                <a:effectLst/>
              </a:rPr>
              <a:t>Análisis de sentimientos</a:t>
            </a:r>
            <a:endParaRPr lang="es-MX" b="1" dirty="0">
              <a:effectLst/>
            </a:endParaRPr>
          </a:p>
        </p:txBody>
      </p:sp>
      <p:sp>
        <p:nvSpPr>
          <p:cNvPr id="13" name="AutoShape 46"/>
          <p:cNvSpPr>
            <a:spLocks noChangeArrowheads="1"/>
          </p:cNvSpPr>
          <p:nvPr/>
        </p:nvSpPr>
        <p:spPr bwMode="gray">
          <a:xfrm>
            <a:off x="2268763" y="233975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s-MX" b="1" dirty="0" smtClean="0">
                <a:effectLst/>
              </a:rPr>
              <a:t>Resultados (</a:t>
            </a:r>
            <a:r>
              <a:rPr lang="es-MX" b="1" dirty="0" err="1" smtClean="0">
                <a:effectLst/>
              </a:rPr>
              <a:t>Topic</a:t>
            </a:r>
            <a:r>
              <a:rPr lang="es-MX" b="1" dirty="0" smtClean="0">
                <a:effectLst/>
              </a:rPr>
              <a:t> </a:t>
            </a:r>
            <a:r>
              <a:rPr lang="es-MX" b="1" dirty="0" err="1" smtClean="0">
                <a:effectLst/>
              </a:rPr>
              <a:t>Modelling</a:t>
            </a:r>
            <a:r>
              <a:rPr lang="es-MX" b="1" dirty="0" smtClean="0">
                <a:effectLst/>
              </a:rPr>
              <a:t>)</a:t>
            </a:r>
            <a:endParaRPr lang="es-MX" b="1" dirty="0">
              <a:effectLst/>
            </a:endParaRP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1748063" y="1569815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s-MX" b="1" dirty="0" err="1" smtClean="0">
                <a:effectLst/>
              </a:rPr>
              <a:t>Topic</a:t>
            </a:r>
            <a:r>
              <a:rPr lang="es-MX" b="1" dirty="0" smtClean="0">
                <a:effectLst/>
              </a:rPr>
              <a:t> </a:t>
            </a:r>
            <a:r>
              <a:rPr lang="es-MX" b="1" dirty="0" err="1" smtClean="0">
                <a:effectLst/>
              </a:rPr>
              <a:t>Modelling</a:t>
            </a:r>
            <a:endParaRPr lang="es-MX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43047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8A7F-30C9-474B-A2D4-C12DB7D61B63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5" name="AutoShape 47"/>
          <p:cNvSpPr>
            <a:spLocks noChangeArrowheads="1"/>
          </p:cNvSpPr>
          <p:nvPr/>
        </p:nvSpPr>
        <p:spPr bwMode="gray">
          <a:xfrm>
            <a:off x="0" y="3212976"/>
            <a:ext cx="4541855" cy="5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s-MX" sz="2400" b="1" dirty="0" smtClean="0">
                <a:effectLst/>
              </a:rPr>
              <a:t>TOPIC MODELLING</a:t>
            </a:r>
            <a:endParaRPr lang="es-MX" sz="2400" b="1" dirty="0">
              <a:effectLst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0"/>
          <a:stretch/>
        </p:blipFill>
        <p:spPr bwMode="auto">
          <a:xfrm>
            <a:off x="3915941" y="1124744"/>
            <a:ext cx="5228060" cy="54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593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CEAAkGBhQPERQREhISFRUVFxIZGRcXFxcYGBUYGBUWFRQYGBcXHyYfFxojGRYaHy8gIygpLCwsFx4xNTAsNSYrLCoBCQoKDgwOGg8PGTAkHyQuLTUvLy0pNDUyLzIwLS8sLDQvKioyLDIsKi8sLDUvLy8tLCwsLDQqMiwsLCwsLS8sLP/AABEIAJ8BPQMBIgACEQEDEQH/xAAcAAABBAMBAAAAAAAAAAAAAAAABAUGBwIDCAH/xABJEAACAQICAwkOAwcCBwEBAAABAgMAEQQSBSExBgcTF0FRU2HSIjI0UnFyc4GRk6GjsbIzQtEUFiNiksHCVLMVJGOCouHwdEP/xAAbAQABBQEBAAAAAAAAAAAAAAAFAAIDBAYBB//EADkRAAEDAQQECwgDAQEBAAAAAAEAAgMRBBIhMQVBUXETNGFigZGhscHR4RQVIiQlMqLwM1LxclMj/9oADAMBAAIRAxEAPwC8axaQDaQPXWVVXvrj/mo/Qj/cerlisvtMvB1oqtrtHs8d+lVaPDL4y+0V6rg7CD5K54tU/wB6T8TEebF9Xona9Dizwulv1pycu9ULNpThpBHcpXl9FZJNqx4ZfGX2imbdt4BiPM/yFUlaoLBoz2thffpQ0y9VNbLf7M8Nu1qNq6G4ZfGHtFZ1z9o0fxovSR/cK6BqLSFg9jLRerWuqnmpLFbPaQTdpTlWLSAbSB669DX2VT++SP8An38yL7az3Dbr/wBjfgpT/Ac6/wDpsfzDq5x6/LY90OdZxMx1SRWlFB7zaJjE8UFaVqreorxWBAINwdhHLXtBEWWLSAbSB6684ZfGX2iqh3yR/wA+/mRfbUXtWig0IJY2ycJSorl6oJNpbg5HMuZHb6LohXB2EGvSagm9N+BN6QfYKl2mvB5vRS/YaD2iz8DOYa1oc0Thn4SES01JVwy+MvtFHDL4y+0VzwBQRR73AP8A0/H1Qf31zO30XRVYGZfGHtFYYU2jTzV+gqgMRJndm8ZmPtJNC7Bo/wBrLhepSmrf5IhbLb7MGm7WvKuguGXxl9oo4ZfGX2iuebUWop7gH/p+Pqh/vrmdvouhuGXxl9oo4ZfGX2iuebUWpe4B/wCn4+qXvrmdvouiQaw4ZfGHtFNO4+bPgcOf+mo/p7n+1Upih3b+c31NDrHo32h72F1Lp2b+XkV61W/gGMddre5V0Dwy+MvtFHDL4y+0Vzzai1EfcA/9Px9VR99czt9F0Nwy+MvtFerIDsIPrrni1SzeyxOTHBekjkX2Wf8AxqC0aE4KJ0gfWgrl6qWHS3CSBhZSp2+it2iiis8jaK8ZgBcmwqEbqN8hYSYsMFkcai51op5hbvz8PLVd6S01NiTeaV36ie5HkUah6hRqy6HmmF55ujt6kKtGlIojdb8R7OtXVNulwqamxMAPNwi39gNYw7p8K+pcTBfz1H1NUVRRL3DHT7yqHvl/9QuiFYEXGsGvag2ms76OwKxOyM/AKCpKm/APYauS4FIIdMyYmc4gO4R4MQqqCQA0eHjZjbnzyML9VBWaPLmlwdlXs88epFXW0NNKbO3yw61ZFFV5udd+Gwa/xoi0fCM0k7OuIXJrCISQDfuraiBVh1WtNn4BwbWv+05disQTcK2tKfvQiqr31vCo/Qj/AHHq1KqvfW8Kj9CP9x6v6G40NxVLSvFzvChVT/ek/ExHmxfV6gFT/ek/ExHmxfV60mleKP6O8IFo7jLenuUu3beAYjzP7iqSq7d23gGI8z+4qkqpaC/gdv8AAK3pn+Vu7xSjRv40XpI/uFdA1z9o38aL0kf3Cugaqaf+6Pp8FY0N9r+hU/vk+Hv5kX21FqlO+T4e/mRfbUWo9YeLR/8AI7kHtn8795U+3vd2WQrhJ27k6o2P5T4hPMeTm2c1rLrnarT3Absv2hRhpm/iqO4Y/wD9FHIf5gPaNfIaB6X0dSs8Q3jx8+tF9GW6tIZDuPh5KKb5Ph7+ZF9tRepRvk+Hv5kX21F6OWHi0e4dyEWz+d+8qzt6b8Cb0g+wVLtNeDzeil+w1Ed6b8Cb0g+wVLtNeDzeil+w1kbfx128eC01j4oNx8VQYoNAoNbpY9Xxi5+Dwjv4sLH2Rk1QwNdB4VbxqDrBVfoKP2GPo0/pH6VibDpEWS8C2tTtWttdiNpum9SnIufaKsTfXgVUw+VVHdS7AByJzVXdayyWj2iIS0pXzos1aYOAkMda0RRepVvaxhsaAwBHByaiL+Lz1bH7DH0af0j9KoW3SossnBllcNvortk0cbRHfvU6FHt7efNgIx4rSL/5lv8AKqjxXfv5zfU10CkQUWUADqFvpXP2K79/Ob6mquh5BLNM8ClSD3qfSjODiiYTlUdy1UUVbu5bc/hZMHA7wQMzRqSSqkk85JorbLY2ytDnCtTqQ6y2U2lxaDSiqKnbcpieCxuHb/qKPU3cH4NVufuxg/8ATYf+hazTcvhQQRhoAQQQQi6iNh2UJk03E9haWHEUROPRMjHBwcME6VAN8bdaY74SFrMR/EYbQCNSDmJGs9RHPU20jjRBFJK2xFZj12F7evZVCYrEtK7SObs7Fiesm5qloayCaQyPyb3+it6UtJiYGNzPctVFFSjcjuHfHfxHJSEG1/zORtC31W6z8ddtXNMyBl+Q0CzcUT5XXGCpUXoq7MFuIwcQsMOjdb92T/Vq9lbMVuNwcgscNEOtRkPtS1BffsNftNOhFfc8tPuFVq3MYZJsFhC6hsiRst/ysoKgjr20uj0DAoCrEgCiQAAbBJ+IPXW7Rmjlw0SQpfKgsLm5tcnb66VVmZZiXuLSaEnx81oI4wGAOGNAkbaIiIiXg1tCVMf8mUWGU8mqllFFQlxOZUoaBkEVVe+t4VH6Ef7j1alVXvreFR+hH+49FtDcaG4oZpXi53hQqp/vSfiYjzYvq9QCp/vSfiYjzYvq9aTSvFH9HeEC0dxlvT3KXbtvAMR5n9xVJVdu7bwDEeZ/cVSVUtBfwO3+AVvTP8rd3ilGjfxovSR/cK6Brn7Rv40XpI/uFdA1U0/90fT4Kxob7X9Cp/fJ8PfzIvtqLVKd8nw9/Mi+2otR6w8Wj/5Hcg9s/nfvKKzilKMGUkMpBBGogjWCDW1cC5iMwW6BghPMxFxfmvz0nq1UFVqEJw03phsXKJXADZUVrbCVFr25L7bU30UVxjAxoa3ILrnFxLnZqzt6b8Cb0g+wVLtNeDzeil+w1Ed6b8Cb0g+wVLtNeDzeil+w1iLfx128eC11j4oNx8VQYoNAoNbpY9dB4P8ADTzV+grdWnB/hp5q/QVurzN2ZW/bkFX2+33mH86X6JVb1ZG+33mH86X6JVb1t9EcUZ095WR0nxl3R3BSzey8OHo5P8at2qi3svDh6OT/ABq3aAab4z0DxRrRPF+kornvFd+/nN9TXQlc94rv385vqat6Azk6PFVdNZM6fBaqKKK1CzyK6EwveL5q/QVz3XQmF7xfNX6Cs1p/KPp8Ef0Lm/o8VHt8WfJgJAPzGNfa4J+AqnKt/fKjvgHPivEf/K396qCrWgwPZj/0e4Kvpf8AnG7zW3CwGR0QbWZVHlYgf3q/sHhFhjWNBZUAUDqAtVB4HEcHIkniOjf0sD/ar/ilDqGU3DAEEcoIuD7Kp6fLvgGrHwVrQwb8Z14LOiiisyj6KKKKSSKKKKSSKq3fXT/mYjzxW9jt+tWlVfb7OCJSCYDUpdD/ANwDL9porohwbam1117kO0m29ZndHeq3qcb1OJC4iVCdbxgjrytrHsa/qqD1sw+IaNg6MVZdYZTYg9RFbC1QcPC6Ouay9nm4GVsmxXFvgYoJgJrnW+RR1ksP7An1VTNLNIaYmxNuGld8uzMdQ8g2Ujqvo+xmyRXCakmqnt1qFpkvAUACVaJS88I55IvvFX/VIbjMEZsdAo/K4c+RO7+oA9dXfQTTzgZGN2Dv/wARfQzTwbjyqn98nw9/Mi+2otUp3yfD38yL7ai1aCw8Wj/5Hcgls/nfvKsfewwizYbExyKGVnUEHlGSopus3MNgJcusxtco/OPFP8w+O2pjvS/gz+kX7al2mdER4uFoZBcHYeVTyMOYigD7c6y259ftJFR0DFGWWMWmxsp9wGHWqEopw05oWTBzNDINY1g8jryMP/tRuKb61DHte0OaagrPOaWEtdmFZ29N+BN6QfYKl2mvB5vRS/YaiO9N+BN6QfYKl2mvB5vRS/YaxFv467ePBa6x8UG4+KoMUGgUGt0seug8H+Gnmr9BW6tOD/DTzV+grdXmbsyt+3IKvt9vvMP50v0Sq3qyN9vvMP50v0Sq3rb6I4ozp7ysjpPjLujuClm9l4cPRyf41btVFvZeHD0cn+NW7QDTfGegeKNaJ4v0lFc94rv385vqa6ErnvFd+/nN9TVvQGcnR4qrprJnT4LVVq7mtF4FsJC0qYYuUXMWKZr8t7nbVVUWo5a7MbQ0NDy2mxCLLaBA4ktB3q5/+D6N6PCe1P1p2XSkIFhNFq/nX9aoK1epGWIUDWSAPKdQoW/Qt/7pSd/+oi3S137YwFemnsEMXhJY1IbOhykEEFh3Sa/OAqiiK6B0fgxDFHENiIq/0gD+1Vbvh7mTh5jOg/hSm5t+RzrYeQ7R6xyVW0LaWse6EnA5fu5WNLQOexsoGWaiFTncTu9GHUYfEX4Md4+3IPFYbSvMRs8myDUVobRZo7Qy5IMEDgnfA++xdBYTHRzLmjdHHOpBHwr3FYxIhmkdEHOzBR8a59ViNYJHkoZidZJPloF7gFf5MN3qjHvo0+zHf6K/9HaSjxCcJE2ZCWANiAcpsbX5LilNR3e+S2j4evhD7ZHqRVnbQwRyuY3IEjqRyF5fG1x1gIoooqFSopFpnRS4uF4X2MNvKpGtWHWDS2inNcWkObmFxzQ4EHJULpnQkuDlMUq2PIfyuOdTyj6ctIK6Bx2j451ySorrzML+scx6xUXxe9fhXN0MsfUrAj/zBPxrVWfTkZbSYUPJks3Poh4NYjUcqqaskQsQACSTYAayTyAAbatGLeow4PdSzt1XQf41IdEbl8PhNcUShvHN2b+o6x6rVLLpuBo+AEnqTI9ETOPxkAJl3AbkzhEM0otLILW8RNtj1k2J8g66l9FFZWed88hkfmVo4YWwsDG5BU/vk+Hv5kX21FqvXH7mcNiHMksKOxAFze9hs5aT/uTgv9NH8f1rQ2fTMUUTWFpwAGrzQSfRUkkjnhwxKj+9N+DP6RftqeUj0boeHDAiGNUDG5AvrOzlpZQG2TCeZ0jcijFliMMTWHUmbdTuaTHw5DYOtyj+KeY/ynlH6VS2NwTwSNFIpV1NiD/9rHLeugqbtI7ncPiWDzQo7AWudtubVV7R2kzZQWPxb3KnbtHi0fE3B3eorvTfgTekH2Cpdprweb0Uv2GvdG6IiwwKwxqgY3IF9ZtblpTLEHUqwuGBBHOCLEVTtNobLaDKBgSFaghMcAjOdFzyKDV2/uTgv9NH8f1o/cnBf6aP4/rWj9/Q/wBT2eaB+55f7DtTtg/w081foK3V4q2AA2CvayJNStKMAq+32+8w/nS/RKrer80loWHFZRNGr5b2vfVe19nkpB+5OC/00fx/WtDYdLRWeARuaaiuzaglr0bJPKZGkY07lX29l4cPRyf41btNmA3NYbDvwkUKI1iLi97HaNtOdDdIWptql4RooKa1fsVndZ4rjjrRXPeK79/Ob6muhKZG3F4Mkk4aO58v61Noy3MshdfBNaZdKit9jdaQ26QKVzVI0Vdv7k4L/TR/H9aP3JwX+mj+P60Y9/Qf1PZ5oX7ml/sO1UlT5uJwHDY6FeRWznyIMw+IA9dWj+5OC/00fx/WlWjtzmHwzZ4YURiCLi97GxI1+QVFPpuN8bmsaakHZ5qSHRL2vDnOFAU5VpxeESZGjkUMjCxB2EVuorLgkGoWhIBFCqm3Tb3cuHJeANLFzDW6eUDvh1j2VECLaq6Ipu0juew+J1ywxsfGtZv6hY/GtDZtOOaLswryjP8AepBLRohrjWI05CqHoq3pd7PBtsWRfI5/yvXsO9pg1NysjdTOf8bUR992amR6vVUfdE9dXWnHcbHlwOHH/TU+3uv7081rw2HWJFjQWVQFA5gBYCtlZCV997nbSStPG24wN2BFFFFRp6KZ9K7rcNhZODmkKtYG2RzqN7a1BHJTxTRpTcphsU/CTRZmsBfM41C9tSsBymp4OCvf/atOSle1RTcJd/8AlSvL6JFxh4Hpj7uTs0cYeB6Y+7k7NZcX2B6D5kvao4vsD0HzJe1V36fz/wAVU+d5naseMPA9MfdydmjjDwPTH3cnZrLi+wPQfMl7VHF9geg+ZL2qX0/n/il87zO1Y8YeB6Y+7k7NHGHgemPu5OzWXF9geg+ZL2qOL7A9B8yXtUvp/P8AxS+d5naseMPA9MfdydmjjDwPTH3cnZrLi+wPQfMl7VHF9geg+ZL2qX0/n/il87zO1Y8YeB6Y+7k7NHGHgemPu5OzWXF9geg+ZL2qOL7A9B8yXtUvp/P/ABS+d5naseMPA9MfdydmjjDwPTH3cnZrLi+wPQfMl7VHF9geg+ZL2qX0/n/il87zO1Y8YeB6Y+7k7NHGHgemPu5OzWXF9geg+ZL2qOL7A9B8yXtUvp/P/FL53mdqx4w8D0x93J2aOMPA9MfdydmsuL7A9B8yXtUcX2B6D5kvapfT+f8Ail87zO1Y8YeB6Y+7k7NHGHgemPu5OzWXF9geg+ZL2qOL7A9B8yXtUvp/P/FL53mdqx4w8D0x93J2aOMPA9MfdydmsuL7A9B8yXtUcX2B6D5kvapfT+f+KXzvM7Vjxh4Hpj7uTs0cYeB6Y+7k7NZcX2B6D5kvao4vsD0HzJe1S+n8/wDFL53mdqx4w8D0x93J2aOMPA9MfdydmsuL7A9B8yXtUcX2B6D5kvapfT+f+KXzvM7Vjxh4Hpj7uTs0cYeB6Y+7k7NZcX2B6D5kvao4vsD0HzJe1S+n8/8AFL53mdqx4w8D0x93J2aOMPA9MfdydmsuL7A9B8yXtUcX2B6D5kvapfT+f+KXzvM7Vjxh4Hpj7uTs0cYeB6Y+7k7NZcX2B6D5kvao4vsD0HzJe1S+n8/8UvneZ2rHjDwPTH3cnZo4w8D0x93J2ay4vsD0HzJe1RxfYHoPmS9ql9P5/wCKXzvM7Vjxh4Hpj7uTs0cYeB6Y+7k7NZcX2B6D5kvao4vsD0HzJe1S+n8/8UvneZ2p50fpBMRGssTZka9jYi9iQdR17QaU0n0fo9MPGsUS5UW9hcm1ySdZJO0mlFDX3bxu5aq7Febeui9nrRRRRTU5FMO6iVlbC5Hdc+IjjbKxGZCGJHw27afqZt02BeRInjXM0M0UuQWBdVuGC31Xs1x5KsWYgSCv7goZwTGaJRptSI0ys6nhcOt1YgkNMiMDz3UmtOI3SxRtIlpWaIKWCxuxAIJvs1gAXvs8tE+JOJyIkcoAeJ2Z0KBRG4kt3VixJUDVcayb86MQuMRjW4OTK8USocpsxVXDAethU0cbbtJMxjnygefeonvN6rNfkT5JdPpCJ5MKc8l5MzR5cwRwYye71WIy6wDrvatkGnY3WZgHAhJD3UgggZiLHbq1+umTCYSRV0YDFJ/BBEnc95/BMev/ALjyeWluL0S/7XmQfwp1XhupoWBTy5gch6gac6KIG6TqOvY494xHLvTRJJmBrHaB4pfidNpGCSshsodgqklFN7FhybDq26jqrRiN1MCFQC7lo+EXIjtmTVrWw17b9Vje1N2Ow7Q4uV3wrYiOZY7FFVijKuQqwYiykWN9lb4MMyYuA8DkRYJEORe4RmdGVQRzBTrAtSEMVATsrmNmXXglwslSOWmXL5YpxGmkJsBIRnVMwXuQ5t3J5RtAJtYHVt1VqwukIg2JfhJP4bKZOEzBY7Rg9wG2C2vVtvTXNgXGI4WBZo5DMokQgmGaPMA0hvqVsgvcWNxs13rRpDRcsw0gqIwMjwPHmFhJwax5hfrKEa6c2CI4XqAga+UV8+hcMsmdKkV7ilsmkS2Pw4HDIrRTkq91VrBMjZdl9Z1HWOUCnDCboIpWjVc1pQ5jYrZZAvfZT5Neu1xspsknlmxOGmXDzKFjxAbOAoVmCWB17LjaNvJfXSPBQzNJgpXgnzIZhLfKFUtGVGRc1ljB5QNltppxhY5ovYUadYz+I+A/cmiVzXGmNTs1fD5lK91emL4d+CMoyyRrwiXC5uFVXUsNZFrgnZfVe+qn/G4cyIVV2Qkr3S7QAwLWPISAR66h8mFnXAvgjBK0iOtmUApIv7QsmYMTtttG2pshuAbEdRtcdWqop2tja0N1Od0j4aHpUkJL3Eu1geNQo1hsOz4zEQGfEBEjhZbSG4L58xuduwbacf8AjaQqqyF2AKxtNl7jhNSnM3J3WonYDqJvSfARMMfiJDG4R44VViuolM2b6034TBtGZMPJghKTJIySlUaNldy4MhY3BXNssTq1VI5rXn4jkG7NmPamBzmD4dp27cE+Y3T8UOYtmyxlRI4F1jLWsGP/AHC9r2uL2rDE7pYo2kS0rNEFZgsbk2N9Y1axYbdlN2DabDS4iE4d5RLK8kbjLk7u11kJPc5SOY3GwbL7VicYnFuY3yvDCqkKbMyCTMB/UKZwMYzxwrmMcR1Zn9BT+FectuzLP0/SnNtMR5Yyt3Mq5kVRcstgS2u1gARrNtoG0007otKiXAyywu6lGVTYlGVhIqsjDaDY7Oukmi8HLAcHM0chVcPwEigXaM3Vg2Ua2F1sbX5K80loqRsPjWWNy2IljKRgd1lXgxmI/KTlJ18luXVUkcMTJG46xr51COrH/VG+SR0Zw1HurXrw/wAT1prE3/gq0uYZXcRA5xGGvtBGXMVtq1kZrCt401EY45EbOJTaMKLlzYkgA7LAG97Wsb03xh4MZLMUkaKdIbFVLFGjDDKyjWLg3va19tNbYB8NHhjwchlE88oWPK7Rq+csuQkBhlYKbHUTqOy7GwscA2v6QSeoin6E8yuBJp+1w6wap4xenYZIJyWmQRhlkKpIHjPKAwFsw23BO0HZS2XSaR5VAd2KZgqjM+UWuxv/AHOs7L1HmtJhcZGkWI4aUOxWSPIWaRci5RcjKMoG3VbXtpTI0sGITECCWSOSCONggGeN0ZiLqSNRzGumBmQ5cCc8B676bVwTOzPJiBylOa7oYnWNoy0nCqzoqDuiq2zGxtaxIGvXfVSzA41J41ljN1cXB1j4HYaZcW8xlhDQPwZSS4iy3VywKI7gjKuXblNiw5RW/cfA8eEjjkjZGTMCGt4zG4sdmuoZImCO8M67QcMfIfuUjJHF905U2bvNJt1emAMNiBGZc0YILx3AR7AhSw18ovbZfXanKbSyxLYh3KorsEXMVU/mPlsdW02NhqqOT4aZMNjMIYJXZ2naN1AKushLC5vqYE2IOvmvSiWBosQZZMI80c0cIsFRnidAVKspNrEG972qzwMd0NrkTTEY/b69VM1Dwr717dqOGfopPh8QsqK6NmVwCCOUEaj1VHdz+kpFxMuHldmVzK8JbWcscrxOl+UjKD5CafsDHkiUcGsdh3iAWXlyi2o26uWo9jdHyyQrJCjLPBPLJGHGXMrzOSp/lZGufJVeEMN5hyOFTqzoeuleRSyl3wuGYx35V9FljdJSPpCCNXZYbzqQDbO8cYdiSOQFgvlVqW6Q0miypIzyiKMlGKg8HwjEKOEYbQuzYQC2sgikk+j2jxOCypI6wjEcI+XVmkQd0ecs9ybbL0nw+EaN5YJMFw2eWR45SqNGVkcuOELa1yk8xOrVyVYuxkNI1N5NrgTjrpTr2KG88XgdZ5dgIGGqqepd0USPJGwcNEqsRlNyGYKpTx7k21X5tuqvcTi4/wBow6s0yuwkKqMwRu4u2f8AKSBsF7gmmvTmEkkf9ojjPCYUjg1K/jg24QX8W2peYgnmNKMbmkxOClEUgVeGL3XvM8eVQ3Xfmvz7KhETKAjY6uOu74+NMwpTI/EHaKYaq+HhXWlsm6CJWAObKZOCD27jhLkZb+UWva19V70YrT8cecnOVjIEjqpKxnUbMRr1Ai9gbX12pq0E02HX9kbDuxR3yy9zwRQuXDk3vmF+9Ave2zaMYsNJFHi8MYncyvO0bAXVxMDYM2xCCTfNbVsvXeAjDiPEYiufJh+4Fc4Z5FfDI0y/fFShWBFxrB5a9pLozCcDDFETcoiLfnyqBf4Uqqg4AEgK4CSMUUUUVxdRRRSd9IRhzGWAZUzm9wAt7XzHVt664XBuZXQ0uyCUVhNKEUsxAABJJ2ACmxt08O0cKy+OsblfbalX7XDPCzZleIq2bl1Ad0CNoNuTbUQnY6oY4V3/ALgpjA9tC9pA3fuK34bErKodGDKdhHsrbSLBzQxwK6FVhC3BNwLHX+bXrJ5ddJTuoh22lyePwT5PLe2yucMxrRfcK02/uCXAPc43Gmldn7ineiksmk41RXLjK5VVIuQS2obKT4nT8UbFLu7LtEaM+XylRYHqpzpo25uHWmthkdk09ScqKSaP0pHiATG17bRrDL5QdYrRidPxRsU7t2XvhGjPl8pAsPJSM0YaHXhQ8qQhkLi26ajkTlRTeun4TGZc9lDZTcMDmtfLlIuT1CtH7zwjvuFQH8zRuq+0jVTTaIhm4dacLPKcmnqTvRXisCAQbg7COWmnSG6mCBijMSw2hQTbynZ8afJKyMXnkAJkcT5DdYCSneimPCbssPIwXMyX2ZxYe0EgeunmaZUUsxAUbSTYD102OeOQVY4EJ0kEkZo9pBWdFME27fDqbAu3Wq6vjamrdDuuWSNRh5HVs3daiptY8vltsqtLpCBjSQ4GmoFWYtHzvcAWkV1kKaUVEdAbq4YoFSV3LgtfUzbWJGvl1U9YLdHFOH4LOxRcxAU3PMBzmnw22GUAhwqRlXFMmsU0RNWmgOdME6Uh0jodJyrlpEdLhXjYqwDWzDmINhqIOymrB6TlhQ4jGMyKzWSMKO5vci9hfYNXx20uG6eDgxKXspJAuDckWvYbeWpIrawfFW6eXA08io5LE/7aXhyYivmlmDwCxA2LsxtdnYsxte2s7BrOoWGs89Kajv79Ye9v4nly/wDu9PeCxyTKHjYMp5R9CNoPUacy1RzO+F4J3pr7LLC34mkDct9FJMdpSOC2drFr2UAszW5lW5NJod0cTMEbOhbUOERkBPUSLV100bTdLhXeuNgkcLwaabk6UUnwuOSXNkN8jFWFiCGG0WNKKkDg4VCjLS00IRRTXJulgBK5yzAlcqqzEkbbADWOvZWWG3QRO4ju6MdgkRkzeS+o1D7RETS8OtTezygVunqTlRSeTSEauY2YBgmc3uAEva+bZt66QNuphGv+IV8cRvk/qtspzp42/c4da42CR/2tJ6E70Uin0xEiLIWujbCoZr/0g81J/wB6MP4z+6l7NcdPE3AuHWk2CV2IaepOtFNI3VYY3HCG45Mj5j1AFbmvU3SwlgrcJHfUDIjICfKRb21z2mH+46072ab+h6k60UUVOq6KKKKSSKjWkMCJtIKrd7wIZhyMFc2B5xmsbdVSWo7jMasWkULGwaHLfkBLki/NrFvXVK2Xbrb2V4K7Y71513O6VIQLaqjGlof2ac5NSYiKcMo2Z0QsGtznZ6zUoqMaYk4echda4eKcseTO6FQvltrrlupcFM6inj2VXbDW+a5UNfDtokGEx0ZOGjmYCOKFHsQSGkPe3A22GupCd0+G6VfY36Uy6FkGHkgd9STQImY7A67ATyXH1qXWqCxCQtNHCvKMcsNY1KxbTGHioNOQ0GeOo61AcXOpWaKFv4fDQPGRcBS9w1r7LN9KnGDwawoEQWA+POTzk89NW638FPTQ/dT5Ullh4OVwOJoO0k0Gf6FFapuEiYRgKnsAFTl+lMOkUEeNw8i6jLwiP/MAoKk85B+grTufx6YZTh5zwcoZzdtQkubhg2w83qpRpvwnB+fJ9gp2xOESVcrqrDmIv7Oak2Jxle5hxB15YtbX/V10jRExrxgRqzwc6n+LOQqBmOUAa7m1h13P1prn3Q4ZgUzGQG4IVHcEcutRao9howcWMGzloEdyqk3BYIDkJ5QDyfrUzkkWJCxsqqNfIABTop3zhxFGgGhrjv2Yd6bJAyAtBq4nEUww1ajj3Jp3Hy5sMBrIVnUX22Davga06WmwUEjPKqNK1iRbOdgA1HUuodVZbkZL4ZmA1mSUgHrNwDUT3PtG2JviSLHMe72F7/mv69vLVGS0XIYWAAl2t2Q/aq8yz35pnkkBupuZ/aI3QaQw82UwRGMi+bUqgjk1Kdv61px+mHmihhJNkWx/ma5C357LYe2nndnpGFlSKIoSGzHJawFiALjVfX8Kj0+BZI45fyvm18zKxFvYAfbQa1X2yvDXA4CtBQavFGLLcdEwuaRiaVNTr8FPdGbkoIkAdFke3dFtevlsNgFM27LQ8UESNHGFJexIvsyk218lPGjd10EiAu4R7d0G1a+Wx2EU27scYmIw6vEwZVlsSL6jkPP5R7aNWkWU2U8Fdywyr570FsxtQtQ4W9njnTy3LXo3Q8LaPaVo1LhJjm13uC1vZatW9/8Aiy+Yv3Vu0HpSI4JsOXAkIkUKfzF75bc9y1qa9yOlUw8zcIcqutr8xBuL9W2qTHRMls7xQCmO+mtXHtlfFaGmpNcN1dSkW7zwZfSL9r0h0BHAcEGxOXKsrkXJ22taw1t5K17sdPRzIsURz2YMzDYLAgC/L31Rd5GKKpvlGbL5Se6PwHsrlrtbGWpz2gO+GnInWSyvfZWscS34q8qk2kdNYFkZFg12NmVFWx5CDcHbWO4CciaRL6ima3WrAD4MadxpDBwYe8Zi73UBYuxty8t77b0x7gvCW9E33JUhqLVES5pJ/qMvNR4GyygNcAP7HPyU6xE6RjO7KoH5mIFr8lz5KYdNaaw88EiAs91axEbkBgLqc1rDXy1miCbHyLLYiJEManZ3QBZ7cpvqvS/T+JWPDSlja6Mo6ywIAHtotI90kbyKBoqMRXLA6xTtQmNjY5GA1LjQ4GmeI1GvYmjRMxjmhc97iokv6VFGv1j4mnrTWP4CF3HfWso52bUvxPwpqODMuj4infxpHInnIL/EXHrrOPFjGzQZe8jRZm89tUanrGs1FG50bODGbgCOnPqOPSpZGNkfwhyaSD0ZdYw6EswEUeCgQSMq2HdMSBdjrbXy6zTVuj0zBNh3CliwsysEewYEEHMRYeXrpTo9BNjMQ0gBaIoqA/lUi+YA8pPLW/dbiVTCyAnW4yqOUn/0NfqrryTZ3XaBoBGWOGG0U7UowBaG3qlxIOeGOOw1z5EgmgGIxsOfWDh1dl5G7okA84zWNuqpPl1W5KjmC8Mg/wDyL91SSprGBR7tZPgFBbCasbqA8SmLQCcHPioV7xXRlHIM6kkDq1Ur0zpIxhY4hmmk1IObndv5RTaukFw+Jxrtr8HAA2sxQ2UdZpw0Po5lLTza5pNvMi8iL1Dl66jhcSzgmbXdAvEdeodepSTNAfwr9jcNpug9Ws9WtZ4LBR4SO7sL62eRiAWY98ST9KQ6U05h5opI7s4KsO5jdhe2o3AtqOu9eTIJsfwcouscQZFOwsTra3KRs9VOmlsSsULsxsMrAdZIsAOsmnVJY4NoGioxFcs9Y8U2gEjS6pcaHA0zy1Hw2LVudmL4WFm1nINfk1f2pxpq3LeCQ+b/AHNOtWbOawsPIO5VrSKTPA2nvRRRRU6gRTPPo0yYws6ZojAUN7WJ4S9rbdmuniio5IxJQHUVJHIYySNYTR+7SDUJcQqeIJWy25ue3rpbDoyOOMxIoVCCCBtNxYknaT10qoprYI24hqc6eR2BcUkGio+CEBUNGABZteobNfP10iXcyq6lmxKr4olNh1Dlp4opOgjdSrckmzyNrR2abv8AgMXB8HZsucPrZiSwtYkk9VONFFPaxrPtFEx0jn/capLitHJKyMwN0zFdZHfCx2bdVIRuZQallxCL4iytl8mvWPbTxRTHQRvNS3FPbPIwUDsE2ybnoDGIsllU3BBIYN42bbesYtzyAgu8sttYEjllB5Dl2H106UVz2eKtboXfaJaUvFJ8HgVhDBAe6ZnOu+ttZpt0huSgncuQysdZyG1zzkEEXp6orr4I3tuOaCFxk8jHX2uIKZl3JYcR8HkNiQSbnMSL2182vYKVwaGiSLgMt49epu62m/L10uorjbPE37WjKmWpddaJXfc451z1qPSbhsOTccIvUG1fEE0vwu56GOJoQl0fvgxJuefq2clqcqKayyQMNWsHUnPtc7xRzz1pgg3FwI4cGS6kMBmFrg3HJf41t0huRgmcuQysdZyG1zzkEEXp6ornscF27cFNy77ZPevXzXemiLctAsbRBDZrZjc5jYgjuuQXGwUHcrhzFwWQ2BLA5jmUm17H1DVsp3op3ssOVwZUy1JvtU2d851z1pjwW4/DxMGys5GzObgeoAA+ulOjtzsOHcyRhgxBGtiRYkE6j5Kc6KTLLCyl1gw5EnWqZ9bzzjypDpDQ0c5DHMrrsdGKsBzXHJ5a1waAjU5mMkjWIDSOWIBFjl5F9QpyopxgjLrxaKponkDbocaLThMKsSLGt8qgAXN9XlrVo/RceHDCNbZmLHXfX/YdVK6KfcbgaZZciZwjscc8+VN+O0JHM4ku6OBbPGxVrcx56wj3PRANmzyMylSzsWbKRYgE976qc6KYYIybxaKp4nkAuhxSOLRaK6yAHMkYjGs96NfrPXSyiipGtDftCjc5zsymrF7moZZDK2fOSDcOw1gWBFtmoV5+7cfjz++k/WnaiovZoqk3RipvaZqAXjhypmbcrCTmzTZhsbhXLL5CTqrfh9AorB2aSVhsMjlsvkGwHrtTlRSFmiBqGhI2mUihcVowOCWGNY0vlW9rm/KTt9db6KKmADRQZKBzi41OaKKKK6uL/9k="/>
          <p:cNvSpPr>
            <a:spLocks noChangeAspect="1" noChangeArrowheads="1"/>
          </p:cNvSpPr>
          <p:nvPr/>
        </p:nvSpPr>
        <p:spPr bwMode="auto">
          <a:xfrm>
            <a:off x="63500" y="-1571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" name="AutoShape 4" descr="data:image/jpeg;base64,/9j/4AAQSkZJRgABAQAAAQABAAD/2wCEAAkGBhQPERQREhISFRUVFxIZGRcXFxcYGBUYGBUWFRQYGBcXHyYfFxojGRYaHy8gIygpLCwsFx4xNTAsNSYrLCoBCQoKDgwOGg8PGTAkHyQuLTUvLy0pNDUyLzIwLS8sLDQvKioyLDIsKi8sLDUvLy8tLCwsLDQqMiwsLCwsLS8sLP/AABEIAJ8BPQMBIgACEQEDEQH/xAAcAAABBAMBAAAAAAAAAAAAAAAABAUGBwIDCAH/xABJEAACAQICAwkOAwcCBwEBAAABAgMAEQQSBSExBgcTF0FRU2HSIjI0UnFyc4GRk6GjsbIzQtEUFiNiksHCVLMVJGOCouHwdEP/xAAbAQABBQEBAAAAAAAAAAAAAAAFAAIDBAYBB//EADkRAAEDAQQECwgDAQEBAAAAAAEAAgMRBBIhMQVBUXETNGFigZGhscHR4RQVIiQlMqLwM1LxclMj/9oADAMBAAIRAxEAPwC8axaQDaQPXWVVXvrj/mo/Qj/cerlisvtMvB1oqtrtHs8d+lVaPDL4y+0V6rg7CD5K54tU/wB6T8TEebF9Xona9Dizwulv1pycu9ULNpThpBHcpXl9FZJNqx4ZfGX2imbdt4BiPM/yFUlaoLBoz2thffpQ0y9VNbLf7M8Nu1qNq6G4ZfGHtFZ1z9o0fxovSR/cK6BqLSFg9jLRerWuqnmpLFbPaQTdpTlWLSAbSB669DX2VT++SP8An38yL7az3Dbr/wBjfgpT/Ac6/wDpsfzDq5x6/LY90OdZxMx1SRWlFB7zaJjE8UFaVqreorxWBAINwdhHLXtBEWWLSAbSB6684ZfGX2iqh3yR/wA+/mRfbUXtWig0IJY2ycJSorl6oJNpbg5HMuZHb6LohXB2EGvSagm9N+BN6QfYKl2mvB5vRS/YaD2iz8DOYa1oc0Thn4SES01JVwy+MvtFHDL4y+0VzwBQRR73AP8A0/H1Qf31zO30XRVYGZfGHtFYYU2jTzV+gqgMRJndm8ZmPtJNC7Bo/wBrLhepSmrf5IhbLb7MGm7WvKuguGXxl9oo4ZfGX2iuebUWop7gH/p+Pqh/vrmdvouhuGXxl9oo4ZfGX2iuebUWpe4B/wCn4+qXvrmdvouiQaw4ZfGHtFNO4+bPgcOf+mo/p7n+1Upih3b+c31NDrHo32h72F1Lp2b+XkV61W/gGMddre5V0Dwy+MvtFHDL4y+0Vzzai1EfcA/9Px9VR99czt9F0Nwy+MvtFerIDsIPrrni1SzeyxOTHBekjkX2Wf8AxqC0aE4KJ0gfWgrl6qWHS3CSBhZSp2+it2iiis8jaK8ZgBcmwqEbqN8hYSYsMFkcai51op5hbvz8PLVd6S01NiTeaV36ie5HkUah6hRqy6HmmF55ujt6kKtGlIojdb8R7OtXVNulwqamxMAPNwi39gNYw7p8K+pcTBfz1H1NUVRRL3DHT7yqHvl/9QuiFYEXGsGvag2ms76OwKxOyM/AKCpKm/APYauS4FIIdMyYmc4gO4R4MQqqCQA0eHjZjbnzyML9VBWaPLmlwdlXs88epFXW0NNKbO3yw61ZFFV5udd+Gwa/xoi0fCM0k7OuIXJrCISQDfuraiBVh1WtNn4BwbWv+05disQTcK2tKfvQiqr31vCo/Qj/AHHq1KqvfW8Kj9CP9x6v6G40NxVLSvFzvChVT/ek/ExHmxfV6gFT/ek/ExHmxfV60mleKP6O8IFo7jLenuUu3beAYjzP7iqSq7d23gGI8z+4qkqpaC/gdv8AAK3pn+Vu7xSjRv40XpI/uFdA1z9o38aL0kf3Cugaqaf+6Pp8FY0N9r+hU/vk+Hv5kX21FqlO+T4e/mRfbUWo9YeLR/8AI7kHtn8795U+3vd2WQrhJ27k6o2P5T4hPMeTm2c1rLrnarT3Absv2hRhpm/iqO4Y/wD9FHIf5gPaNfIaB6X0dSs8Q3jx8+tF9GW6tIZDuPh5KKb5Ph7+ZF9tRepRvk+Hv5kX21F6OWHi0e4dyEWz+d+8qzt6b8Cb0g+wVLtNeDzeil+w1Ed6b8Cb0g+wVLtNeDzeil+w1kbfx128eC01j4oNx8VQYoNAoNbpY9Xxi5+Dwjv4sLH2Rk1QwNdB4VbxqDrBVfoKP2GPo0/pH6VibDpEWS8C2tTtWttdiNpum9SnIufaKsTfXgVUw+VVHdS7AByJzVXdayyWj2iIS0pXzos1aYOAkMda0RRepVvaxhsaAwBHByaiL+Lz1bH7DH0af0j9KoW3SossnBllcNvortk0cbRHfvU6FHt7efNgIx4rSL/5lv8AKqjxXfv5zfU10CkQUWUADqFvpXP2K79/Ob6mquh5BLNM8ClSD3qfSjODiiYTlUdy1UUVbu5bc/hZMHA7wQMzRqSSqkk85JorbLY2ytDnCtTqQ6y2U2lxaDSiqKnbcpieCxuHb/qKPU3cH4NVufuxg/8ATYf+hazTcvhQQRhoAQQQQi6iNh2UJk03E9haWHEUROPRMjHBwcME6VAN8bdaY74SFrMR/EYbQCNSDmJGs9RHPU20jjRBFJK2xFZj12F7evZVCYrEtK7SObs7Fiesm5qloayCaQyPyb3+it6UtJiYGNzPctVFFSjcjuHfHfxHJSEG1/zORtC31W6z8ddtXNMyBl+Q0CzcUT5XXGCpUXoq7MFuIwcQsMOjdb92T/Vq9lbMVuNwcgscNEOtRkPtS1BffsNftNOhFfc8tPuFVq3MYZJsFhC6hsiRst/ysoKgjr20uj0DAoCrEgCiQAAbBJ+IPXW7Rmjlw0SQpfKgsLm5tcnb66VVmZZiXuLSaEnx81oI4wGAOGNAkbaIiIiXg1tCVMf8mUWGU8mqllFFQlxOZUoaBkEVVe+t4VH6Ef7j1alVXvreFR+hH+49FtDcaG4oZpXi53hQqp/vSfiYjzYvq9QCp/vSfiYjzYvq9aTSvFH9HeEC0dxlvT3KXbtvAMR5n9xVJVdu7bwDEeZ/cVSVUtBfwO3+AVvTP8rd3ilGjfxovSR/cK6Brn7Rv40XpI/uFdA1U0/90fT4Kxob7X9Cp/fJ8PfzIvtqLVKd8nw9/Mi+2otR6w8Wj/5Hcg9s/nfvKKzilKMGUkMpBBGogjWCDW1cC5iMwW6BghPMxFxfmvz0nq1UFVqEJw03phsXKJXADZUVrbCVFr25L7bU30UVxjAxoa3ILrnFxLnZqzt6b8Cb0g+wVLtNeDzeil+w1Ed6b8Cb0g+wVLtNeDzeil+w1iLfx128eC11j4oNx8VQYoNAoNbpY9dB4P8ADTzV+grdWnB/hp5q/QVurzN2ZW/bkFX2+33mH86X6JVb1ZG+33mH86X6JVb1t9EcUZ095WR0nxl3R3BSzey8OHo5P8at2qi3svDh6OT/ABq3aAab4z0DxRrRPF+kornvFd+/nN9TXQlc94rv385vqat6Azk6PFVdNZM6fBaqKKK1CzyK6EwveL5q/QVz3XQmF7xfNX6Cs1p/KPp8Ef0Lm/o8VHt8WfJgJAPzGNfa4J+AqnKt/fKjvgHPivEf/K396qCrWgwPZj/0e4Kvpf8AnG7zW3CwGR0QbWZVHlYgf3q/sHhFhjWNBZUAUDqAtVB4HEcHIkniOjf0sD/ar/ilDqGU3DAEEcoIuD7Kp6fLvgGrHwVrQwb8Z14LOiiisyj6KKKKSSKKKKSSKq3fXT/mYjzxW9jt+tWlVfb7OCJSCYDUpdD/ANwDL9porohwbam1117kO0m29ZndHeq3qcb1OJC4iVCdbxgjrytrHsa/qqD1sw+IaNg6MVZdYZTYg9RFbC1QcPC6Ouay9nm4GVsmxXFvgYoJgJrnW+RR1ksP7An1VTNLNIaYmxNuGld8uzMdQ8g2Ujqvo+xmyRXCakmqnt1qFpkvAUACVaJS88I55IvvFX/VIbjMEZsdAo/K4c+RO7+oA9dXfQTTzgZGN2Dv/wARfQzTwbjyqn98nw9/Mi+2otUp3yfD38yL7ai1aCw8Wj/5Hcgls/nfvKsfewwizYbExyKGVnUEHlGSopus3MNgJcusxtco/OPFP8w+O2pjvS/gz+kX7al2mdER4uFoZBcHYeVTyMOYigD7c6y259ftJFR0DFGWWMWmxsp9wGHWqEopw05oWTBzNDINY1g8jryMP/tRuKb61DHte0OaagrPOaWEtdmFZ29N+BN6QfYKl2mvB5vRS/YaiO9N+BN6QfYKl2mvB5vRS/YaxFv467ePBa6x8UG4+KoMUGgUGt0seug8H+Gnmr9BW6tOD/DTzV+grdXmbsyt+3IKvt9vvMP50v0Sq3qyN9vvMP50v0Sq3rb6I4ozp7ysjpPjLujuClm9l4cPRyf41btVFvZeHD0cn+NW7QDTfGegeKNaJ4v0lFc94rv385vqa6ErnvFd+/nN9TVvQGcnR4qrprJnT4LVVq7mtF4FsJC0qYYuUXMWKZr8t7nbVVUWo5a7MbQ0NDy2mxCLLaBA4ktB3q5/+D6N6PCe1P1p2XSkIFhNFq/nX9aoK1epGWIUDWSAPKdQoW/Qt/7pSd/+oi3S137YwFemnsEMXhJY1IbOhykEEFh3Sa/OAqiiK6B0fgxDFHENiIq/0gD+1Vbvh7mTh5jOg/hSm5t+RzrYeQ7R6xyVW0LaWse6EnA5fu5WNLQOexsoGWaiFTncTu9GHUYfEX4Md4+3IPFYbSvMRs8myDUVobRZo7Qy5IMEDgnfA++xdBYTHRzLmjdHHOpBHwr3FYxIhmkdEHOzBR8a59ViNYJHkoZidZJPloF7gFf5MN3qjHvo0+zHf6K/9HaSjxCcJE2ZCWANiAcpsbX5LilNR3e+S2j4evhD7ZHqRVnbQwRyuY3IEjqRyF5fG1x1gIoooqFSopFpnRS4uF4X2MNvKpGtWHWDS2inNcWkObmFxzQ4EHJULpnQkuDlMUq2PIfyuOdTyj6ctIK6Bx2j451ySorrzML+scx6xUXxe9fhXN0MsfUrAj/zBPxrVWfTkZbSYUPJks3Poh4NYjUcqqaskQsQACSTYAayTyAAbatGLeow4PdSzt1XQf41IdEbl8PhNcUShvHN2b+o6x6rVLLpuBo+AEnqTI9ETOPxkAJl3AbkzhEM0otLILW8RNtj1k2J8g66l9FFZWed88hkfmVo4YWwsDG5BU/vk+Hv5kX21FqvXH7mcNiHMksKOxAFze9hs5aT/uTgv9NH8f1rQ2fTMUUTWFpwAGrzQSfRUkkjnhwxKj+9N+DP6RftqeUj0boeHDAiGNUDG5AvrOzlpZQG2TCeZ0jcijFliMMTWHUmbdTuaTHw5DYOtyj+KeY/ynlH6VS2NwTwSNFIpV1NiD/9rHLeugqbtI7ncPiWDzQo7AWudtubVV7R2kzZQWPxb3KnbtHi0fE3B3eorvTfgTekH2Cpdprweb0Uv2GvdG6IiwwKwxqgY3IF9ZtblpTLEHUqwuGBBHOCLEVTtNobLaDKBgSFaghMcAjOdFzyKDV2/uTgv9NH8f1o/cnBf6aP4/rWj9/Q/wBT2eaB+55f7DtTtg/w081foK3V4q2AA2CvayJNStKMAq+32+8w/nS/RKrer80loWHFZRNGr5b2vfVe19nkpB+5OC/00fx/WtDYdLRWeARuaaiuzaglr0bJPKZGkY07lX29l4cPRyf41btNmA3NYbDvwkUKI1iLi97HaNtOdDdIWptql4RooKa1fsVndZ4rjjrRXPeK79/Ob6muhKZG3F4Mkk4aO58v61Noy3MshdfBNaZdKit9jdaQ26QKVzVI0Vdv7k4L/TR/H9aP3JwX+mj+P60Y9/Qf1PZ5oX7ml/sO1UlT5uJwHDY6FeRWznyIMw+IA9dWj+5OC/00fx/WlWjtzmHwzZ4YURiCLi97GxI1+QVFPpuN8bmsaakHZ5qSHRL2vDnOFAU5VpxeESZGjkUMjCxB2EVuorLgkGoWhIBFCqm3Tb3cuHJeANLFzDW6eUDvh1j2VECLaq6Ipu0juew+J1ywxsfGtZv6hY/GtDZtOOaLswryjP8AepBLRohrjWI05CqHoq3pd7PBtsWRfI5/yvXsO9pg1NysjdTOf8bUR992amR6vVUfdE9dXWnHcbHlwOHH/TU+3uv7081rw2HWJFjQWVQFA5gBYCtlZCV997nbSStPG24wN2BFFFFRp6KZ9K7rcNhZODmkKtYG2RzqN7a1BHJTxTRpTcphsU/CTRZmsBfM41C9tSsBymp4OCvf/atOSle1RTcJd/8AlSvL6JFxh4Hpj7uTs0cYeB6Y+7k7NZcX2B6D5kvao4vsD0HzJe1V36fz/wAVU+d5naseMPA9MfdydmjjDwPTH3cnZrLi+wPQfMl7VHF9geg+ZL2qX0/n/il87zO1Y8YeB6Y+7k7NHGHgemPu5OzWXF9geg+ZL2qOL7A9B8yXtUvp/P8AxS+d5naseMPA9MfdydmjjDwPTH3cnZrLi+wPQfMl7VHF9geg+ZL2qX0/n/il87zO1Y8YeB6Y+7k7NHGHgemPu5OzWXF9geg+ZL2qOL7A9B8yXtUvp/P/ABS+d5naseMPA9MfdydmjjDwPTH3cnZrLi+wPQfMl7VHF9geg+ZL2qX0/n/il87zO1Y8YeB6Y+7k7NHGHgemPu5OzWXF9geg+ZL2qOL7A9B8yXtUvp/P/FL53mdqx4w8D0x93J2aOMPA9MfdydmsuL7A9B8yXtUcX2B6D5kvapfT+f8Ail87zO1Y8YeB6Y+7k7NHGHgemPu5OzWXF9geg+ZL2qOL7A9B8yXtUvp/P/FL53mdqx4w8D0x93J2aOMPA9MfdydmsuL7A9B8yXtUcX2B6D5kvapfT+f+KXzvM7Vjxh4Hpj7uTs0cYeB6Y+7k7NZcX2B6D5kvao4vsD0HzJe1S+n8/wDFL53mdqx4w8D0x93J2aOMPA9MfdydmsuL7A9B8yXtUcX2B6D5kvapfT+f+KXzvM7Vjxh4Hpj7uTs0cYeB6Y+7k7NZcX2B6D5kvao4vsD0HzJe1S+n8/8AFL53mdqx4w8D0x93J2aOMPA9MfdydmsuL7A9B8yXtUcX2B6D5kvapfT+f+KXzvM7Vjxh4Hpj7uTs0cYeB6Y+7k7NZcX2B6D5kvao4vsD0HzJe1S+n8/8UvneZ2rHjDwPTH3cnZo4w8D0x93J2ay4vsD0HzJe1RxfYHoPmS9ql9P5/wCKXzvM7Vjxh4Hpj7uTs0cYeB6Y+7k7NZcX2B6D5kvao4vsD0HzJe1S+n8/8UvneZ2p50fpBMRGssTZka9jYi9iQdR17QaU0n0fo9MPGsUS5UW9hcm1ySdZJO0mlFDX3bxu5aq7Febeui9nrRRRRTU5FMO6iVlbC5Hdc+IjjbKxGZCGJHw27afqZt02BeRInjXM0M0UuQWBdVuGC31Xs1x5KsWYgSCv7goZwTGaJRptSI0ys6nhcOt1YgkNMiMDz3UmtOI3SxRtIlpWaIKWCxuxAIJvs1gAXvs8tE+JOJyIkcoAeJ2Z0KBRG4kt3VixJUDVcayb86MQuMRjW4OTK8USocpsxVXDAethU0cbbtJMxjnygefeonvN6rNfkT5JdPpCJ5MKc8l5MzR5cwRwYye71WIy6wDrvatkGnY3WZgHAhJD3UgggZiLHbq1+umTCYSRV0YDFJ/BBEnc95/BMev/ALjyeWluL0S/7XmQfwp1XhupoWBTy5gch6gac6KIG6TqOvY494xHLvTRJJmBrHaB4pfidNpGCSshsodgqklFN7FhybDq26jqrRiN1MCFQC7lo+EXIjtmTVrWw17b9Vje1N2Ow7Q4uV3wrYiOZY7FFVijKuQqwYiykWN9lb4MMyYuA8DkRYJEORe4RmdGVQRzBTrAtSEMVATsrmNmXXglwslSOWmXL5YpxGmkJsBIRnVMwXuQ5t3J5RtAJtYHVt1VqwukIg2JfhJP4bKZOEzBY7Rg9wG2C2vVtvTXNgXGI4WBZo5DMokQgmGaPMA0hvqVsgvcWNxs13rRpDRcsw0gqIwMjwPHmFhJwax5hfrKEa6c2CI4XqAga+UV8+hcMsmdKkV7ilsmkS2Pw4HDIrRTkq91VrBMjZdl9Z1HWOUCnDCboIpWjVc1pQ5jYrZZAvfZT5Neu1xspsknlmxOGmXDzKFjxAbOAoVmCWB17LjaNvJfXSPBQzNJgpXgnzIZhLfKFUtGVGRc1ljB5QNltppxhY5ovYUadYz+I+A/cmiVzXGmNTs1fD5lK91emL4d+CMoyyRrwiXC5uFVXUsNZFrgnZfVe+qn/G4cyIVV2Qkr3S7QAwLWPISAR66h8mFnXAvgjBK0iOtmUApIv7QsmYMTtttG2pshuAbEdRtcdWqop2tja0N1Od0j4aHpUkJL3Eu1geNQo1hsOz4zEQGfEBEjhZbSG4L58xuduwbacf8AjaQqqyF2AKxtNl7jhNSnM3J3WonYDqJvSfARMMfiJDG4R44VViuolM2b6034TBtGZMPJghKTJIySlUaNldy4MhY3BXNssTq1VI5rXn4jkG7NmPamBzmD4dp27cE+Y3T8UOYtmyxlRI4F1jLWsGP/AHC9r2uL2rDE7pYo2kS0rNEFZgsbk2N9Y1axYbdlN2DabDS4iE4d5RLK8kbjLk7u11kJPc5SOY3GwbL7VicYnFuY3yvDCqkKbMyCTMB/UKZwMYzxwrmMcR1Zn9BT+FectuzLP0/SnNtMR5Yyt3Mq5kVRcstgS2u1gARrNtoG0007otKiXAyywu6lGVTYlGVhIqsjDaDY7Oukmi8HLAcHM0chVcPwEigXaM3Vg2Ua2F1sbX5K80loqRsPjWWNy2IljKRgd1lXgxmI/KTlJ18luXVUkcMTJG46xr51COrH/VG+SR0Zw1HurXrw/wAT1prE3/gq0uYZXcRA5xGGvtBGXMVtq1kZrCt401EY45EbOJTaMKLlzYkgA7LAG97Wsb03xh4MZLMUkaKdIbFVLFGjDDKyjWLg3va19tNbYB8NHhjwchlE88oWPK7Rq+csuQkBhlYKbHUTqOy7GwscA2v6QSeoin6E8yuBJp+1w6wap4xenYZIJyWmQRhlkKpIHjPKAwFsw23BO0HZS2XSaR5VAd2KZgqjM+UWuxv/AHOs7L1HmtJhcZGkWI4aUOxWSPIWaRci5RcjKMoG3VbXtpTI0sGITECCWSOSCONggGeN0ZiLqSNRzGumBmQ5cCc8B676bVwTOzPJiBylOa7oYnWNoy0nCqzoqDuiq2zGxtaxIGvXfVSzA41J41ljN1cXB1j4HYaZcW8xlhDQPwZSS4iy3VywKI7gjKuXblNiw5RW/cfA8eEjjkjZGTMCGt4zG4sdmuoZImCO8M67QcMfIfuUjJHF905U2bvNJt1emAMNiBGZc0YILx3AR7AhSw18ovbZfXanKbSyxLYh3KorsEXMVU/mPlsdW02NhqqOT4aZMNjMIYJXZ2naN1AKushLC5vqYE2IOvmvSiWBosQZZMI80c0cIsFRnidAVKspNrEG972qzwMd0NrkTTEY/b69VM1Dwr717dqOGfopPh8QsqK6NmVwCCOUEaj1VHdz+kpFxMuHldmVzK8JbWcscrxOl+UjKD5CafsDHkiUcGsdh3iAWXlyi2o26uWo9jdHyyQrJCjLPBPLJGHGXMrzOSp/lZGufJVeEMN5hyOFTqzoeuleRSyl3wuGYx35V9FljdJSPpCCNXZYbzqQDbO8cYdiSOQFgvlVqW6Q0miypIzyiKMlGKg8HwjEKOEYbQuzYQC2sgikk+j2jxOCypI6wjEcI+XVmkQd0ecs9ybbL0nw+EaN5YJMFw2eWR45SqNGVkcuOELa1yk8xOrVyVYuxkNI1N5NrgTjrpTr2KG88XgdZ5dgIGGqqepd0USPJGwcNEqsRlNyGYKpTx7k21X5tuqvcTi4/wBow6s0yuwkKqMwRu4u2f8AKSBsF7gmmvTmEkkf9ojjPCYUjg1K/jg24QX8W2peYgnmNKMbmkxOClEUgVeGL3XvM8eVQ3Xfmvz7KhETKAjY6uOu74+NMwpTI/EHaKYaq+HhXWlsm6CJWAObKZOCD27jhLkZb+UWva19V70YrT8cecnOVjIEjqpKxnUbMRr1Ai9gbX12pq0E02HX9kbDuxR3yy9zwRQuXDk3vmF+9Ave2zaMYsNJFHi8MYncyvO0bAXVxMDYM2xCCTfNbVsvXeAjDiPEYiufJh+4Fc4Z5FfDI0y/fFShWBFxrB5a9pLozCcDDFETcoiLfnyqBf4Uqqg4AEgK4CSMUUUUVxdRRRSd9IRhzGWAZUzm9wAt7XzHVt664XBuZXQ0uyCUVhNKEUsxAABJJ2ACmxt08O0cKy+OsblfbalX7XDPCzZleIq2bl1Ad0CNoNuTbUQnY6oY4V3/ALgpjA9tC9pA3fuK34bErKodGDKdhHsrbSLBzQxwK6FVhC3BNwLHX+bXrJ5ddJTuoh22lyePwT5PLe2yucMxrRfcK02/uCXAPc43Gmldn7ineiksmk41RXLjK5VVIuQS2obKT4nT8UbFLu7LtEaM+XylRYHqpzpo25uHWmthkdk09ScqKSaP0pHiATG17bRrDL5QdYrRidPxRsU7t2XvhGjPl8pAsPJSM0YaHXhQ8qQhkLi26ajkTlRTeun4TGZc9lDZTcMDmtfLlIuT1CtH7zwjvuFQH8zRuq+0jVTTaIhm4dacLPKcmnqTvRXisCAQbg7COWmnSG6mCBijMSw2hQTbynZ8afJKyMXnkAJkcT5DdYCSneimPCbssPIwXMyX2ZxYe0EgeunmaZUUsxAUbSTYD102OeOQVY4EJ0kEkZo9pBWdFME27fDqbAu3Wq6vjamrdDuuWSNRh5HVs3daiptY8vltsqtLpCBjSQ4GmoFWYtHzvcAWkV1kKaUVEdAbq4YoFSV3LgtfUzbWJGvl1U9YLdHFOH4LOxRcxAU3PMBzmnw22GUAhwqRlXFMmsU0RNWmgOdME6Uh0jodJyrlpEdLhXjYqwDWzDmINhqIOymrB6TlhQ4jGMyKzWSMKO5vci9hfYNXx20uG6eDgxKXspJAuDckWvYbeWpIrawfFW6eXA08io5LE/7aXhyYivmlmDwCxA2LsxtdnYsxte2s7BrOoWGs89Kajv79Ye9v4nly/wDu9PeCxyTKHjYMp5R9CNoPUacy1RzO+F4J3pr7LLC34mkDct9FJMdpSOC2drFr2UAszW5lW5NJod0cTMEbOhbUOERkBPUSLV100bTdLhXeuNgkcLwaabk6UUnwuOSXNkN8jFWFiCGG0WNKKkDg4VCjLS00IRRTXJulgBK5yzAlcqqzEkbbADWOvZWWG3QRO4ju6MdgkRkzeS+o1D7RETS8OtTezygVunqTlRSeTSEauY2YBgmc3uAEva+bZt66QNuphGv+IV8cRvk/qtspzp42/c4da42CR/2tJ6E70Uin0xEiLIWujbCoZr/0g81J/wB6MP4z+6l7NcdPE3AuHWk2CV2IaepOtFNI3VYY3HCG45Mj5j1AFbmvU3SwlgrcJHfUDIjICfKRb21z2mH+46072ab+h6k60UUVOq6KKKKSSKjWkMCJtIKrd7wIZhyMFc2B5xmsbdVSWo7jMasWkULGwaHLfkBLki/NrFvXVK2Xbrb2V4K7Y71513O6VIQLaqjGlof2ac5NSYiKcMo2Z0QsGtznZ6zUoqMaYk4echda4eKcseTO6FQvltrrlupcFM6inj2VXbDW+a5UNfDtokGEx0ZOGjmYCOKFHsQSGkPe3A22GupCd0+G6VfY36Uy6FkGHkgd9STQImY7A67ATyXH1qXWqCxCQtNHCvKMcsNY1KxbTGHioNOQ0GeOo61AcXOpWaKFv4fDQPGRcBS9w1r7LN9KnGDwawoEQWA+POTzk89NW638FPTQ/dT5Ullh4OVwOJoO0k0Gf6FFapuEiYRgKnsAFTl+lMOkUEeNw8i6jLwiP/MAoKk85B+grTufx6YZTh5zwcoZzdtQkubhg2w83qpRpvwnB+fJ9gp2xOESVcrqrDmIv7Oak2Jxle5hxB15YtbX/V10jRExrxgRqzwc6n+LOQqBmOUAa7m1h13P1prn3Q4ZgUzGQG4IVHcEcutRao9howcWMGzloEdyqk3BYIDkJ5QDyfrUzkkWJCxsqqNfIABTop3zhxFGgGhrjv2Yd6bJAyAtBq4nEUww1ajj3Jp3Hy5sMBrIVnUX22Davga06WmwUEjPKqNK1iRbOdgA1HUuodVZbkZL4ZmA1mSUgHrNwDUT3PtG2JviSLHMe72F7/mv69vLVGS0XIYWAAl2t2Q/aq8yz35pnkkBupuZ/aI3QaQw82UwRGMi+bUqgjk1Kdv61px+mHmihhJNkWx/ma5C357LYe2nndnpGFlSKIoSGzHJawFiALjVfX8Kj0+BZI45fyvm18zKxFvYAfbQa1X2yvDXA4CtBQavFGLLcdEwuaRiaVNTr8FPdGbkoIkAdFke3dFtevlsNgFM27LQ8UESNHGFJexIvsyk218lPGjd10EiAu4R7d0G1a+Wx2EU27scYmIw6vEwZVlsSL6jkPP5R7aNWkWU2U8Fdywyr570FsxtQtQ4W9njnTy3LXo3Q8LaPaVo1LhJjm13uC1vZatW9/8Aiy+Yv3Vu0HpSI4JsOXAkIkUKfzF75bc9y1qa9yOlUw8zcIcqutr8xBuL9W2qTHRMls7xQCmO+mtXHtlfFaGmpNcN1dSkW7zwZfSL9r0h0BHAcEGxOXKsrkXJ22taw1t5K17sdPRzIsURz2YMzDYLAgC/L31Rd5GKKpvlGbL5Se6PwHsrlrtbGWpz2gO+GnInWSyvfZWscS34q8qk2kdNYFkZFg12NmVFWx5CDcHbWO4CciaRL6ima3WrAD4MadxpDBwYe8Zi73UBYuxty8t77b0x7gvCW9E33JUhqLVES5pJ/qMvNR4GyygNcAP7HPyU6xE6RjO7KoH5mIFr8lz5KYdNaaw88EiAs91axEbkBgLqc1rDXy1miCbHyLLYiJEManZ3QBZ7cpvqvS/T+JWPDSlja6Mo6ywIAHtotI90kbyKBoqMRXLA6xTtQmNjY5GA1LjQ4GmeI1GvYmjRMxjmhc97iokv6VFGv1j4mnrTWP4CF3HfWso52bUvxPwpqODMuj4infxpHInnIL/EXHrrOPFjGzQZe8jRZm89tUanrGs1FG50bODGbgCOnPqOPSpZGNkfwhyaSD0ZdYw6EswEUeCgQSMq2HdMSBdjrbXy6zTVuj0zBNh3CliwsysEewYEEHMRYeXrpTo9BNjMQ0gBaIoqA/lUi+YA8pPLW/dbiVTCyAnW4yqOUn/0NfqrryTZ3XaBoBGWOGG0U7UowBaG3qlxIOeGOOw1z5EgmgGIxsOfWDh1dl5G7okA84zWNuqpPl1W5KjmC8Mg/wDyL91SSprGBR7tZPgFBbCasbqA8SmLQCcHPioV7xXRlHIM6kkDq1Ur0zpIxhY4hmmk1IObndv5RTaukFw+Jxrtr8HAA2sxQ2UdZpw0Po5lLTza5pNvMi8iL1Dl66jhcSzgmbXdAvEdeodepSTNAfwr9jcNpug9Ws9WtZ4LBR4SO7sL62eRiAWY98ST9KQ6U05h5opI7s4KsO5jdhe2o3AtqOu9eTIJsfwcouscQZFOwsTra3KRs9VOmlsSsULsxsMrAdZIsAOsmnVJY4NoGioxFcs9Y8U2gEjS6pcaHA0zy1Hw2LVudmL4WFm1nINfk1f2pxpq3LeCQ+b/AHNOtWbOawsPIO5VrSKTPA2nvRRRRU6gRTPPo0yYws6ZojAUN7WJ4S9rbdmuniio5IxJQHUVJHIYySNYTR+7SDUJcQqeIJWy25ue3rpbDoyOOMxIoVCCCBtNxYknaT10qoprYI24hqc6eR2BcUkGio+CEBUNGABZteobNfP10iXcyq6lmxKr4olNh1Dlp4opOgjdSrckmzyNrR2abv8AgMXB8HZsucPrZiSwtYkk9VONFFPaxrPtFEx0jn/capLitHJKyMwN0zFdZHfCx2bdVIRuZQallxCL4iytl8mvWPbTxRTHQRvNS3FPbPIwUDsE2ybnoDGIsllU3BBIYN42bbesYtzyAgu8sttYEjllB5Dl2H106UVz2eKtboXfaJaUvFJ8HgVhDBAe6ZnOu+ttZpt0huSgncuQysdZyG1zzkEEXp6orr4I3tuOaCFxk8jHX2uIKZl3JYcR8HkNiQSbnMSL2182vYKVwaGiSLgMt49epu62m/L10uorjbPE37WjKmWpddaJXfc451z1qPSbhsOTccIvUG1fEE0vwu56GOJoQl0fvgxJuefq2clqcqKayyQMNWsHUnPtc7xRzz1pgg3FwI4cGS6kMBmFrg3HJf41t0huRgmcuQysdZyG1zzkEEXp6ornscF27cFNy77ZPevXzXemiLctAsbRBDZrZjc5jYgjuuQXGwUHcrhzFwWQ2BLA5jmUm17H1DVsp3op3ssOVwZUy1JvtU2d851z1pjwW4/DxMGys5GzObgeoAA+ulOjtzsOHcyRhgxBGtiRYkE6j5Kc6KTLLCyl1gw5EnWqZ9bzzjypDpDQ0c5DHMrrsdGKsBzXHJ5a1waAjU5mMkjWIDSOWIBFjl5F9QpyopxgjLrxaKponkDbocaLThMKsSLGt8qgAXN9XlrVo/RceHDCNbZmLHXfX/YdVK6KfcbgaZZciZwjscc8+VN+O0JHM4ku6OBbPGxVrcx56wj3PRANmzyMylSzsWbKRYgE976qc6KYYIybxaKp4nkAuhxSOLRaK6yAHMkYjGs96NfrPXSyiipGtDftCjc5zsymrF7moZZDK2fOSDcOw1gWBFtmoV5+7cfjz++k/WnaiovZoqk3RipvaZqAXjhypmbcrCTmzTZhsbhXLL5CTqrfh9AorB2aSVhsMjlsvkGwHrtTlRSFmiBqGhI2mUihcVowOCWGNY0vlW9rm/KTt9db6KKmADRQZKBzi41OaKKKK6uL/9k="/>
          <p:cNvSpPr>
            <a:spLocks noChangeAspect="1" noChangeArrowheads="1"/>
          </p:cNvSpPr>
          <p:nvPr/>
        </p:nvSpPr>
        <p:spPr bwMode="auto">
          <a:xfrm>
            <a:off x="215900" y="-47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8A7F-30C9-474B-A2D4-C12DB7D61B63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7" name="1 Título"/>
          <p:cNvSpPr txBox="1">
            <a:spLocks/>
          </p:cNvSpPr>
          <p:nvPr/>
        </p:nvSpPr>
        <p:spPr bwMode="auto">
          <a:xfrm>
            <a:off x="323528" y="332656"/>
            <a:ext cx="7283152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/>
            <a:r>
              <a:rPr lang="es-MX" kern="0" dirty="0" smtClean="0">
                <a:effectLst/>
              </a:rPr>
              <a:t>TOPIC MODELLING</a:t>
            </a:r>
            <a:endParaRPr lang="es-MX" b="0" kern="0" baseline="30000" dirty="0">
              <a:effectLst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23528" y="1196752"/>
            <a:ext cx="8443788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dirty="0">
              <a:solidFill>
                <a:srgbClr val="153265"/>
              </a:solidFill>
              <a:effectLst/>
              <a:latin typeface="Calibri" pitchFamily="34" charset="0"/>
            </a:endParaRPr>
          </a:p>
          <a:p>
            <a:r>
              <a:rPr lang="es-MX" sz="2400" b="1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Definición</a:t>
            </a:r>
          </a:p>
          <a:p>
            <a:pPr algn="just"/>
            <a:endParaRPr lang="es-MX" sz="16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es-MX" b="1" i="1" dirty="0" err="1" smtClean="0">
                <a:effectLst/>
                <a:ea typeface="Tahoma" pitchFamily="34" charset="0"/>
                <a:cs typeface="Tahoma" pitchFamily="34" charset="0"/>
              </a:rPr>
              <a:t>Topic</a:t>
            </a:r>
            <a:r>
              <a:rPr lang="es-MX" b="1" i="1" dirty="0" smtClean="0">
                <a:effectLst/>
                <a:ea typeface="Tahoma" pitchFamily="34" charset="0"/>
                <a:cs typeface="Tahoma" pitchFamily="34" charset="0"/>
              </a:rPr>
              <a:t> </a:t>
            </a:r>
            <a:r>
              <a:rPr lang="es-MX" b="1" i="1" dirty="0" err="1">
                <a:effectLst/>
                <a:ea typeface="Tahoma" pitchFamily="34" charset="0"/>
                <a:cs typeface="Tahoma" pitchFamily="34" charset="0"/>
              </a:rPr>
              <a:t>modeling</a:t>
            </a:r>
            <a:r>
              <a:rPr lang="es-MX" dirty="0">
                <a:effectLst/>
                <a:ea typeface="Tahoma" pitchFamily="34" charset="0"/>
                <a:cs typeface="Tahoma" pitchFamily="34" charset="0"/>
              </a:rPr>
              <a:t> es una herramienta de análisis textual proveniente de la rama informática de Minería de </a:t>
            </a:r>
            <a:r>
              <a:rPr lang="es-MX" dirty="0" smtClean="0">
                <a:effectLst/>
                <a:ea typeface="Tahoma" pitchFamily="34" charset="0"/>
                <a:cs typeface="Tahoma" pitchFamily="34" charset="0"/>
              </a:rPr>
              <a:t>datos.</a:t>
            </a:r>
          </a:p>
          <a:p>
            <a:pPr algn="just">
              <a:lnSpc>
                <a:spcPct val="150000"/>
              </a:lnSpc>
            </a:pPr>
            <a:endParaRPr lang="es-MX" dirty="0">
              <a:effectLst/>
              <a:ea typeface="Tahoma" pitchFamily="34" charset="0"/>
              <a:cs typeface="Tahoma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effectLst/>
                <a:ea typeface="Tahoma" pitchFamily="34" charset="0"/>
                <a:cs typeface="Tahoma" pitchFamily="34" charset="0"/>
              </a:rPr>
              <a:t>A partir solo de texto (sin utilizar </a:t>
            </a:r>
            <a:r>
              <a:rPr lang="es-MX" dirty="0" smtClean="0">
                <a:effectLst/>
                <a:ea typeface="Tahoma" pitchFamily="34" charset="0"/>
                <a:cs typeface="Tahoma" pitchFamily="34" charset="0"/>
              </a:rPr>
              <a:t>diccionarios </a:t>
            </a:r>
            <a:r>
              <a:rPr lang="es-MX" dirty="0">
                <a:effectLst/>
                <a:ea typeface="Tahoma" pitchFamily="34" charset="0"/>
                <a:cs typeface="Tahoma" pitchFamily="34" charset="0"/>
              </a:rPr>
              <a:t>o representaciones semánticas) </a:t>
            </a:r>
            <a:r>
              <a:rPr lang="es-MX" b="1" i="1" dirty="0" err="1" smtClean="0">
                <a:effectLst/>
                <a:ea typeface="Tahoma" pitchFamily="34" charset="0"/>
                <a:cs typeface="Tahoma" pitchFamily="34" charset="0"/>
              </a:rPr>
              <a:t>Topic</a:t>
            </a:r>
            <a:r>
              <a:rPr lang="es-MX" b="1" i="1" dirty="0" smtClean="0">
                <a:effectLst/>
                <a:ea typeface="Tahoma" pitchFamily="34" charset="0"/>
                <a:cs typeface="Tahoma" pitchFamily="34" charset="0"/>
              </a:rPr>
              <a:t> </a:t>
            </a:r>
            <a:r>
              <a:rPr lang="es-MX" b="1" i="1" dirty="0" err="1">
                <a:effectLst/>
                <a:ea typeface="Tahoma" pitchFamily="34" charset="0"/>
                <a:cs typeface="Tahoma" pitchFamily="34" charset="0"/>
              </a:rPr>
              <a:t>modeling</a:t>
            </a:r>
            <a:r>
              <a:rPr lang="es-MX" b="1" i="1" dirty="0">
                <a:effectLst/>
                <a:ea typeface="Tahoma" pitchFamily="34" charset="0"/>
                <a:cs typeface="Tahoma" pitchFamily="34" charset="0"/>
              </a:rPr>
              <a:t> </a:t>
            </a:r>
            <a:r>
              <a:rPr lang="es-MX" dirty="0">
                <a:effectLst/>
                <a:ea typeface="Tahoma" pitchFamily="34" charset="0"/>
                <a:cs typeface="Tahoma" pitchFamily="34" charset="0"/>
              </a:rPr>
              <a:t>usa complejos modelos estadísticos para reconstruir </a:t>
            </a:r>
            <a:r>
              <a:rPr lang="es-MX" dirty="0" smtClean="0">
                <a:effectLst/>
                <a:ea typeface="Tahoma" pitchFamily="34" charset="0"/>
                <a:cs typeface="Tahoma" pitchFamily="34" charset="0"/>
              </a:rPr>
              <a:t>temas.</a:t>
            </a:r>
          </a:p>
        </p:txBody>
      </p:sp>
    </p:spTree>
    <p:extLst>
      <p:ext uri="{BB962C8B-B14F-4D97-AF65-F5344CB8AC3E}">
        <p14:creationId xmlns:p14="http://schemas.microsoft.com/office/powerpoint/2010/main" val="665723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CEAAkGBhQPERQREhISFRUVFxIZGRcXFxcYGBUYGBUWFRQYGBcXHyYfFxojGRYaHy8gIygpLCwsFx4xNTAsNSYrLCoBCQoKDgwOGg8PGTAkHyQuLTUvLy0pNDUyLzIwLS8sLDQvKioyLDIsKi8sLDUvLy8tLCwsLDQqMiwsLCwsLS8sLP/AABEIAJ8BPQMBIgACEQEDEQH/xAAcAAABBAMBAAAAAAAAAAAAAAAABAUGBwIDCAH/xABJEAACAQICAwkOAwcCBwEBAAABAgMAEQQSBSExBgcTF0FRU2HSIjI0UnFyc4GRk6GjsbIzQtEUFiNiksHCVLMVJGOCouHwdEP/xAAbAQABBQEBAAAAAAAAAAAAAAAFAAIDBAYBB//EADkRAAEDAQQECwgDAQEBAAAAAAEAAgMRBBIhMQVBUXETNGFigZGhscHR4RQVIiQlMqLwM1LxclMj/9oADAMBAAIRAxEAPwC8axaQDaQPXWVVXvrj/mo/Qj/cerlisvtMvB1oqtrtHs8d+lVaPDL4y+0V6rg7CD5K54tU/wB6T8TEebF9Xona9Dizwulv1pycu9ULNpThpBHcpXl9FZJNqx4ZfGX2imbdt4BiPM/yFUlaoLBoz2thffpQ0y9VNbLf7M8Nu1qNq6G4ZfGHtFZ1z9o0fxovSR/cK6BqLSFg9jLRerWuqnmpLFbPaQTdpTlWLSAbSB669DX2VT++SP8An38yL7az3Dbr/wBjfgpT/Ac6/wDpsfzDq5x6/LY90OdZxMx1SRWlFB7zaJjE8UFaVqreorxWBAINwdhHLXtBEWWLSAbSB6684ZfGX2iqh3yR/wA+/mRfbUXtWig0IJY2ycJSorl6oJNpbg5HMuZHb6LohXB2EGvSagm9N+BN6QfYKl2mvB5vRS/YaD2iz8DOYa1oc0Thn4SES01JVwy+MvtFHDL4y+0VzwBQRR73AP8A0/H1Qf31zO30XRVYGZfGHtFYYU2jTzV+gqgMRJndm8ZmPtJNC7Bo/wBrLhepSmrf5IhbLb7MGm7WvKuguGXxl9oo4ZfGX2iuebUWop7gH/p+Pqh/vrmdvouhuGXxl9oo4ZfGX2iuebUWpe4B/wCn4+qXvrmdvouiQaw4ZfGHtFNO4+bPgcOf+mo/p7n+1Upih3b+c31NDrHo32h72F1Lp2b+XkV61W/gGMddre5V0Dwy+MvtFHDL4y+0Vzzai1EfcA/9Px9VR99czt9F0Nwy+MvtFerIDsIPrrni1SzeyxOTHBekjkX2Wf8AxqC0aE4KJ0gfWgrl6qWHS3CSBhZSp2+it2iiis8jaK8ZgBcmwqEbqN8hYSYsMFkcai51op5hbvz8PLVd6S01NiTeaV36ie5HkUah6hRqy6HmmF55ujt6kKtGlIojdb8R7OtXVNulwqamxMAPNwi39gNYw7p8K+pcTBfz1H1NUVRRL3DHT7yqHvl/9QuiFYEXGsGvag2ms76OwKxOyM/AKCpKm/APYauS4FIIdMyYmc4gO4R4MQqqCQA0eHjZjbnzyML9VBWaPLmlwdlXs88epFXW0NNKbO3yw61ZFFV5udd+Gwa/xoi0fCM0k7OuIXJrCISQDfuraiBVh1WtNn4BwbWv+05disQTcK2tKfvQiqr31vCo/Qj/AHHq1KqvfW8Kj9CP9x6v6G40NxVLSvFzvChVT/ek/ExHmxfV6gFT/ek/ExHmxfV60mleKP6O8IFo7jLenuUu3beAYjzP7iqSq7d23gGI8z+4qkqpaC/gdv8AAK3pn+Vu7xSjRv40XpI/uFdA1z9o38aL0kf3Cugaqaf+6Pp8FY0N9r+hU/vk+Hv5kX21FqlO+T4e/mRfbUWo9YeLR/8AI7kHtn8795U+3vd2WQrhJ27k6o2P5T4hPMeTm2c1rLrnarT3Absv2hRhpm/iqO4Y/wD9FHIf5gPaNfIaB6X0dSs8Q3jx8+tF9GW6tIZDuPh5KKb5Ph7+ZF9tRepRvk+Hv5kX21F6OWHi0e4dyEWz+d+8qzt6b8Cb0g+wVLtNeDzeil+w1Ed6b8Cb0g+wVLtNeDzeil+w1kbfx128eC01j4oNx8VQYoNAoNbpY9Xxi5+Dwjv4sLH2Rk1QwNdB4VbxqDrBVfoKP2GPo0/pH6VibDpEWS8C2tTtWttdiNpum9SnIufaKsTfXgVUw+VVHdS7AByJzVXdayyWj2iIS0pXzos1aYOAkMda0RRepVvaxhsaAwBHByaiL+Lz1bH7DH0af0j9KoW3SossnBllcNvortk0cbRHfvU6FHt7efNgIx4rSL/5lv8AKqjxXfv5zfU10CkQUWUADqFvpXP2K79/Ob6mquh5BLNM8ClSD3qfSjODiiYTlUdy1UUVbu5bc/hZMHA7wQMzRqSSqkk85JorbLY2ytDnCtTqQ6y2U2lxaDSiqKnbcpieCxuHb/qKPU3cH4NVufuxg/8ATYf+hazTcvhQQRhoAQQQQi6iNh2UJk03E9haWHEUROPRMjHBwcME6VAN8bdaY74SFrMR/EYbQCNSDmJGs9RHPU20jjRBFJK2xFZj12F7evZVCYrEtK7SObs7Fiesm5qloayCaQyPyb3+it6UtJiYGNzPctVFFSjcjuHfHfxHJSEG1/zORtC31W6z8ddtXNMyBl+Q0CzcUT5XXGCpUXoq7MFuIwcQsMOjdb92T/Vq9lbMVuNwcgscNEOtRkPtS1BffsNftNOhFfc8tPuFVq3MYZJsFhC6hsiRst/ysoKgjr20uj0DAoCrEgCiQAAbBJ+IPXW7Rmjlw0SQpfKgsLm5tcnb66VVmZZiXuLSaEnx81oI4wGAOGNAkbaIiIiXg1tCVMf8mUWGU8mqllFFQlxOZUoaBkEVVe+t4VH6Ef7j1alVXvreFR+hH+49FtDcaG4oZpXi53hQqp/vSfiYjzYvq9QCp/vSfiYjzYvq9aTSvFH9HeEC0dxlvT3KXbtvAMR5n9xVJVdu7bwDEeZ/cVSVUtBfwO3+AVvTP8rd3ilGjfxovSR/cK6Brn7Rv40XpI/uFdA1U0/90fT4Kxob7X9Cp/fJ8PfzIvtqLVKd8nw9/Mi+2otR6w8Wj/5Hcg9s/nfvKKzilKMGUkMpBBGogjWCDW1cC5iMwW6BghPMxFxfmvz0nq1UFVqEJw03phsXKJXADZUVrbCVFr25L7bU30UVxjAxoa3ILrnFxLnZqzt6b8Cb0g+wVLtNeDzeil+w1Ed6b8Cb0g+wVLtNeDzeil+w1iLfx128eC11j4oNx8VQYoNAoNbpY9dB4P8ADTzV+grdWnB/hp5q/QVurzN2ZW/bkFX2+33mH86X6JVb1ZG+33mH86X6JVb1t9EcUZ095WR0nxl3R3BSzey8OHo5P8at2qi3svDh6OT/ABq3aAab4z0DxRrRPF+kornvFd+/nN9TXQlc94rv385vqat6Azk6PFVdNZM6fBaqKKK1CzyK6EwveL5q/QVz3XQmF7xfNX6Cs1p/KPp8Ef0Lm/o8VHt8WfJgJAPzGNfa4J+AqnKt/fKjvgHPivEf/K396qCrWgwPZj/0e4Kvpf8AnG7zW3CwGR0QbWZVHlYgf3q/sHhFhjWNBZUAUDqAtVB4HEcHIkniOjf0sD/ar/ilDqGU3DAEEcoIuD7Kp6fLvgGrHwVrQwb8Z14LOiiisyj6KKKKSSKKKKSSKq3fXT/mYjzxW9jt+tWlVfb7OCJSCYDUpdD/ANwDL9porohwbam1117kO0m29ZndHeq3qcb1OJC4iVCdbxgjrytrHsa/qqD1sw+IaNg6MVZdYZTYg9RFbC1QcPC6Ouay9nm4GVsmxXFvgYoJgJrnW+RR1ksP7An1VTNLNIaYmxNuGld8uzMdQ8g2Ujqvo+xmyRXCakmqnt1qFpkvAUACVaJS88I55IvvFX/VIbjMEZsdAo/K4c+RO7+oA9dXfQTTzgZGN2Dv/wARfQzTwbjyqn98nw9/Mi+2otUp3yfD38yL7ai1aCw8Wj/5Hcgls/nfvKsfewwizYbExyKGVnUEHlGSopus3MNgJcusxtco/OPFP8w+O2pjvS/gz+kX7al2mdER4uFoZBcHYeVTyMOYigD7c6y259ftJFR0DFGWWMWmxsp9wGHWqEopw05oWTBzNDINY1g8jryMP/tRuKb61DHte0OaagrPOaWEtdmFZ29N+BN6QfYKl2mvB5vRS/YaiO9N+BN6QfYKl2mvB5vRS/YaxFv467ePBa6x8UG4+KoMUGgUGt0seug8H+Gnmr9BW6tOD/DTzV+grdXmbsyt+3IKvt9vvMP50v0Sq3qyN9vvMP50v0Sq3rb6I4ozp7ysjpPjLujuClm9l4cPRyf41btVFvZeHD0cn+NW7QDTfGegeKNaJ4v0lFc94rv385vqa6ErnvFd+/nN9TVvQGcnR4qrprJnT4LVVq7mtF4FsJC0qYYuUXMWKZr8t7nbVVUWo5a7MbQ0NDy2mxCLLaBA4ktB3q5/+D6N6PCe1P1p2XSkIFhNFq/nX9aoK1epGWIUDWSAPKdQoW/Qt/7pSd/+oi3S137YwFemnsEMXhJY1IbOhykEEFh3Sa/OAqiiK6B0fgxDFHENiIq/0gD+1Vbvh7mTh5jOg/hSm5t+RzrYeQ7R6xyVW0LaWse6EnA5fu5WNLQOexsoGWaiFTncTu9GHUYfEX4Md4+3IPFYbSvMRs8myDUVobRZo7Qy5IMEDgnfA++xdBYTHRzLmjdHHOpBHwr3FYxIhmkdEHOzBR8a59ViNYJHkoZidZJPloF7gFf5MN3qjHvo0+zHf6K/9HaSjxCcJE2ZCWANiAcpsbX5LilNR3e+S2j4evhD7ZHqRVnbQwRyuY3IEjqRyF5fG1x1gIoooqFSopFpnRS4uF4X2MNvKpGtWHWDS2inNcWkObmFxzQ4EHJULpnQkuDlMUq2PIfyuOdTyj6ctIK6Bx2j451ySorrzML+scx6xUXxe9fhXN0MsfUrAj/zBPxrVWfTkZbSYUPJks3Poh4NYjUcqqaskQsQACSTYAayTyAAbatGLeow4PdSzt1XQf41IdEbl8PhNcUShvHN2b+o6x6rVLLpuBo+AEnqTI9ETOPxkAJl3AbkzhEM0otLILW8RNtj1k2J8g66l9FFZWed88hkfmVo4YWwsDG5BU/vk+Hv5kX21FqvXH7mcNiHMksKOxAFze9hs5aT/uTgv9NH8f1rQ2fTMUUTWFpwAGrzQSfRUkkjnhwxKj+9N+DP6RftqeUj0boeHDAiGNUDG5AvrOzlpZQG2TCeZ0jcijFliMMTWHUmbdTuaTHw5DYOtyj+KeY/ynlH6VS2NwTwSNFIpV1NiD/9rHLeugqbtI7ncPiWDzQo7AWudtubVV7R2kzZQWPxb3KnbtHi0fE3B3eorvTfgTekH2Cpdprweb0Uv2GvdG6IiwwKwxqgY3IF9ZtblpTLEHUqwuGBBHOCLEVTtNobLaDKBgSFaghMcAjOdFzyKDV2/uTgv9NH8f1o/cnBf6aP4/rWj9/Q/wBT2eaB+55f7DtTtg/w081foK3V4q2AA2CvayJNStKMAq+32+8w/nS/RKrer80loWHFZRNGr5b2vfVe19nkpB+5OC/00fx/WtDYdLRWeARuaaiuzaglr0bJPKZGkY07lX29l4cPRyf41btNmA3NYbDvwkUKI1iLi97HaNtOdDdIWptql4RooKa1fsVndZ4rjjrRXPeK79/Ob6muhKZG3F4Mkk4aO58v61Noy3MshdfBNaZdKit9jdaQ26QKVzVI0Vdv7k4L/TR/H9aP3JwX+mj+P60Y9/Qf1PZ5oX7ml/sO1UlT5uJwHDY6FeRWznyIMw+IA9dWj+5OC/00fx/WlWjtzmHwzZ4YURiCLi97GxI1+QVFPpuN8bmsaakHZ5qSHRL2vDnOFAU5VpxeESZGjkUMjCxB2EVuorLgkGoWhIBFCqm3Tb3cuHJeANLFzDW6eUDvh1j2VECLaq6Ipu0juew+J1ywxsfGtZv6hY/GtDZtOOaLswryjP8AepBLRohrjWI05CqHoq3pd7PBtsWRfI5/yvXsO9pg1NysjdTOf8bUR992amR6vVUfdE9dXWnHcbHlwOHH/TU+3uv7081rw2HWJFjQWVQFA5gBYCtlZCV997nbSStPG24wN2BFFFFRp6KZ9K7rcNhZODmkKtYG2RzqN7a1BHJTxTRpTcphsU/CTRZmsBfM41C9tSsBymp4OCvf/atOSle1RTcJd/8AlSvL6JFxh4Hpj7uTs0cYeB6Y+7k7NZcX2B6D5kvao4vsD0HzJe1V36fz/wAVU+d5naseMPA9MfdydmjjDwPTH3cnZrLi+wPQfMl7VHF9geg+ZL2qX0/n/il87zO1Y8YeB6Y+7k7NHGHgemPu5OzWXF9geg+ZL2qOL7A9B8yXtUvp/P8AxS+d5naseMPA9MfdydmjjDwPTH3cnZrLi+wPQfMl7VHF9geg+ZL2qX0/n/il87zO1Y8YeB6Y+7k7NHGHgemPu5OzWXF9geg+ZL2qOL7A9B8yXtUvp/P/ABS+d5naseMPA9MfdydmjjDwPTH3cnZrLi+wPQfMl7VHF9geg+ZL2qX0/n/il87zO1Y8YeB6Y+7k7NHGHgemPu5OzWXF9geg+ZL2qOL7A9B8yXtUvp/P/FL53mdqx4w8D0x93J2aOMPA9MfdydmsuL7A9B8yXtUcX2B6D5kvapfT+f8Ail87zO1Y8YeB6Y+7k7NHGHgemPu5OzWXF9geg+ZL2qOL7A9B8yXtUvp/P/FL53mdqx4w8D0x93J2aOMPA9MfdydmsuL7A9B8yXtUcX2B6D5kvapfT+f+KXzvM7Vjxh4Hpj7uTs0cYeB6Y+7k7NZcX2B6D5kvao4vsD0HzJe1S+n8/wDFL53mdqx4w8D0x93J2aOMPA9MfdydmsuL7A9B8yXtUcX2B6D5kvapfT+f+KXzvM7Vjxh4Hpj7uTs0cYeB6Y+7k7NZcX2B6D5kvao4vsD0HzJe1S+n8/8AFL53mdqx4w8D0x93J2aOMPA9MfdydmsuL7A9B8yXtUcX2B6D5kvapfT+f+KXzvM7Vjxh4Hpj7uTs0cYeB6Y+7k7NZcX2B6D5kvao4vsD0HzJe1S+n8/8UvneZ2rHjDwPTH3cnZo4w8D0x93J2ay4vsD0HzJe1RxfYHoPmS9ql9P5/wCKXzvM7Vjxh4Hpj7uTs0cYeB6Y+7k7NZcX2B6D5kvao4vsD0HzJe1S+n8/8UvneZ2p50fpBMRGssTZka9jYi9iQdR17QaU0n0fo9MPGsUS5UW9hcm1ySdZJO0mlFDX3bxu5aq7Febeui9nrRRRRTU5FMO6iVlbC5Hdc+IjjbKxGZCGJHw27afqZt02BeRInjXM0M0UuQWBdVuGC31Xs1x5KsWYgSCv7goZwTGaJRptSI0ys6nhcOt1YgkNMiMDz3UmtOI3SxRtIlpWaIKWCxuxAIJvs1gAXvs8tE+JOJyIkcoAeJ2Z0KBRG4kt3VixJUDVcayb86MQuMRjW4OTK8USocpsxVXDAethU0cbbtJMxjnygefeonvN6rNfkT5JdPpCJ5MKc8l5MzR5cwRwYye71WIy6wDrvatkGnY3WZgHAhJD3UgggZiLHbq1+umTCYSRV0YDFJ/BBEnc95/BMev/ALjyeWluL0S/7XmQfwp1XhupoWBTy5gch6gac6KIG6TqOvY494xHLvTRJJmBrHaB4pfidNpGCSshsodgqklFN7FhybDq26jqrRiN1MCFQC7lo+EXIjtmTVrWw17b9Vje1N2Ow7Q4uV3wrYiOZY7FFVijKuQqwYiykWN9lb4MMyYuA8DkRYJEORe4RmdGVQRzBTrAtSEMVATsrmNmXXglwslSOWmXL5YpxGmkJsBIRnVMwXuQ5t3J5RtAJtYHVt1VqwukIg2JfhJP4bKZOEzBY7Rg9wG2C2vVtvTXNgXGI4WBZo5DMokQgmGaPMA0hvqVsgvcWNxs13rRpDRcsw0gqIwMjwPHmFhJwax5hfrKEa6c2CI4XqAga+UV8+hcMsmdKkV7ilsmkS2Pw4HDIrRTkq91VrBMjZdl9Z1HWOUCnDCboIpWjVc1pQ5jYrZZAvfZT5Neu1xspsknlmxOGmXDzKFjxAbOAoVmCWB17LjaNvJfXSPBQzNJgpXgnzIZhLfKFUtGVGRc1ljB5QNltppxhY5ovYUadYz+I+A/cmiVzXGmNTs1fD5lK91emL4d+CMoyyRrwiXC5uFVXUsNZFrgnZfVe+qn/G4cyIVV2Qkr3S7QAwLWPISAR66h8mFnXAvgjBK0iOtmUApIv7QsmYMTtttG2pshuAbEdRtcdWqop2tja0N1Od0j4aHpUkJL3Eu1geNQo1hsOz4zEQGfEBEjhZbSG4L58xuduwbacf8AjaQqqyF2AKxtNl7jhNSnM3J3WonYDqJvSfARMMfiJDG4R44VViuolM2b6034TBtGZMPJghKTJIySlUaNldy4MhY3BXNssTq1VI5rXn4jkG7NmPamBzmD4dp27cE+Y3T8UOYtmyxlRI4F1jLWsGP/AHC9r2uL2rDE7pYo2kS0rNEFZgsbk2N9Y1axYbdlN2DabDS4iE4d5RLK8kbjLk7u11kJPc5SOY3GwbL7VicYnFuY3yvDCqkKbMyCTMB/UKZwMYzxwrmMcR1Zn9BT+FectuzLP0/SnNtMR5Yyt3Mq5kVRcstgS2u1gARrNtoG0007otKiXAyywu6lGVTYlGVhIqsjDaDY7Oukmi8HLAcHM0chVcPwEigXaM3Vg2Ua2F1sbX5K80loqRsPjWWNy2IljKRgd1lXgxmI/KTlJ18luXVUkcMTJG46xr51COrH/VG+SR0Zw1HurXrw/wAT1prE3/gq0uYZXcRA5xGGvtBGXMVtq1kZrCt401EY45EbOJTaMKLlzYkgA7LAG97Wsb03xh4MZLMUkaKdIbFVLFGjDDKyjWLg3va19tNbYB8NHhjwchlE88oWPK7Rq+csuQkBhlYKbHUTqOy7GwscA2v6QSeoin6E8yuBJp+1w6wap4xenYZIJyWmQRhlkKpIHjPKAwFsw23BO0HZS2XSaR5VAd2KZgqjM+UWuxv/AHOs7L1HmtJhcZGkWI4aUOxWSPIWaRci5RcjKMoG3VbXtpTI0sGITECCWSOSCONggGeN0ZiLqSNRzGumBmQ5cCc8B676bVwTOzPJiBylOa7oYnWNoy0nCqzoqDuiq2zGxtaxIGvXfVSzA41J41ljN1cXB1j4HYaZcW8xlhDQPwZSS4iy3VywKI7gjKuXblNiw5RW/cfA8eEjjkjZGTMCGt4zG4sdmuoZImCO8M67QcMfIfuUjJHF905U2bvNJt1emAMNiBGZc0YILx3AR7AhSw18ovbZfXanKbSyxLYh3KorsEXMVU/mPlsdW02NhqqOT4aZMNjMIYJXZ2naN1AKushLC5vqYE2IOvmvSiWBosQZZMI80c0cIsFRnidAVKspNrEG972qzwMd0NrkTTEY/b69VM1Dwr717dqOGfopPh8QsqK6NmVwCCOUEaj1VHdz+kpFxMuHldmVzK8JbWcscrxOl+UjKD5CafsDHkiUcGsdh3iAWXlyi2o26uWo9jdHyyQrJCjLPBPLJGHGXMrzOSp/lZGufJVeEMN5hyOFTqzoeuleRSyl3wuGYx35V9FljdJSPpCCNXZYbzqQDbO8cYdiSOQFgvlVqW6Q0miypIzyiKMlGKg8HwjEKOEYbQuzYQC2sgikk+j2jxOCypI6wjEcI+XVmkQd0ecs9ybbL0nw+EaN5YJMFw2eWR45SqNGVkcuOELa1yk8xOrVyVYuxkNI1N5NrgTjrpTr2KG88XgdZ5dgIGGqqepd0USPJGwcNEqsRlNyGYKpTx7k21X5tuqvcTi4/wBow6s0yuwkKqMwRu4u2f8AKSBsF7gmmvTmEkkf9ojjPCYUjg1K/jg24QX8W2peYgnmNKMbmkxOClEUgVeGL3XvM8eVQ3Xfmvz7KhETKAjY6uOu74+NMwpTI/EHaKYaq+HhXWlsm6CJWAObKZOCD27jhLkZb+UWva19V70YrT8cecnOVjIEjqpKxnUbMRr1Ai9gbX12pq0E02HX9kbDuxR3yy9zwRQuXDk3vmF+9Ave2zaMYsNJFHi8MYncyvO0bAXVxMDYM2xCCTfNbVsvXeAjDiPEYiufJh+4Fc4Z5FfDI0y/fFShWBFxrB5a9pLozCcDDFETcoiLfnyqBf4Uqqg4AEgK4CSMUUUUVxdRRRSd9IRhzGWAZUzm9wAt7XzHVt664XBuZXQ0uyCUVhNKEUsxAABJJ2ACmxt08O0cKy+OsblfbalX7XDPCzZleIq2bl1Ad0CNoNuTbUQnY6oY4V3/ALgpjA9tC9pA3fuK34bErKodGDKdhHsrbSLBzQxwK6FVhC3BNwLHX+bXrJ5ddJTuoh22lyePwT5PLe2yucMxrRfcK02/uCXAPc43Gmldn7ineiksmk41RXLjK5VVIuQS2obKT4nT8UbFLu7LtEaM+XylRYHqpzpo25uHWmthkdk09ScqKSaP0pHiATG17bRrDL5QdYrRidPxRsU7t2XvhGjPl8pAsPJSM0YaHXhQ8qQhkLi26ajkTlRTeun4TGZc9lDZTcMDmtfLlIuT1CtH7zwjvuFQH8zRuq+0jVTTaIhm4dacLPKcmnqTvRXisCAQbg7COWmnSG6mCBijMSw2hQTbynZ8afJKyMXnkAJkcT5DdYCSneimPCbssPIwXMyX2ZxYe0EgeunmaZUUsxAUbSTYD102OeOQVY4EJ0kEkZo9pBWdFME27fDqbAu3Wq6vjamrdDuuWSNRh5HVs3daiptY8vltsqtLpCBjSQ4GmoFWYtHzvcAWkV1kKaUVEdAbq4YoFSV3LgtfUzbWJGvl1U9YLdHFOH4LOxRcxAU3PMBzmnw22GUAhwqRlXFMmsU0RNWmgOdME6Uh0jodJyrlpEdLhXjYqwDWzDmINhqIOymrB6TlhQ4jGMyKzWSMKO5vci9hfYNXx20uG6eDgxKXspJAuDckWvYbeWpIrawfFW6eXA08io5LE/7aXhyYivmlmDwCxA2LsxtdnYsxte2s7BrOoWGs89Kajv79Ye9v4nly/wDu9PeCxyTKHjYMp5R9CNoPUacy1RzO+F4J3pr7LLC34mkDct9FJMdpSOC2drFr2UAszW5lW5NJod0cTMEbOhbUOERkBPUSLV100bTdLhXeuNgkcLwaabk6UUnwuOSXNkN8jFWFiCGG0WNKKkDg4VCjLS00IRRTXJulgBK5yzAlcqqzEkbbADWOvZWWG3QRO4ju6MdgkRkzeS+o1D7RETS8OtTezygVunqTlRSeTSEauY2YBgmc3uAEva+bZt66QNuphGv+IV8cRvk/qtspzp42/c4da42CR/2tJ6E70Uin0xEiLIWujbCoZr/0g81J/wB6MP4z+6l7NcdPE3AuHWk2CV2IaepOtFNI3VYY3HCG45Mj5j1AFbmvU3SwlgrcJHfUDIjICfKRb21z2mH+46072ab+h6k60UUVOq6KKKKSSKjWkMCJtIKrd7wIZhyMFc2B5xmsbdVSWo7jMasWkULGwaHLfkBLki/NrFvXVK2Xbrb2V4K7Y71513O6VIQLaqjGlof2ac5NSYiKcMo2Z0QsGtznZ6zUoqMaYk4echda4eKcseTO6FQvltrrlupcFM6inj2VXbDW+a5UNfDtokGEx0ZOGjmYCOKFHsQSGkPe3A22GupCd0+G6VfY36Uy6FkGHkgd9STQImY7A67ATyXH1qXWqCxCQtNHCvKMcsNY1KxbTGHioNOQ0GeOo61AcXOpWaKFv4fDQPGRcBS9w1r7LN9KnGDwawoEQWA+POTzk89NW638FPTQ/dT5Ullh4OVwOJoO0k0Gf6FFapuEiYRgKnsAFTl+lMOkUEeNw8i6jLwiP/MAoKk85B+grTufx6YZTh5zwcoZzdtQkubhg2w83qpRpvwnB+fJ9gp2xOESVcrqrDmIv7Oak2Jxle5hxB15YtbX/V10jRExrxgRqzwc6n+LOQqBmOUAa7m1h13P1prn3Q4ZgUzGQG4IVHcEcutRao9howcWMGzloEdyqk3BYIDkJ5QDyfrUzkkWJCxsqqNfIABTop3zhxFGgGhrjv2Yd6bJAyAtBq4nEUww1ajj3Jp3Hy5sMBrIVnUX22Davga06WmwUEjPKqNK1iRbOdgA1HUuodVZbkZL4ZmA1mSUgHrNwDUT3PtG2JviSLHMe72F7/mv69vLVGS0XIYWAAl2t2Q/aq8yz35pnkkBupuZ/aI3QaQw82UwRGMi+bUqgjk1Kdv61px+mHmihhJNkWx/ma5C357LYe2nndnpGFlSKIoSGzHJawFiALjVfX8Kj0+BZI45fyvm18zKxFvYAfbQa1X2yvDXA4CtBQavFGLLcdEwuaRiaVNTr8FPdGbkoIkAdFke3dFtevlsNgFM27LQ8UESNHGFJexIvsyk218lPGjd10EiAu4R7d0G1a+Wx2EU27scYmIw6vEwZVlsSL6jkPP5R7aNWkWU2U8Fdywyr570FsxtQtQ4W9njnTy3LXo3Q8LaPaVo1LhJjm13uC1vZatW9/8Aiy+Yv3Vu0HpSI4JsOXAkIkUKfzF75bc9y1qa9yOlUw8zcIcqutr8xBuL9W2qTHRMls7xQCmO+mtXHtlfFaGmpNcN1dSkW7zwZfSL9r0h0BHAcEGxOXKsrkXJ22taw1t5K17sdPRzIsURz2YMzDYLAgC/L31Rd5GKKpvlGbL5Se6PwHsrlrtbGWpz2gO+GnInWSyvfZWscS34q8qk2kdNYFkZFg12NmVFWx5CDcHbWO4CciaRL6ima3WrAD4MadxpDBwYe8Zi73UBYuxty8t77b0x7gvCW9E33JUhqLVES5pJ/qMvNR4GyygNcAP7HPyU6xE6RjO7KoH5mIFr8lz5KYdNaaw88EiAs91axEbkBgLqc1rDXy1miCbHyLLYiJEManZ3QBZ7cpvqvS/T+JWPDSlja6Mo6ywIAHtotI90kbyKBoqMRXLA6xTtQmNjY5GA1LjQ4GmeI1GvYmjRMxjmhc97iokv6VFGv1j4mnrTWP4CF3HfWso52bUvxPwpqODMuj4infxpHInnIL/EXHrrOPFjGzQZe8jRZm89tUanrGs1FG50bODGbgCOnPqOPSpZGNkfwhyaSD0ZdYw6EswEUeCgQSMq2HdMSBdjrbXy6zTVuj0zBNh3CliwsysEewYEEHMRYeXrpTo9BNjMQ0gBaIoqA/lUi+YA8pPLW/dbiVTCyAnW4yqOUn/0NfqrryTZ3XaBoBGWOGG0U7UowBaG3qlxIOeGOOw1z5EgmgGIxsOfWDh1dl5G7okA84zWNuqpPl1W5KjmC8Mg/wDyL91SSprGBR7tZPgFBbCasbqA8SmLQCcHPioV7xXRlHIM6kkDq1Ur0zpIxhY4hmmk1IObndv5RTaukFw+Jxrtr8HAA2sxQ2UdZpw0Po5lLTza5pNvMi8iL1Dl66jhcSzgmbXdAvEdeodepSTNAfwr9jcNpug9Ws9WtZ4LBR4SO7sL62eRiAWY98ST9KQ6U05h5opI7s4KsO5jdhe2o3AtqOu9eTIJsfwcouscQZFOwsTra3KRs9VOmlsSsULsxsMrAdZIsAOsmnVJY4NoGioxFcs9Y8U2gEjS6pcaHA0zy1Hw2LVudmL4WFm1nINfk1f2pxpq3LeCQ+b/AHNOtWbOawsPIO5VrSKTPA2nvRRRRU6gRTPPo0yYws6ZojAUN7WJ4S9rbdmuniio5IxJQHUVJHIYySNYTR+7SDUJcQqeIJWy25ue3rpbDoyOOMxIoVCCCBtNxYknaT10qoprYI24hqc6eR2BcUkGio+CEBUNGABZteobNfP10iXcyq6lmxKr4olNh1Dlp4opOgjdSrckmzyNrR2abv8AgMXB8HZsucPrZiSwtYkk9VONFFPaxrPtFEx0jn/capLitHJKyMwN0zFdZHfCx2bdVIRuZQallxCL4iytl8mvWPbTxRTHQRvNS3FPbPIwUDsE2ybnoDGIsllU3BBIYN42bbesYtzyAgu8sttYEjllB5Dl2H106UVz2eKtboXfaJaUvFJ8HgVhDBAe6ZnOu+ttZpt0huSgncuQysdZyG1zzkEEXp6orr4I3tuOaCFxk8jHX2uIKZl3JYcR8HkNiQSbnMSL2182vYKVwaGiSLgMt49epu62m/L10uorjbPE37WjKmWpddaJXfc451z1qPSbhsOTccIvUG1fEE0vwu56GOJoQl0fvgxJuefq2clqcqKayyQMNWsHUnPtc7xRzz1pgg3FwI4cGS6kMBmFrg3HJf41t0huRgmcuQysdZyG1zzkEEXp6ornscF27cFNy77ZPevXzXemiLctAsbRBDZrZjc5jYgjuuQXGwUHcrhzFwWQ2BLA5jmUm17H1DVsp3op3ssOVwZUy1JvtU2d851z1pjwW4/DxMGys5GzObgeoAA+ulOjtzsOHcyRhgxBGtiRYkE6j5Kc6KTLLCyl1gw5EnWqZ9bzzjypDpDQ0c5DHMrrsdGKsBzXHJ5a1waAjU5mMkjWIDSOWIBFjl5F9QpyopxgjLrxaKponkDbocaLThMKsSLGt8qgAXN9XlrVo/RceHDCNbZmLHXfX/YdVK6KfcbgaZZciZwjscc8+VN+O0JHM4ku6OBbPGxVrcx56wj3PRANmzyMylSzsWbKRYgE976qc6KYYIybxaKp4nkAuhxSOLRaK6yAHMkYjGs96NfrPXSyiipGtDftCjc5zsymrF7moZZDK2fOSDcOw1gWBFtmoV5+7cfjz++k/WnaiovZoqk3RipvaZqAXjhypmbcrCTmzTZhsbhXLL5CTqrfh9AorB2aSVhsMjlsvkGwHrtTlRSFmiBqGhI2mUihcVowOCWGNY0vlW9rm/KTt9db6KKmADRQZKBzi41OaKKKK6uL/9k="/>
          <p:cNvSpPr>
            <a:spLocks noChangeAspect="1" noChangeArrowheads="1"/>
          </p:cNvSpPr>
          <p:nvPr/>
        </p:nvSpPr>
        <p:spPr bwMode="auto">
          <a:xfrm>
            <a:off x="63500" y="-1571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" name="AutoShape 4" descr="data:image/jpeg;base64,/9j/4AAQSkZJRgABAQAAAQABAAD/2wCEAAkGBhQPERQREhISFRUVFxIZGRcXFxcYGBUYGBUWFRQYGBcXHyYfFxojGRYaHy8gIygpLCwsFx4xNTAsNSYrLCoBCQoKDgwOGg8PGTAkHyQuLTUvLy0pNDUyLzIwLS8sLDQvKioyLDIsKi8sLDUvLy8tLCwsLDQqMiwsLCwsLS8sLP/AABEIAJ8BPQMBIgACEQEDEQH/xAAcAAABBAMBAAAAAAAAAAAAAAAABAUGBwIDCAH/xABJEAACAQICAwkOAwcCBwEBAAABAgMAEQQSBSExBgcTF0FRU2HSIjI0UnFyc4GRk6GjsbIzQtEUFiNiksHCVLMVJGOCouHwdEP/xAAbAQABBQEBAAAAAAAAAAAAAAAFAAIDBAYBB//EADkRAAEDAQQECwgDAQEBAAAAAAEAAgMRBBIhMQVBUXETNGFigZGhscHR4RQVIiQlMqLwM1LxclMj/9oADAMBAAIRAxEAPwC8axaQDaQPXWVVXvrj/mo/Qj/cerlisvtMvB1oqtrtHs8d+lVaPDL4y+0V6rg7CD5K54tU/wB6T8TEebF9Xona9Dizwulv1pycu9ULNpThpBHcpXl9FZJNqx4ZfGX2imbdt4BiPM/yFUlaoLBoz2thffpQ0y9VNbLf7M8Nu1qNq6G4ZfGHtFZ1z9o0fxovSR/cK6BqLSFg9jLRerWuqnmpLFbPaQTdpTlWLSAbSB669DX2VT++SP8An38yL7az3Dbr/wBjfgpT/Ac6/wDpsfzDq5x6/LY90OdZxMx1SRWlFB7zaJjE8UFaVqreorxWBAINwdhHLXtBEWWLSAbSB6684ZfGX2iqh3yR/wA+/mRfbUXtWig0IJY2ycJSorl6oJNpbg5HMuZHb6LohXB2EGvSagm9N+BN6QfYKl2mvB5vRS/YaD2iz8DOYa1oc0Thn4SES01JVwy+MvtFHDL4y+0VzwBQRR73AP8A0/H1Qf31zO30XRVYGZfGHtFYYU2jTzV+gqgMRJndm8ZmPtJNC7Bo/wBrLhepSmrf5IhbLb7MGm7WvKuguGXxl9oo4ZfGX2iuebUWop7gH/p+Pqh/vrmdvouhuGXxl9oo4ZfGX2iuebUWpe4B/wCn4+qXvrmdvouiQaw4ZfGHtFNO4+bPgcOf+mo/p7n+1Upih3b+c31NDrHo32h72F1Lp2b+XkV61W/gGMddre5V0Dwy+MvtFHDL4y+0Vzzai1EfcA/9Px9VR99czt9F0Nwy+MvtFerIDsIPrrni1SzeyxOTHBekjkX2Wf8AxqC0aE4KJ0gfWgrl6qWHS3CSBhZSp2+it2iiis8jaK8ZgBcmwqEbqN8hYSYsMFkcai51op5hbvz8PLVd6S01NiTeaV36ie5HkUah6hRqy6HmmF55ujt6kKtGlIojdb8R7OtXVNulwqamxMAPNwi39gNYw7p8K+pcTBfz1H1NUVRRL3DHT7yqHvl/9QuiFYEXGsGvag2ms76OwKxOyM/AKCpKm/APYauS4FIIdMyYmc4gO4R4MQqqCQA0eHjZjbnzyML9VBWaPLmlwdlXs88epFXW0NNKbO3yw61ZFFV5udd+Gwa/xoi0fCM0k7OuIXJrCISQDfuraiBVh1WtNn4BwbWv+05disQTcK2tKfvQiqr31vCo/Qj/AHHq1KqvfW8Kj9CP9x6v6G40NxVLSvFzvChVT/ek/ExHmxfV6gFT/ek/ExHmxfV60mleKP6O8IFo7jLenuUu3beAYjzP7iqSq7d23gGI8z+4qkqpaC/gdv8AAK3pn+Vu7xSjRv40XpI/uFdA1z9o38aL0kf3Cugaqaf+6Pp8FY0N9r+hU/vk+Hv5kX21FqlO+T4e/mRfbUWo9YeLR/8AI7kHtn8795U+3vd2WQrhJ27k6o2P5T4hPMeTm2c1rLrnarT3Absv2hRhpm/iqO4Y/wD9FHIf5gPaNfIaB6X0dSs8Q3jx8+tF9GW6tIZDuPh5KKb5Ph7+ZF9tRepRvk+Hv5kX21F6OWHi0e4dyEWz+d+8qzt6b8Cb0g+wVLtNeDzeil+w1Ed6b8Cb0g+wVLtNeDzeil+w1kbfx128eC01j4oNx8VQYoNAoNbpY9Xxi5+Dwjv4sLH2Rk1QwNdB4VbxqDrBVfoKP2GPo0/pH6VibDpEWS8C2tTtWttdiNpum9SnIufaKsTfXgVUw+VVHdS7AByJzVXdayyWj2iIS0pXzos1aYOAkMda0RRepVvaxhsaAwBHByaiL+Lz1bH7DH0af0j9KoW3SossnBllcNvortk0cbRHfvU6FHt7efNgIx4rSL/5lv8AKqjxXfv5zfU10CkQUWUADqFvpXP2K79/Ob6mquh5BLNM8ClSD3qfSjODiiYTlUdy1UUVbu5bc/hZMHA7wQMzRqSSqkk85JorbLY2ytDnCtTqQ6y2U2lxaDSiqKnbcpieCxuHb/qKPU3cH4NVufuxg/8ATYf+hazTcvhQQRhoAQQQQi6iNh2UJk03E9haWHEUROPRMjHBwcME6VAN8bdaY74SFrMR/EYbQCNSDmJGs9RHPU20jjRBFJK2xFZj12F7evZVCYrEtK7SObs7Fiesm5qloayCaQyPyb3+it6UtJiYGNzPctVFFSjcjuHfHfxHJSEG1/zORtC31W6z8ddtXNMyBl+Q0CzcUT5XXGCpUXoq7MFuIwcQsMOjdb92T/Vq9lbMVuNwcgscNEOtRkPtS1BffsNftNOhFfc8tPuFVq3MYZJsFhC6hsiRst/ysoKgjr20uj0DAoCrEgCiQAAbBJ+IPXW7Rmjlw0SQpfKgsLm5tcnb66VVmZZiXuLSaEnx81oI4wGAOGNAkbaIiIiXg1tCVMf8mUWGU8mqllFFQlxOZUoaBkEVVe+t4VH6Ef7j1alVXvreFR+hH+49FtDcaG4oZpXi53hQqp/vSfiYjzYvq9QCp/vSfiYjzYvq9aTSvFH9HeEC0dxlvT3KXbtvAMR5n9xVJVdu7bwDEeZ/cVSVUtBfwO3+AVvTP8rd3ilGjfxovSR/cK6Brn7Rv40XpI/uFdA1U0/90fT4Kxob7X9Cp/fJ8PfzIvtqLVKd8nw9/Mi+2otR6w8Wj/5Hcg9s/nfvKKzilKMGUkMpBBGogjWCDW1cC5iMwW6BghPMxFxfmvz0nq1UFVqEJw03phsXKJXADZUVrbCVFr25L7bU30UVxjAxoa3ILrnFxLnZqzt6b8Cb0g+wVLtNeDzeil+w1Ed6b8Cb0g+wVLtNeDzeil+w1iLfx128eC11j4oNx8VQYoNAoNbpY9dB4P8ADTzV+grdWnB/hp5q/QVurzN2ZW/bkFX2+33mH86X6JVb1ZG+33mH86X6JVb1t9EcUZ095WR0nxl3R3BSzey8OHo5P8at2qi3svDh6OT/ABq3aAab4z0DxRrRPF+kornvFd+/nN9TXQlc94rv385vqat6Azk6PFVdNZM6fBaqKKK1CzyK6EwveL5q/QVz3XQmF7xfNX6Cs1p/KPp8Ef0Lm/o8VHt8WfJgJAPzGNfa4J+AqnKt/fKjvgHPivEf/K396qCrWgwPZj/0e4Kvpf8AnG7zW3CwGR0QbWZVHlYgf3q/sHhFhjWNBZUAUDqAtVB4HEcHIkniOjf0sD/ar/ilDqGU3DAEEcoIuD7Kp6fLvgGrHwVrQwb8Z14LOiiisyj6KKKKSSKKKKSSKq3fXT/mYjzxW9jt+tWlVfb7OCJSCYDUpdD/ANwDL9porohwbam1117kO0m29ZndHeq3qcb1OJC4iVCdbxgjrytrHsa/qqD1sw+IaNg6MVZdYZTYg9RFbC1QcPC6Ouay9nm4GVsmxXFvgYoJgJrnW+RR1ksP7An1VTNLNIaYmxNuGld8uzMdQ8g2Ujqvo+xmyRXCakmqnt1qFpkvAUACVaJS88I55IvvFX/VIbjMEZsdAo/K4c+RO7+oA9dXfQTTzgZGN2Dv/wARfQzTwbjyqn98nw9/Mi+2otUp3yfD38yL7ai1aCw8Wj/5Hcgls/nfvKsfewwizYbExyKGVnUEHlGSopus3MNgJcusxtco/OPFP8w+O2pjvS/gz+kX7al2mdER4uFoZBcHYeVTyMOYigD7c6y259ftJFR0DFGWWMWmxsp9wGHWqEopw05oWTBzNDINY1g8jryMP/tRuKb61DHte0OaagrPOaWEtdmFZ29N+BN6QfYKl2mvB5vRS/YaiO9N+BN6QfYKl2mvB5vRS/YaxFv467ePBa6x8UG4+KoMUGgUGt0seug8H+Gnmr9BW6tOD/DTzV+grdXmbsyt+3IKvt9vvMP50v0Sq3qyN9vvMP50v0Sq3rb6I4ozp7ysjpPjLujuClm9l4cPRyf41btVFvZeHD0cn+NW7QDTfGegeKNaJ4v0lFc94rv385vqa6ErnvFd+/nN9TVvQGcnR4qrprJnT4LVVq7mtF4FsJC0qYYuUXMWKZr8t7nbVVUWo5a7MbQ0NDy2mxCLLaBA4ktB3q5/+D6N6PCe1P1p2XSkIFhNFq/nX9aoK1epGWIUDWSAPKdQoW/Qt/7pSd/+oi3S137YwFemnsEMXhJY1IbOhykEEFh3Sa/OAqiiK6B0fgxDFHENiIq/0gD+1Vbvh7mTh5jOg/hSm5t+RzrYeQ7R6xyVW0LaWse6EnA5fu5WNLQOexsoGWaiFTncTu9GHUYfEX4Md4+3IPFYbSvMRs8myDUVobRZo7Qy5IMEDgnfA++xdBYTHRzLmjdHHOpBHwr3FYxIhmkdEHOzBR8a59ViNYJHkoZidZJPloF7gFf5MN3qjHvo0+zHf6K/9HaSjxCcJE2ZCWANiAcpsbX5LilNR3e+S2j4evhD7ZHqRVnbQwRyuY3IEjqRyF5fG1x1gIoooqFSopFpnRS4uF4X2MNvKpGtWHWDS2inNcWkObmFxzQ4EHJULpnQkuDlMUq2PIfyuOdTyj6ctIK6Bx2j451ySorrzML+scx6xUXxe9fhXN0MsfUrAj/zBPxrVWfTkZbSYUPJks3Poh4NYjUcqqaskQsQACSTYAayTyAAbatGLeow4PdSzt1XQf41IdEbl8PhNcUShvHN2b+o6x6rVLLpuBo+AEnqTI9ETOPxkAJl3AbkzhEM0otLILW8RNtj1k2J8g66l9FFZWed88hkfmVo4YWwsDG5BU/vk+Hv5kX21FqvXH7mcNiHMksKOxAFze9hs5aT/uTgv9NH8f1rQ2fTMUUTWFpwAGrzQSfRUkkjnhwxKj+9N+DP6RftqeUj0boeHDAiGNUDG5AvrOzlpZQG2TCeZ0jcijFliMMTWHUmbdTuaTHw5DYOtyj+KeY/ynlH6VS2NwTwSNFIpV1NiD/9rHLeugqbtI7ncPiWDzQo7AWudtubVV7R2kzZQWPxb3KnbtHi0fE3B3eorvTfgTekH2Cpdprweb0Uv2GvdG6IiwwKwxqgY3IF9ZtblpTLEHUqwuGBBHOCLEVTtNobLaDKBgSFaghMcAjOdFzyKDV2/uTgv9NH8f1o/cnBf6aP4/rWj9/Q/wBT2eaB+55f7DtTtg/w081foK3V4q2AA2CvayJNStKMAq+32+8w/nS/RKrer80loWHFZRNGr5b2vfVe19nkpB+5OC/00fx/WtDYdLRWeARuaaiuzaglr0bJPKZGkY07lX29l4cPRyf41btNmA3NYbDvwkUKI1iLi97HaNtOdDdIWptql4RooKa1fsVndZ4rjjrRXPeK79/Ob6muhKZG3F4Mkk4aO58v61Noy3MshdfBNaZdKit9jdaQ26QKVzVI0Vdv7k4L/TR/H9aP3JwX+mj+P60Y9/Qf1PZ5oX7ml/sO1UlT5uJwHDY6FeRWznyIMw+IA9dWj+5OC/00fx/WlWjtzmHwzZ4YURiCLi97GxI1+QVFPpuN8bmsaakHZ5qSHRL2vDnOFAU5VpxeESZGjkUMjCxB2EVuorLgkGoWhIBFCqm3Tb3cuHJeANLFzDW6eUDvh1j2VECLaq6Ipu0juew+J1ywxsfGtZv6hY/GtDZtOOaLswryjP8AepBLRohrjWI05CqHoq3pd7PBtsWRfI5/yvXsO9pg1NysjdTOf8bUR992amR6vVUfdE9dXWnHcbHlwOHH/TU+3uv7081rw2HWJFjQWVQFA5gBYCtlZCV997nbSStPG24wN2BFFFFRp6KZ9K7rcNhZODmkKtYG2RzqN7a1BHJTxTRpTcphsU/CTRZmsBfM41C9tSsBymp4OCvf/atOSle1RTcJd/8AlSvL6JFxh4Hpj7uTs0cYeB6Y+7k7NZcX2B6D5kvao4vsD0HzJe1V36fz/wAVU+d5naseMPA9MfdydmjjDwPTH3cnZrLi+wPQfMl7VHF9geg+ZL2qX0/n/il87zO1Y8YeB6Y+7k7NHGHgemPu5OzWXF9geg+ZL2qOL7A9B8yXtUvp/P8AxS+d5naseMPA9MfdydmjjDwPTH3cnZrLi+wPQfMl7VHF9geg+ZL2qX0/n/il87zO1Y8YeB6Y+7k7NHGHgemPu5OzWXF9geg+ZL2qOL7A9B8yXtUvp/P/ABS+d5naseMPA9MfdydmjjDwPTH3cnZrLi+wPQfMl7VHF9geg+ZL2qX0/n/il87zO1Y8YeB6Y+7k7NHGHgemPu5OzWXF9geg+ZL2qOL7A9B8yXtUvp/P/FL53mdqx4w8D0x93J2aOMPA9MfdydmsuL7A9B8yXtUcX2B6D5kvapfT+f8Ail87zO1Y8YeB6Y+7k7NHGHgemPu5OzWXF9geg+ZL2qOL7A9B8yXtUvp/P/FL53mdqx4w8D0x93J2aOMPA9MfdydmsuL7A9B8yXtUcX2B6D5kvapfT+f+KXzvM7Vjxh4Hpj7uTs0cYeB6Y+7k7NZcX2B6D5kvao4vsD0HzJe1S+n8/wDFL53mdqx4w8D0x93J2aOMPA9MfdydmsuL7A9B8yXtUcX2B6D5kvapfT+f+KXzvM7Vjxh4Hpj7uTs0cYeB6Y+7k7NZcX2B6D5kvao4vsD0HzJe1S+n8/8AFL53mdqx4w8D0x93J2aOMPA9MfdydmsuL7A9B8yXtUcX2B6D5kvapfT+f+KXzvM7Vjxh4Hpj7uTs0cYeB6Y+7k7NZcX2B6D5kvao4vsD0HzJe1S+n8/8UvneZ2rHjDwPTH3cnZo4w8D0x93J2ay4vsD0HzJe1RxfYHoPmS9ql9P5/wCKXzvM7Vjxh4Hpj7uTs0cYeB6Y+7k7NZcX2B6D5kvao4vsD0HzJe1S+n8/8UvneZ2p50fpBMRGssTZka9jYi9iQdR17QaU0n0fo9MPGsUS5UW9hcm1ySdZJO0mlFDX3bxu5aq7Febeui9nrRRRRTU5FMO6iVlbC5Hdc+IjjbKxGZCGJHw27afqZt02BeRInjXM0M0UuQWBdVuGC31Xs1x5KsWYgSCv7goZwTGaJRptSI0ys6nhcOt1YgkNMiMDz3UmtOI3SxRtIlpWaIKWCxuxAIJvs1gAXvs8tE+JOJyIkcoAeJ2Z0KBRG4kt3VixJUDVcayb86MQuMRjW4OTK8USocpsxVXDAethU0cbbtJMxjnygefeonvN6rNfkT5JdPpCJ5MKc8l5MzR5cwRwYye71WIy6wDrvatkGnY3WZgHAhJD3UgggZiLHbq1+umTCYSRV0YDFJ/BBEnc95/BMev/ALjyeWluL0S/7XmQfwp1XhupoWBTy5gch6gac6KIG6TqOvY494xHLvTRJJmBrHaB4pfidNpGCSshsodgqklFN7FhybDq26jqrRiN1MCFQC7lo+EXIjtmTVrWw17b9Vje1N2Ow7Q4uV3wrYiOZY7FFVijKuQqwYiykWN9lb4MMyYuA8DkRYJEORe4RmdGVQRzBTrAtSEMVATsrmNmXXglwslSOWmXL5YpxGmkJsBIRnVMwXuQ5t3J5RtAJtYHVt1VqwukIg2JfhJP4bKZOEzBY7Rg9wG2C2vVtvTXNgXGI4WBZo5DMokQgmGaPMA0hvqVsgvcWNxs13rRpDRcsw0gqIwMjwPHmFhJwax5hfrKEa6c2CI4XqAga+UV8+hcMsmdKkV7ilsmkS2Pw4HDIrRTkq91VrBMjZdl9Z1HWOUCnDCboIpWjVc1pQ5jYrZZAvfZT5Neu1xspsknlmxOGmXDzKFjxAbOAoVmCWB17LjaNvJfXSPBQzNJgpXgnzIZhLfKFUtGVGRc1ljB5QNltppxhY5ovYUadYz+I+A/cmiVzXGmNTs1fD5lK91emL4d+CMoyyRrwiXC5uFVXUsNZFrgnZfVe+qn/G4cyIVV2Qkr3S7QAwLWPISAR66h8mFnXAvgjBK0iOtmUApIv7QsmYMTtttG2pshuAbEdRtcdWqop2tja0N1Od0j4aHpUkJL3Eu1geNQo1hsOz4zEQGfEBEjhZbSG4L58xuduwbacf8AjaQqqyF2AKxtNl7jhNSnM3J3WonYDqJvSfARMMfiJDG4R44VViuolM2b6034TBtGZMPJghKTJIySlUaNldy4MhY3BXNssTq1VI5rXn4jkG7NmPamBzmD4dp27cE+Y3T8UOYtmyxlRI4F1jLWsGP/AHC9r2uL2rDE7pYo2kS0rNEFZgsbk2N9Y1axYbdlN2DabDS4iE4d5RLK8kbjLk7u11kJPc5SOY3GwbL7VicYnFuY3yvDCqkKbMyCTMB/UKZwMYzxwrmMcR1Zn9BT+FectuzLP0/SnNtMR5Yyt3Mq5kVRcstgS2u1gARrNtoG0007otKiXAyywu6lGVTYlGVhIqsjDaDY7Oukmi8HLAcHM0chVcPwEigXaM3Vg2Ua2F1sbX5K80loqRsPjWWNy2IljKRgd1lXgxmI/KTlJ18luXVUkcMTJG46xr51COrH/VG+SR0Zw1HurXrw/wAT1prE3/gq0uYZXcRA5xGGvtBGXMVtq1kZrCt401EY45EbOJTaMKLlzYkgA7LAG97Wsb03xh4MZLMUkaKdIbFVLFGjDDKyjWLg3va19tNbYB8NHhjwchlE88oWPK7Rq+csuQkBhlYKbHUTqOy7GwscA2v6QSeoin6E8yuBJp+1w6wap4xenYZIJyWmQRhlkKpIHjPKAwFsw23BO0HZS2XSaR5VAd2KZgqjM+UWuxv/AHOs7L1HmtJhcZGkWI4aUOxWSPIWaRci5RcjKMoG3VbXtpTI0sGITECCWSOSCONggGeN0ZiLqSNRzGumBmQ5cCc8B676bVwTOzPJiBylOa7oYnWNoy0nCqzoqDuiq2zGxtaxIGvXfVSzA41J41ljN1cXB1j4HYaZcW8xlhDQPwZSS4iy3VywKI7gjKuXblNiw5RW/cfA8eEjjkjZGTMCGt4zG4sdmuoZImCO8M67QcMfIfuUjJHF905U2bvNJt1emAMNiBGZc0YILx3AR7AhSw18ovbZfXanKbSyxLYh3KorsEXMVU/mPlsdW02NhqqOT4aZMNjMIYJXZ2naN1AKushLC5vqYE2IOvmvSiWBosQZZMI80c0cIsFRnidAVKspNrEG972qzwMd0NrkTTEY/b69VM1Dwr717dqOGfopPh8QsqK6NmVwCCOUEaj1VHdz+kpFxMuHldmVzK8JbWcscrxOl+UjKD5CafsDHkiUcGsdh3iAWXlyi2o26uWo9jdHyyQrJCjLPBPLJGHGXMrzOSp/lZGufJVeEMN5hyOFTqzoeuleRSyl3wuGYx35V9FljdJSPpCCNXZYbzqQDbO8cYdiSOQFgvlVqW6Q0miypIzyiKMlGKg8HwjEKOEYbQuzYQC2sgikk+j2jxOCypI6wjEcI+XVmkQd0ecs9ybbL0nw+EaN5YJMFw2eWR45SqNGVkcuOELa1yk8xOrVyVYuxkNI1N5NrgTjrpTr2KG88XgdZ5dgIGGqqepd0USPJGwcNEqsRlNyGYKpTx7k21X5tuqvcTi4/wBow6s0yuwkKqMwRu4u2f8AKSBsF7gmmvTmEkkf9ojjPCYUjg1K/jg24QX8W2peYgnmNKMbmkxOClEUgVeGL3XvM8eVQ3Xfmvz7KhETKAjY6uOu74+NMwpTI/EHaKYaq+HhXWlsm6CJWAObKZOCD27jhLkZb+UWva19V70YrT8cecnOVjIEjqpKxnUbMRr1Ai9gbX12pq0E02HX9kbDuxR3yy9zwRQuXDk3vmF+9Ave2zaMYsNJFHi8MYncyvO0bAXVxMDYM2xCCTfNbVsvXeAjDiPEYiufJh+4Fc4Z5FfDI0y/fFShWBFxrB5a9pLozCcDDFETcoiLfnyqBf4Uqqg4AEgK4CSMUUUUVxdRRRSd9IRhzGWAZUzm9wAt7XzHVt664XBuZXQ0uyCUVhNKEUsxAABJJ2ACmxt08O0cKy+OsblfbalX7XDPCzZleIq2bl1Ad0CNoNuTbUQnY6oY4V3/ALgpjA9tC9pA3fuK34bErKodGDKdhHsrbSLBzQxwK6FVhC3BNwLHX+bXrJ5ddJTuoh22lyePwT5PLe2yucMxrRfcK02/uCXAPc43Gmldn7ineiksmk41RXLjK5VVIuQS2obKT4nT8UbFLu7LtEaM+XylRYHqpzpo25uHWmthkdk09ScqKSaP0pHiATG17bRrDL5QdYrRidPxRsU7t2XvhGjPl8pAsPJSM0YaHXhQ8qQhkLi26ajkTlRTeun4TGZc9lDZTcMDmtfLlIuT1CtH7zwjvuFQH8zRuq+0jVTTaIhm4dacLPKcmnqTvRXisCAQbg7COWmnSG6mCBijMSw2hQTbynZ8afJKyMXnkAJkcT5DdYCSneimPCbssPIwXMyX2ZxYe0EgeunmaZUUsxAUbSTYD102OeOQVY4EJ0kEkZo9pBWdFME27fDqbAu3Wq6vjamrdDuuWSNRh5HVs3daiptY8vltsqtLpCBjSQ4GmoFWYtHzvcAWkV1kKaUVEdAbq4YoFSV3LgtfUzbWJGvl1U9YLdHFOH4LOxRcxAU3PMBzmnw22GUAhwqRlXFMmsU0RNWmgOdME6Uh0jodJyrlpEdLhXjYqwDWzDmINhqIOymrB6TlhQ4jGMyKzWSMKO5vci9hfYNXx20uG6eDgxKXspJAuDckWvYbeWpIrawfFW6eXA08io5LE/7aXhyYivmlmDwCxA2LsxtdnYsxte2s7BrOoWGs89Kajv79Ye9v4nly/wDu9PeCxyTKHjYMp5R9CNoPUacy1RzO+F4J3pr7LLC34mkDct9FJMdpSOC2drFr2UAszW5lW5NJod0cTMEbOhbUOERkBPUSLV100bTdLhXeuNgkcLwaabk6UUnwuOSXNkN8jFWFiCGG0WNKKkDg4VCjLS00IRRTXJulgBK5yzAlcqqzEkbbADWOvZWWG3QRO4ju6MdgkRkzeS+o1D7RETS8OtTezygVunqTlRSeTSEauY2YBgmc3uAEva+bZt66QNuphGv+IV8cRvk/qtspzp42/c4da42CR/2tJ6E70Uin0xEiLIWujbCoZr/0g81J/wB6MP4z+6l7NcdPE3AuHWk2CV2IaepOtFNI3VYY3HCG45Mj5j1AFbmvU3SwlgrcJHfUDIjICfKRb21z2mH+46072ab+h6k60UUVOq6KKKKSSKjWkMCJtIKrd7wIZhyMFc2B5xmsbdVSWo7jMasWkULGwaHLfkBLki/NrFvXVK2Xbrb2V4K7Y71513O6VIQLaqjGlof2ac5NSYiKcMo2Z0QsGtznZ6zUoqMaYk4echda4eKcseTO6FQvltrrlupcFM6inj2VXbDW+a5UNfDtokGEx0ZOGjmYCOKFHsQSGkPe3A22GupCd0+G6VfY36Uy6FkGHkgd9STQImY7A67ATyXH1qXWqCxCQtNHCvKMcsNY1KxbTGHioNOQ0GeOo61AcXOpWaKFv4fDQPGRcBS9w1r7LN9KnGDwawoEQWA+POTzk89NW638FPTQ/dT5Ullh4OVwOJoO0k0Gf6FFapuEiYRgKnsAFTl+lMOkUEeNw8i6jLwiP/MAoKk85B+grTufx6YZTh5zwcoZzdtQkubhg2w83qpRpvwnB+fJ9gp2xOESVcrqrDmIv7Oak2Jxle5hxB15YtbX/V10jRExrxgRqzwc6n+LOQqBmOUAa7m1h13P1prn3Q4ZgUzGQG4IVHcEcutRao9howcWMGzloEdyqk3BYIDkJ5QDyfrUzkkWJCxsqqNfIABTop3zhxFGgGhrjv2Yd6bJAyAtBq4nEUww1ajj3Jp3Hy5sMBrIVnUX22Davga06WmwUEjPKqNK1iRbOdgA1HUuodVZbkZL4ZmA1mSUgHrNwDUT3PtG2JviSLHMe72F7/mv69vLVGS0XIYWAAl2t2Q/aq8yz35pnkkBupuZ/aI3QaQw82UwRGMi+bUqgjk1Kdv61px+mHmihhJNkWx/ma5C357LYe2nndnpGFlSKIoSGzHJawFiALjVfX8Kj0+BZI45fyvm18zKxFvYAfbQa1X2yvDXA4CtBQavFGLLcdEwuaRiaVNTr8FPdGbkoIkAdFke3dFtevlsNgFM27LQ8UESNHGFJexIvsyk218lPGjd10EiAu4R7d0G1a+Wx2EU27scYmIw6vEwZVlsSL6jkPP5R7aNWkWU2U8Fdywyr570FsxtQtQ4W9njnTy3LXo3Q8LaPaVo1LhJjm13uC1vZatW9/8Aiy+Yv3Vu0HpSI4JsOXAkIkUKfzF75bc9y1qa9yOlUw8zcIcqutr8xBuL9W2qTHRMls7xQCmO+mtXHtlfFaGmpNcN1dSkW7zwZfSL9r0h0BHAcEGxOXKsrkXJ22taw1t5K17sdPRzIsURz2YMzDYLAgC/L31Rd5GKKpvlGbL5Se6PwHsrlrtbGWpz2gO+GnInWSyvfZWscS34q8qk2kdNYFkZFg12NmVFWx5CDcHbWO4CciaRL6ima3WrAD4MadxpDBwYe8Zi73UBYuxty8t77b0x7gvCW9E33JUhqLVES5pJ/qMvNR4GyygNcAP7HPyU6xE6RjO7KoH5mIFr8lz5KYdNaaw88EiAs91axEbkBgLqc1rDXy1miCbHyLLYiJEManZ3QBZ7cpvqvS/T+JWPDSlja6Mo6ywIAHtotI90kbyKBoqMRXLA6xTtQmNjY5GA1LjQ4GmeI1GvYmjRMxjmhc97iokv6VFGv1j4mnrTWP4CF3HfWso52bUvxPwpqODMuj4infxpHInnIL/EXHrrOPFjGzQZe8jRZm89tUanrGs1FG50bODGbgCOnPqOPSpZGNkfwhyaSD0ZdYw6EswEUeCgQSMq2HdMSBdjrbXy6zTVuj0zBNh3CliwsysEewYEEHMRYeXrpTo9BNjMQ0gBaIoqA/lUi+YA8pPLW/dbiVTCyAnW4yqOUn/0NfqrryTZ3XaBoBGWOGG0U7UowBaG3qlxIOeGOOw1z5EgmgGIxsOfWDh1dl5G7okA84zWNuqpPl1W5KjmC8Mg/wDyL91SSprGBR7tZPgFBbCasbqA8SmLQCcHPioV7xXRlHIM6kkDq1Ur0zpIxhY4hmmk1IObndv5RTaukFw+Jxrtr8HAA2sxQ2UdZpw0Po5lLTza5pNvMi8iL1Dl66jhcSzgmbXdAvEdeodepSTNAfwr9jcNpug9Ws9WtZ4LBR4SO7sL62eRiAWY98ST9KQ6U05h5opI7s4KsO5jdhe2o3AtqOu9eTIJsfwcouscQZFOwsTra3KRs9VOmlsSsULsxsMrAdZIsAOsmnVJY4NoGioxFcs9Y8U2gEjS6pcaHA0zy1Hw2LVudmL4WFm1nINfk1f2pxpq3LeCQ+b/AHNOtWbOawsPIO5VrSKTPA2nvRRRRU6gRTPPo0yYws6ZojAUN7WJ4S9rbdmuniio5IxJQHUVJHIYySNYTR+7SDUJcQqeIJWy25ue3rpbDoyOOMxIoVCCCBtNxYknaT10qoprYI24hqc6eR2BcUkGio+CEBUNGABZteobNfP10iXcyq6lmxKr4olNh1Dlp4opOgjdSrckmzyNrR2abv8AgMXB8HZsucPrZiSwtYkk9VONFFPaxrPtFEx0jn/capLitHJKyMwN0zFdZHfCx2bdVIRuZQallxCL4iytl8mvWPbTxRTHQRvNS3FPbPIwUDsE2ybnoDGIsllU3BBIYN42bbesYtzyAgu8sttYEjllB5Dl2H106UVz2eKtboXfaJaUvFJ8HgVhDBAe6ZnOu+ttZpt0huSgncuQysdZyG1zzkEEXp6orr4I3tuOaCFxk8jHX2uIKZl3JYcR8HkNiQSbnMSL2182vYKVwaGiSLgMt49epu62m/L10uorjbPE37WjKmWpddaJXfc451z1qPSbhsOTccIvUG1fEE0vwu56GOJoQl0fvgxJuefq2clqcqKayyQMNWsHUnPtc7xRzz1pgg3FwI4cGS6kMBmFrg3HJf41t0huRgmcuQysdZyG1zzkEEXp6ornscF27cFNy77ZPevXzXemiLctAsbRBDZrZjc5jYgjuuQXGwUHcrhzFwWQ2BLA5jmUm17H1DVsp3op3ssOVwZUy1JvtU2d851z1pjwW4/DxMGys5GzObgeoAA+ulOjtzsOHcyRhgxBGtiRYkE6j5Kc6KTLLCyl1gw5EnWqZ9bzzjypDpDQ0c5DHMrrsdGKsBzXHJ5a1waAjU5mMkjWIDSOWIBFjl5F9QpyopxgjLrxaKponkDbocaLThMKsSLGt8qgAXN9XlrVo/RceHDCNbZmLHXfX/YdVK6KfcbgaZZciZwjscc8+VN+O0JHM4ku6OBbPGxVrcx56wj3PRANmzyMylSzsWbKRYgE976qc6KYYIybxaKp4nkAuhxSOLRaK6yAHMkYjGs96NfrPXSyiipGtDftCjc5zsymrF7moZZDK2fOSDcOw1gWBFtmoV5+7cfjz++k/WnaiovZoqk3RipvaZqAXjhypmbcrCTmzTZhsbhXLL5CTqrfh9AorB2aSVhsMjlsvkGwHrtTlRSFmiBqGhI2mUihcVowOCWGNY0vlW9rm/KTt9db6KKmADRQZKBzi41OaKKKK6uL/9k="/>
          <p:cNvSpPr>
            <a:spLocks noChangeAspect="1" noChangeArrowheads="1"/>
          </p:cNvSpPr>
          <p:nvPr/>
        </p:nvSpPr>
        <p:spPr bwMode="auto">
          <a:xfrm>
            <a:off x="215900" y="-47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8A7F-30C9-474B-A2D4-C12DB7D61B63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7" name="1 Título"/>
          <p:cNvSpPr txBox="1">
            <a:spLocks/>
          </p:cNvSpPr>
          <p:nvPr/>
        </p:nvSpPr>
        <p:spPr bwMode="auto">
          <a:xfrm>
            <a:off x="323528" y="332656"/>
            <a:ext cx="7283152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/>
            <a:r>
              <a:rPr lang="es-MX" kern="0" dirty="0" smtClean="0">
                <a:effectLst/>
              </a:rPr>
              <a:t>TOPIC MODELLING</a:t>
            </a:r>
            <a:endParaRPr lang="es-MX" b="0" kern="0" baseline="30000" dirty="0">
              <a:effectLst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23528" y="1196752"/>
            <a:ext cx="84437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dirty="0">
              <a:solidFill>
                <a:srgbClr val="153265"/>
              </a:solidFill>
              <a:effectLst/>
              <a:latin typeface="Calibri" pitchFamily="34" charset="0"/>
            </a:endParaRPr>
          </a:p>
          <a:p>
            <a:r>
              <a:rPr lang="es-MX" sz="24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Latent</a:t>
            </a:r>
            <a:r>
              <a:rPr lang="es-MX" sz="24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MX" sz="24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Dirichlet</a:t>
            </a:r>
            <a:r>
              <a:rPr lang="es-MX" sz="24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MX" sz="2400" b="1" dirty="0" err="1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Allocation</a:t>
            </a:r>
            <a:r>
              <a:rPr lang="es-MX" sz="2400" b="1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(LDA)</a:t>
            </a:r>
          </a:p>
          <a:p>
            <a:pPr algn="just"/>
            <a:endParaRPr lang="es-MX" sz="16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es-MX" dirty="0">
                <a:effectLst/>
                <a:ea typeface="Tahoma" pitchFamily="34" charset="0"/>
                <a:cs typeface="Tahoma" pitchFamily="34" charset="0"/>
              </a:rPr>
              <a:t>El autor más influyente sobre </a:t>
            </a:r>
            <a:r>
              <a:rPr lang="es-MX" b="1" i="1" dirty="0" err="1" smtClean="0">
                <a:effectLst/>
                <a:ea typeface="Tahoma" pitchFamily="34" charset="0"/>
                <a:cs typeface="Tahoma" pitchFamily="34" charset="0"/>
              </a:rPr>
              <a:t>Topic</a:t>
            </a:r>
            <a:r>
              <a:rPr lang="es-MX" b="1" i="1" dirty="0" smtClean="0">
                <a:effectLst/>
                <a:ea typeface="Tahoma" pitchFamily="34" charset="0"/>
                <a:cs typeface="Tahoma" pitchFamily="34" charset="0"/>
              </a:rPr>
              <a:t> </a:t>
            </a:r>
            <a:r>
              <a:rPr lang="es-MX" b="1" i="1" dirty="0" err="1">
                <a:effectLst/>
                <a:ea typeface="Tahoma" pitchFamily="34" charset="0"/>
                <a:cs typeface="Tahoma" pitchFamily="34" charset="0"/>
              </a:rPr>
              <a:t>modeling</a:t>
            </a:r>
            <a:r>
              <a:rPr lang="es-MX" dirty="0">
                <a:effectLst/>
                <a:ea typeface="Tahoma" pitchFamily="34" charset="0"/>
                <a:cs typeface="Tahoma" pitchFamily="34" charset="0"/>
              </a:rPr>
              <a:t> es </a:t>
            </a:r>
            <a:r>
              <a:rPr lang="es-MX" b="1" i="1" dirty="0" smtClean="0">
                <a:effectLst/>
                <a:ea typeface="Tahoma" pitchFamily="34" charset="0"/>
                <a:cs typeface="Tahoma" pitchFamily="34" charset="0"/>
              </a:rPr>
              <a:t>David </a:t>
            </a:r>
            <a:r>
              <a:rPr lang="es-MX" b="1" i="1" dirty="0" err="1" smtClean="0">
                <a:effectLst/>
                <a:ea typeface="Tahoma" pitchFamily="34" charset="0"/>
                <a:cs typeface="Tahoma" pitchFamily="34" charset="0"/>
              </a:rPr>
              <a:t>Blei</a:t>
            </a:r>
            <a:r>
              <a:rPr lang="es-MX" dirty="0" smtClean="0">
                <a:effectLst/>
                <a:ea typeface="Tahoma" pitchFamily="34" charset="0"/>
                <a:cs typeface="Tahoma" pitchFamily="34" charset="0"/>
              </a:rPr>
              <a:t>, </a:t>
            </a:r>
            <a:r>
              <a:rPr lang="es-MX" dirty="0">
                <a:effectLst/>
                <a:ea typeface="Tahoma" pitchFamily="34" charset="0"/>
                <a:cs typeface="Tahoma" pitchFamily="34" charset="0"/>
              </a:rPr>
              <a:t>quien </a:t>
            </a:r>
            <a:r>
              <a:rPr lang="es-MX" dirty="0" smtClean="0">
                <a:effectLst/>
                <a:ea typeface="Tahoma" pitchFamily="34" charset="0"/>
                <a:cs typeface="Tahoma" pitchFamily="34" charset="0"/>
              </a:rPr>
              <a:t>propuso (2011) su </a:t>
            </a:r>
            <a:r>
              <a:rPr lang="es-MX" dirty="0">
                <a:effectLst/>
                <a:ea typeface="Tahoma" pitchFamily="34" charset="0"/>
                <a:cs typeface="Tahoma" pitchFamily="34" charset="0"/>
              </a:rPr>
              <a:t>modelo </a:t>
            </a:r>
            <a:r>
              <a:rPr lang="es-MX" dirty="0" smtClean="0">
                <a:effectLst/>
                <a:ea typeface="Tahoma" pitchFamily="34" charset="0"/>
                <a:cs typeface="Tahoma" pitchFamily="34" charset="0"/>
              </a:rPr>
              <a:t>llamado</a:t>
            </a:r>
            <a:r>
              <a:rPr lang="es-MX" b="1" i="1" dirty="0" smtClean="0">
                <a:effectLst/>
                <a:ea typeface="Tahoma" pitchFamily="34" charset="0"/>
                <a:cs typeface="Tahoma" pitchFamily="34" charset="0"/>
              </a:rPr>
              <a:t> </a:t>
            </a:r>
            <a:r>
              <a:rPr lang="es-MX" b="1" i="1" dirty="0" err="1" smtClean="0">
                <a:effectLst/>
                <a:ea typeface="Tahoma" pitchFamily="34" charset="0"/>
                <a:cs typeface="Tahoma" pitchFamily="34" charset="0"/>
              </a:rPr>
              <a:t>Latent</a:t>
            </a:r>
            <a:r>
              <a:rPr lang="es-MX" b="1" i="1" dirty="0" smtClean="0">
                <a:effectLst/>
                <a:ea typeface="Tahoma" pitchFamily="34" charset="0"/>
                <a:cs typeface="Tahoma" pitchFamily="34" charset="0"/>
              </a:rPr>
              <a:t> </a:t>
            </a:r>
            <a:r>
              <a:rPr lang="es-MX" b="1" i="1" dirty="0" err="1">
                <a:effectLst/>
                <a:ea typeface="Tahoma" pitchFamily="34" charset="0"/>
                <a:cs typeface="Tahoma" pitchFamily="34" charset="0"/>
              </a:rPr>
              <a:t>Dirichlet</a:t>
            </a:r>
            <a:r>
              <a:rPr lang="es-MX" b="1" i="1" dirty="0">
                <a:effectLst/>
                <a:ea typeface="Tahoma" pitchFamily="34" charset="0"/>
                <a:cs typeface="Tahoma" pitchFamily="34" charset="0"/>
              </a:rPr>
              <a:t> </a:t>
            </a:r>
            <a:r>
              <a:rPr lang="es-MX" b="1" i="1" dirty="0" err="1" smtClean="0">
                <a:effectLst/>
                <a:ea typeface="Tahoma" pitchFamily="34" charset="0"/>
                <a:cs typeface="Tahoma" pitchFamily="34" charset="0"/>
              </a:rPr>
              <a:t>Allocation</a:t>
            </a:r>
            <a:r>
              <a:rPr lang="es-MX" b="1" i="1" dirty="0" smtClean="0">
                <a:effectLst/>
                <a:ea typeface="Tahoma" pitchFamily="34" charset="0"/>
                <a:cs typeface="Tahoma" pitchFamily="34" charset="0"/>
              </a:rPr>
              <a:t> (LDA)</a:t>
            </a:r>
            <a:endParaRPr lang="es-MX" dirty="0" smtClean="0">
              <a:effectLst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905" y="3145889"/>
            <a:ext cx="5825033" cy="3235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250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CEAAkGBhQPERQREhISFRUVFxIZGRcXFxcYGBUYGBUWFRQYGBcXHyYfFxojGRYaHy8gIygpLCwsFx4xNTAsNSYrLCoBCQoKDgwOGg8PGTAkHyQuLTUvLy0pNDUyLzIwLS8sLDQvKioyLDIsKi8sLDUvLy8tLCwsLDQqMiwsLCwsLS8sLP/AABEIAJ8BPQMBIgACEQEDEQH/xAAcAAABBAMBAAAAAAAAAAAAAAAABAUGBwIDCAH/xABJEAACAQICAwkOAwcCBwEBAAABAgMAEQQSBSExBgcTF0FRU2HSIjI0UnFyc4GRk6GjsbIzQtEUFiNiksHCVLMVJGOCouHwdEP/xAAbAQABBQEBAAAAAAAAAAAAAAAFAAIDBAYBB//EADkRAAEDAQQECwgDAQEBAAAAAAEAAgMRBBIhMQVBUXETNGFigZGhscHR4RQVIiQlMqLwM1LxclMj/9oADAMBAAIRAxEAPwC8axaQDaQPXWVVXvrj/mo/Qj/cerlisvtMvB1oqtrtHs8d+lVaPDL4y+0V6rg7CD5K54tU/wB6T8TEebF9Xona9Dizwulv1pycu9ULNpThpBHcpXl9FZJNqx4ZfGX2imbdt4BiPM/yFUlaoLBoz2thffpQ0y9VNbLf7M8Nu1qNq6G4ZfGHtFZ1z9o0fxovSR/cK6BqLSFg9jLRerWuqnmpLFbPaQTdpTlWLSAbSB669DX2VT++SP8An38yL7az3Dbr/wBjfgpT/Ac6/wDpsfzDq5x6/LY90OdZxMx1SRWlFB7zaJjE8UFaVqreorxWBAINwdhHLXtBEWWLSAbSB6684ZfGX2iqh3yR/wA+/mRfbUXtWig0IJY2ycJSorl6oJNpbg5HMuZHb6LohXB2EGvSagm9N+BN6QfYKl2mvB5vRS/YaD2iz8DOYa1oc0Thn4SES01JVwy+MvtFHDL4y+0VzwBQRR73AP8A0/H1Qf31zO30XRVYGZfGHtFYYU2jTzV+gqgMRJndm8ZmPtJNC7Bo/wBrLhepSmrf5IhbLb7MGm7WvKuguGXxl9oo4ZfGX2iuebUWop7gH/p+Pqh/vrmdvouhuGXxl9oo4ZfGX2iuebUWpe4B/wCn4+qXvrmdvouiQaw4ZfGHtFNO4+bPgcOf+mo/p7n+1Upih3b+c31NDrHo32h72F1Lp2b+XkV61W/gGMddre5V0Dwy+MvtFHDL4y+0Vzzai1EfcA/9Px9VR99czt9F0Nwy+MvtFerIDsIPrrni1SzeyxOTHBekjkX2Wf8AxqC0aE4KJ0gfWgrl6qWHS3CSBhZSp2+it2iiis8jaK8ZgBcmwqEbqN8hYSYsMFkcai51op5hbvz8PLVd6S01NiTeaV36ie5HkUah6hRqy6HmmF55ujt6kKtGlIojdb8R7OtXVNulwqamxMAPNwi39gNYw7p8K+pcTBfz1H1NUVRRL3DHT7yqHvl/9QuiFYEXGsGvag2ms76OwKxOyM/AKCpKm/APYauS4FIIdMyYmc4gO4R4MQqqCQA0eHjZjbnzyML9VBWaPLmlwdlXs88epFXW0NNKbO3yw61ZFFV5udd+Gwa/xoi0fCM0k7OuIXJrCISQDfuraiBVh1WtNn4BwbWv+05disQTcK2tKfvQiqr31vCo/Qj/AHHq1KqvfW8Kj9CP9x6v6G40NxVLSvFzvChVT/ek/ExHmxfV6gFT/ek/ExHmxfV60mleKP6O8IFo7jLenuUu3beAYjzP7iqSq7d23gGI8z+4qkqpaC/gdv8AAK3pn+Vu7xSjRv40XpI/uFdA1z9o38aL0kf3Cugaqaf+6Pp8FY0N9r+hU/vk+Hv5kX21FqlO+T4e/mRfbUWo9YeLR/8AI7kHtn8795U+3vd2WQrhJ27k6o2P5T4hPMeTm2c1rLrnarT3Absv2hRhpm/iqO4Y/wD9FHIf5gPaNfIaB6X0dSs8Q3jx8+tF9GW6tIZDuPh5KKb5Ph7+ZF9tRepRvk+Hv5kX21F6OWHi0e4dyEWz+d+8qzt6b8Cb0g+wVLtNeDzeil+w1Ed6b8Cb0g+wVLtNeDzeil+w1kbfx128eC01j4oNx8VQYoNAoNbpY9Xxi5+Dwjv4sLH2Rk1QwNdB4VbxqDrBVfoKP2GPo0/pH6VibDpEWS8C2tTtWttdiNpum9SnIufaKsTfXgVUw+VVHdS7AByJzVXdayyWj2iIS0pXzos1aYOAkMda0RRepVvaxhsaAwBHByaiL+Lz1bH7DH0af0j9KoW3SossnBllcNvortk0cbRHfvU6FHt7efNgIx4rSL/5lv8AKqjxXfv5zfU10CkQUWUADqFvpXP2K79/Ob6mquh5BLNM8ClSD3qfSjODiiYTlUdy1UUVbu5bc/hZMHA7wQMzRqSSqkk85JorbLY2ytDnCtTqQ6y2U2lxaDSiqKnbcpieCxuHb/qKPU3cH4NVufuxg/8ATYf+hazTcvhQQRhoAQQQQi6iNh2UJk03E9haWHEUROPRMjHBwcME6VAN8bdaY74SFrMR/EYbQCNSDmJGs9RHPU20jjRBFJK2xFZj12F7evZVCYrEtK7SObs7Fiesm5qloayCaQyPyb3+it6UtJiYGNzPctVFFSjcjuHfHfxHJSEG1/zORtC31W6z8ddtXNMyBl+Q0CzcUT5XXGCpUXoq7MFuIwcQsMOjdb92T/Vq9lbMVuNwcgscNEOtRkPtS1BffsNftNOhFfc8tPuFVq3MYZJsFhC6hsiRst/ysoKgjr20uj0DAoCrEgCiQAAbBJ+IPXW7Rmjlw0SQpfKgsLm5tcnb66VVmZZiXuLSaEnx81oI4wGAOGNAkbaIiIiXg1tCVMf8mUWGU8mqllFFQlxOZUoaBkEVVe+t4VH6Ef7j1alVXvreFR+hH+49FtDcaG4oZpXi53hQqp/vSfiYjzYvq9QCp/vSfiYjzYvq9aTSvFH9HeEC0dxlvT3KXbtvAMR5n9xVJVdu7bwDEeZ/cVSVUtBfwO3+AVvTP8rd3ilGjfxovSR/cK6Brn7Rv40XpI/uFdA1U0/90fT4Kxob7X9Cp/fJ8PfzIvtqLVKd8nw9/Mi+2otR6w8Wj/5Hcg9s/nfvKKzilKMGUkMpBBGogjWCDW1cC5iMwW6BghPMxFxfmvz0nq1UFVqEJw03phsXKJXADZUVrbCVFr25L7bU30UVxjAxoa3ILrnFxLnZqzt6b8Cb0g+wVLtNeDzeil+w1Ed6b8Cb0g+wVLtNeDzeil+w1iLfx128eC11j4oNx8VQYoNAoNbpY9dB4P8ADTzV+grdWnB/hp5q/QVurzN2ZW/bkFX2+33mH86X6JVb1ZG+33mH86X6JVb1t9EcUZ095WR0nxl3R3BSzey8OHo5P8at2qi3svDh6OT/ABq3aAab4z0DxRrRPF+kornvFd+/nN9TXQlc94rv385vqat6Azk6PFVdNZM6fBaqKKK1CzyK6EwveL5q/QVz3XQmF7xfNX6Cs1p/KPp8Ef0Lm/o8VHt8WfJgJAPzGNfa4J+AqnKt/fKjvgHPivEf/K396qCrWgwPZj/0e4Kvpf8AnG7zW3CwGR0QbWZVHlYgf3q/sHhFhjWNBZUAUDqAtVB4HEcHIkniOjf0sD/ar/ilDqGU3DAEEcoIuD7Kp6fLvgGrHwVrQwb8Z14LOiiisyj6KKKKSSKKKKSSKq3fXT/mYjzxW9jt+tWlVfb7OCJSCYDUpdD/ANwDL9porohwbam1117kO0m29ZndHeq3qcb1OJC4iVCdbxgjrytrHsa/qqD1sw+IaNg6MVZdYZTYg9RFbC1QcPC6Ouay9nm4GVsmxXFvgYoJgJrnW+RR1ksP7An1VTNLNIaYmxNuGld8uzMdQ8g2Ujqvo+xmyRXCakmqnt1qFpkvAUACVaJS88I55IvvFX/VIbjMEZsdAo/K4c+RO7+oA9dXfQTTzgZGN2Dv/wARfQzTwbjyqn98nw9/Mi+2otUp3yfD38yL7ai1aCw8Wj/5Hcgls/nfvKsfewwizYbExyKGVnUEHlGSopus3MNgJcusxtco/OPFP8w+O2pjvS/gz+kX7al2mdER4uFoZBcHYeVTyMOYigD7c6y259ftJFR0DFGWWMWmxsp9wGHWqEopw05oWTBzNDINY1g8jryMP/tRuKb61DHte0OaagrPOaWEtdmFZ29N+BN6QfYKl2mvB5vRS/YaiO9N+BN6QfYKl2mvB5vRS/YaxFv467ePBa6x8UG4+KoMUGgUGt0seug8H+Gnmr9BW6tOD/DTzV+grdXmbsyt+3IKvt9vvMP50v0Sq3qyN9vvMP50v0Sq3rb6I4ozp7ysjpPjLujuClm9l4cPRyf41btVFvZeHD0cn+NW7QDTfGegeKNaJ4v0lFc94rv385vqa6ErnvFd+/nN9TVvQGcnR4qrprJnT4LVVq7mtF4FsJC0qYYuUXMWKZr8t7nbVVUWo5a7MbQ0NDy2mxCLLaBA4ktB3q5/+D6N6PCe1P1p2XSkIFhNFq/nX9aoK1epGWIUDWSAPKdQoW/Qt/7pSd/+oi3S137YwFemnsEMXhJY1IbOhykEEFh3Sa/OAqiiK6B0fgxDFHENiIq/0gD+1Vbvh7mTh5jOg/hSm5t+RzrYeQ7R6xyVW0LaWse6EnA5fu5WNLQOexsoGWaiFTncTu9GHUYfEX4Md4+3IPFYbSvMRs8myDUVobRZo7Qy5IMEDgnfA++xdBYTHRzLmjdHHOpBHwr3FYxIhmkdEHOzBR8a59ViNYJHkoZidZJPloF7gFf5MN3qjHvo0+zHf6K/9HaSjxCcJE2ZCWANiAcpsbX5LilNR3e+S2j4evhD7ZHqRVnbQwRyuY3IEjqRyF5fG1x1gIoooqFSopFpnRS4uF4X2MNvKpGtWHWDS2inNcWkObmFxzQ4EHJULpnQkuDlMUq2PIfyuOdTyj6ctIK6Bx2j451ySorrzML+scx6xUXxe9fhXN0MsfUrAj/zBPxrVWfTkZbSYUPJks3Poh4NYjUcqqaskQsQACSTYAayTyAAbatGLeow4PdSzt1XQf41IdEbl8PhNcUShvHN2b+o6x6rVLLpuBo+AEnqTI9ETOPxkAJl3AbkzhEM0otLILW8RNtj1k2J8g66l9FFZWed88hkfmVo4YWwsDG5BU/vk+Hv5kX21FqvXH7mcNiHMksKOxAFze9hs5aT/uTgv9NH8f1rQ2fTMUUTWFpwAGrzQSfRUkkjnhwxKj+9N+DP6RftqeUj0boeHDAiGNUDG5AvrOzlpZQG2TCeZ0jcijFliMMTWHUmbdTuaTHw5DYOtyj+KeY/ynlH6VS2NwTwSNFIpV1NiD/9rHLeugqbtI7ncPiWDzQo7AWudtubVV7R2kzZQWPxb3KnbtHi0fE3B3eorvTfgTekH2Cpdprweb0Uv2GvdG6IiwwKwxqgY3IF9ZtblpTLEHUqwuGBBHOCLEVTtNobLaDKBgSFaghMcAjOdFzyKDV2/uTgv9NH8f1o/cnBf6aP4/rWj9/Q/wBT2eaB+55f7DtTtg/w081foK3V4q2AA2CvayJNStKMAq+32+8w/nS/RKrer80loWHFZRNGr5b2vfVe19nkpB+5OC/00fx/WtDYdLRWeARuaaiuzaglr0bJPKZGkY07lX29l4cPRyf41btNmA3NYbDvwkUKI1iLi97HaNtOdDdIWptql4RooKa1fsVndZ4rjjrRXPeK79/Ob6muhKZG3F4Mkk4aO58v61Noy3MshdfBNaZdKit9jdaQ26QKVzVI0Vdv7k4L/TR/H9aP3JwX+mj+P60Y9/Qf1PZ5oX7ml/sO1UlT5uJwHDY6FeRWznyIMw+IA9dWj+5OC/00fx/WlWjtzmHwzZ4YURiCLi97GxI1+QVFPpuN8bmsaakHZ5qSHRL2vDnOFAU5VpxeESZGjkUMjCxB2EVuorLgkGoWhIBFCqm3Tb3cuHJeANLFzDW6eUDvh1j2VECLaq6Ipu0juew+J1ywxsfGtZv6hY/GtDZtOOaLswryjP8AepBLRohrjWI05CqHoq3pd7PBtsWRfI5/yvXsO9pg1NysjdTOf8bUR992amR6vVUfdE9dXWnHcbHlwOHH/TU+3uv7081rw2HWJFjQWVQFA5gBYCtlZCV997nbSStPG24wN2BFFFFRp6KZ9K7rcNhZODmkKtYG2RzqN7a1BHJTxTRpTcphsU/CTRZmsBfM41C9tSsBymp4OCvf/atOSle1RTcJd/8AlSvL6JFxh4Hpj7uTs0cYeB6Y+7k7NZcX2B6D5kvao4vsD0HzJe1V36fz/wAVU+d5naseMPA9MfdydmjjDwPTH3cnZrLi+wPQfMl7VHF9geg+ZL2qX0/n/il87zO1Y8YeB6Y+7k7NHGHgemPu5OzWXF9geg+ZL2qOL7A9B8yXtUvp/P8AxS+d5naseMPA9MfdydmjjDwPTH3cnZrLi+wPQfMl7VHF9geg+ZL2qX0/n/il87zO1Y8YeB6Y+7k7NHGHgemPu5OzWXF9geg+ZL2qOL7A9B8yXtUvp/P/ABS+d5naseMPA9MfdydmjjDwPTH3cnZrLi+wPQfMl7VHF9geg+ZL2qX0/n/il87zO1Y8YeB6Y+7k7NHGHgemPu5OzWXF9geg+ZL2qOL7A9B8yXtUvp/P/FL53mdqx4w8D0x93J2aOMPA9MfdydmsuL7A9B8yXtUcX2B6D5kvapfT+f8Ail87zO1Y8YeB6Y+7k7NHGHgemPu5OzWXF9geg+ZL2qOL7A9B8yXtUvp/P/FL53mdqx4w8D0x93J2aOMPA9MfdydmsuL7A9B8yXtUcX2B6D5kvapfT+f+KXzvM7Vjxh4Hpj7uTs0cYeB6Y+7k7NZcX2B6D5kvao4vsD0HzJe1S+n8/wDFL53mdqx4w8D0x93J2aOMPA9MfdydmsuL7A9B8yXtUcX2B6D5kvapfT+f+KXzvM7Vjxh4Hpj7uTs0cYeB6Y+7k7NZcX2B6D5kvao4vsD0HzJe1S+n8/8AFL53mdqx4w8D0x93J2aOMPA9MfdydmsuL7A9B8yXtUcX2B6D5kvapfT+f+KXzvM7Vjxh4Hpj7uTs0cYeB6Y+7k7NZcX2B6D5kvao4vsD0HzJe1S+n8/8UvneZ2rHjDwPTH3cnZo4w8D0x93J2ay4vsD0HzJe1RxfYHoPmS9ql9P5/wCKXzvM7Vjxh4Hpj7uTs0cYeB6Y+7k7NZcX2B6D5kvao4vsD0HzJe1S+n8/8UvneZ2p50fpBMRGssTZka9jYi9iQdR17QaU0n0fo9MPGsUS5UW9hcm1ySdZJO0mlFDX3bxu5aq7Febeui9nrRRRRTU5FMO6iVlbC5Hdc+IjjbKxGZCGJHw27afqZt02BeRInjXM0M0UuQWBdVuGC31Xs1x5KsWYgSCv7goZwTGaJRptSI0ys6nhcOt1YgkNMiMDz3UmtOI3SxRtIlpWaIKWCxuxAIJvs1gAXvs8tE+JOJyIkcoAeJ2Z0KBRG4kt3VixJUDVcayb86MQuMRjW4OTK8USocpsxVXDAethU0cbbtJMxjnygefeonvN6rNfkT5JdPpCJ5MKc8l5MzR5cwRwYye71WIy6wDrvatkGnY3WZgHAhJD3UgggZiLHbq1+umTCYSRV0YDFJ/BBEnc95/BMev/ALjyeWluL0S/7XmQfwp1XhupoWBTy5gch6gac6KIG6TqOvY494xHLvTRJJmBrHaB4pfidNpGCSshsodgqklFN7FhybDq26jqrRiN1MCFQC7lo+EXIjtmTVrWw17b9Vje1N2Ow7Q4uV3wrYiOZY7FFVijKuQqwYiykWN9lb4MMyYuA8DkRYJEORe4RmdGVQRzBTrAtSEMVATsrmNmXXglwslSOWmXL5YpxGmkJsBIRnVMwXuQ5t3J5RtAJtYHVt1VqwukIg2JfhJP4bKZOEzBY7Rg9wG2C2vVtvTXNgXGI4WBZo5DMokQgmGaPMA0hvqVsgvcWNxs13rRpDRcsw0gqIwMjwPHmFhJwax5hfrKEa6c2CI4XqAga+UV8+hcMsmdKkV7ilsmkS2Pw4HDIrRTkq91VrBMjZdl9Z1HWOUCnDCboIpWjVc1pQ5jYrZZAvfZT5Neu1xspsknlmxOGmXDzKFjxAbOAoVmCWB17LjaNvJfXSPBQzNJgpXgnzIZhLfKFUtGVGRc1ljB5QNltppxhY5ovYUadYz+I+A/cmiVzXGmNTs1fD5lK91emL4d+CMoyyRrwiXC5uFVXUsNZFrgnZfVe+qn/G4cyIVV2Qkr3S7QAwLWPISAR66h8mFnXAvgjBK0iOtmUApIv7QsmYMTtttG2pshuAbEdRtcdWqop2tja0N1Od0j4aHpUkJL3Eu1geNQo1hsOz4zEQGfEBEjhZbSG4L58xuduwbacf8AjaQqqyF2AKxtNl7jhNSnM3J3WonYDqJvSfARMMfiJDG4R44VViuolM2b6034TBtGZMPJghKTJIySlUaNldy4MhY3BXNssTq1VI5rXn4jkG7NmPamBzmD4dp27cE+Y3T8UOYtmyxlRI4F1jLWsGP/AHC9r2uL2rDE7pYo2kS0rNEFZgsbk2N9Y1axYbdlN2DabDS4iE4d5RLK8kbjLk7u11kJPc5SOY3GwbL7VicYnFuY3yvDCqkKbMyCTMB/UKZwMYzxwrmMcR1Zn9BT+FectuzLP0/SnNtMR5Yyt3Mq5kVRcstgS2u1gARrNtoG0007otKiXAyywu6lGVTYlGVhIqsjDaDY7Oukmi8HLAcHM0chVcPwEigXaM3Vg2Ua2F1sbX5K80loqRsPjWWNy2IljKRgd1lXgxmI/KTlJ18luXVUkcMTJG46xr51COrH/VG+SR0Zw1HurXrw/wAT1prE3/gq0uYZXcRA5xGGvtBGXMVtq1kZrCt401EY45EbOJTaMKLlzYkgA7LAG97Wsb03xh4MZLMUkaKdIbFVLFGjDDKyjWLg3va19tNbYB8NHhjwchlE88oWPK7Rq+csuQkBhlYKbHUTqOy7GwscA2v6QSeoin6E8yuBJp+1w6wap4xenYZIJyWmQRhlkKpIHjPKAwFsw23BO0HZS2XSaR5VAd2KZgqjM+UWuxv/AHOs7L1HmtJhcZGkWI4aUOxWSPIWaRci5RcjKMoG3VbXtpTI0sGITECCWSOSCONggGeN0ZiLqSNRzGumBmQ5cCc8B676bVwTOzPJiBylOa7oYnWNoy0nCqzoqDuiq2zGxtaxIGvXfVSzA41J41ljN1cXB1j4HYaZcW8xlhDQPwZSS4iy3VywKI7gjKuXblNiw5RW/cfA8eEjjkjZGTMCGt4zG4sdmuoZImCO8M67QcMfIfuUjJHF905U2bvNJt1emAMNiBGZc0YILx3AR7AhSw18ovbZfXanKbSyxLYh3KorsEXMVU/mPlsdW02NhqqOT4aZMNjMIYJXZ2naN1AKushLC5vqYE2IOvmvSiWBosQZZMI80c0cIsFRnidAVKspNrEG972qzwMd0NrkTTEY/b69VM1Dwr717dqOGfopPh8QsqK6NmVwCCOUEaj1VHdz+kpFxMuHldmVzK8JbWcscrxOl+UjKD5CafsDHkiUcGsdh3iAWXlyi2o26uWo9jdHyyQrJCjLPBPLJGHGXMrzOSp/lZGufJVeEMN5hyOFTqzoeuleRSyl3wuGYx35V9FljdJSPpCCNXZYbzqQDbO8cYdiSOQFgvlVqW6Q0miypIzyiKMlGKg8HwjEKOEYbQuzYQC2sgikk+j2jxOCypI6wjEcI+XVmkQd0ecs9ybbL0nw+EaN5YJMFw2eWR45SqNGVkcuOELa1yk8xOrVyVYuxkNI1N5NrgTjrpTr2KG88XgdZ5dgIGGqqepd0USPJGwcNEqsRlNyGYKpTx7k21X5tuqvcTi4/wBow6s0yuwkKqMwRu4u2f8AKSBsF7gmmvTmEkkf9ojjPCYUjg1K/jg24QX8W2peYgnmNKMbmkxOClEUgVeGL3XvM8eVQ3Xfmvz7KhETKAjY6uOu74+NMwpTI/EHaKYaq+HhXWlsm6CJWAObKZOCD27jhLkZb+UWva19V70YrT8cecnOVjIEjqpKxnUbMRr1Ai9gbX12pq0E02HX9kbDuxR3yy9zwRQuXDk3vmF+9Ave2zaMYsNJFHi8MYncyvO0bAXVxMDYM2xCCTfNbVsvXeAjDiPEYiufJh+4Fc4Z5FfDI0y/fFShWBFxrB5a9pLozCcDDFETcoiLfnyqBf4Uqqg4AEgK4CSMUUUUVxdRRRSd9IRhzGWAZUzm9wAt7XzHVt664XBuZXQ0uyCUVhNKEUsxAABJJ2ACmxt08O0cKy+OsblfbalX7XDPCzZleIq2bl1Ad0CNoNuTbUQnY6oY4V3/ALgpjA9tC9pA3fuK34bErKodGDKdhHsrbSLBzQxwK6FVhC3BNwLHX+bXrJ5ddJTuoh22lyePwT5PLe2yucMxrRfcK02/uCXAPc43Gmldn7ineiksmk41RXLjK5VVIuQS2obKT4nT8UbFLu7LtEaM+XylRYHqpzpo25uHWmthkdk09ScqKSaP0pHiATG17bRrDL5QdYrRidPxRsU7t2XvhGjPl8pAsPJSM0YaHXhQ8qQhkLi26ajkTlRTeun4TGZc9lDZTcMDmtfLlIuT1CtH7zwjvuFQH8zRuq+0jVTTaIhm4dacLPKcmnqTvRXisCAQbg7COWmnSG6mCBijMSw2hQTbynZ8afJKyMXnkAJkcT5DdYCSneimPCbssPIwXMyX2ZxYe0EgeunmaZUUsxAUbSTYD102OeOQVY4EJ0kEkZo9pBWdFME27fDqbAu3Wq6vjamrdDuuWSNRh5HVs3daiptY8vltsqtLpCBjSQ4GmoFWYtHzvcAWkV1kKaUVEdAbq4YoFSV3LgtfUzbWJGvl1U9YLdHFOH4LOxRcxAU3PMBzmnw22GUAhwqRlXFMmsU0RNWmgOdME6Uh0jodJyrlpEdLhXjYqwDWzDmINhqIOymrB6TlhQ4jGMyKzWSMKO5vci9hfYNXx20uG6eDgxKXspJAuDckWvYbeWpIrawfFW6eXA08io5LE/7aXhyYivmlmDwCxA2LsxtdnYsxte2s7BrOoWGs89Kajv79Ye9v4nly/wDu9PeCxyTKHjYMp5R9CNoPUacy1RzO+F4J3pr7LLC34mkDct9FJMdpSOC2drFr2UAszW5lW5NJod0cTMEbOhbUOERkBPUSLV100bTdLhXeuNgkcLwaabk6UUnwuOSXNkN8jFWFiCGG0WNKKkDg4VCjLS00IRRTXJulgBK5yzAlcqqzEkbbADWOvZWWG3QRO4ju6MdgkRkzeS+o1D7RETS8OtTezygVunqTlRSeTSEauY2YBgmc3uAEva+bZt66QNuphGv+IV8cRvk/qtspzp42/c4da42CR/2tJ6E70Uin0xEiLIWujbCoZr/0g81J/wB6MP4z+6l7NcdPE3AuHWk2CV2IaepOtFNI3VYY3HCG45Mj5j1AFbmvU3SwlgrcJHfUDIjICfKRb21z2mH+46072ab+h6k60UUVOq6KKKKSSKjWkMCJtIKrd7wIZhyMFc2B5xmsbdVSWo7jMasWkULGwaHLfkBLki/NrFvXVK2Xbrb2V4K7Y71513O6VIQLaqjGlof2ac5NSYiKcMo2Z0QsGtznZ6zUoqMaYk4echda4eKcseTO6FQvltrrlupcFM6inj2VXbDW+a5UNfDtokGEx0ZOGjmYCOKFHsQSGkPe3A22GupCd0+G6VfY36Uy6FkGHkgd9STQImY7A67ATyXH1qXWqCxCQtNHCvKMcsNY1KxbTGHioNOQ0GeOo61AcXOpWaKFv4fDQPGRcBS9w1r7LN9KnGDwawoEQWA+POTzk89NW638FPTQ/dT5Ullh4OVwOJoO0k0Gf6FFapuEiYRgKnsAFTl+lMOkUEeNw8i6jLwiP/MAoKk85B+grTufx6YZTh5zwcoZzdtQkubhg2w83qpRpvwnB+fJ9gp2xOESVcrqrDmIv7Oak2Jxle5hxB15YtbX/V10jRExrxgRqzwc6n+LOQqBmOUAa7m1h13P1prn3Q4ZgUzGQG4IVHcEcutRao9howcWMGzloEdyqk3BYIDkJ5QDyfrUzkkWJCxsqqNfIABTop3zhxFGgGhrjv2Yd6bJAyAtBq4nEUww1ajj3Jp3Hy5sMBrIVnUX22Davga06WmwUEjPKqNK1iRbOdgA1HUuodVZbkZL4ZmA1mSUgHrNwDUT3PtG2JviSLHMe72F7/mv69vLVGS0XIYWAAl2t2Q/aq8yz35pnkkBupuZ/aI3QaQw82UwRGMi+bUqgjk1Kdv61px+mHmihhJNkWx/ma5C357LYe2nndnpGFlSKIoSGzHJawFiALjVfX8Kj0+BZI45fyvm18zKxFvYAfbQa1X2yvDXA4CtBQavFGLLcdEwuaRiaVNTr8FPdGbkoIkAdFke3dFtevlsNgFM27LQ8UESNHGFJexIvsyk218lPGjd10EiAu4R7d0G1a+Wx2EU27scYmIw6vEwZVlsSL6jkPP5R7aNWkWU2U8Fdywyr570FsxtQtQ4W9njnTy3LXo3Q8LaPaVo1LhJjm13uC1vZatW9/8Aiy+Yv3Vu0HpSI4JsOXAkIkUKfzF75bc9y1qa9yOlUw8zcIcqutr8xBuL9W2qTHRMls7xQCmO+mtXHtlfFaGmpNcN1dSkW7zwZfSL9r0h0BHAcEGxOXKsrkXJ22taw1t5K17sdPRzIsURz2YMzDYLAgC/L31Rd5GKKpvlGbL5Se6PwHsrlrtbGWpz2gO+GnInWSyvfZWscS34q8qk2kdNYFkZFg12NmVFWx5CDcHbWO4CciaRL6ima3WrAD4MadxpDBwYe8Zi73UBYuxty8t77b0x7gvCW9E33JUhqLVES5pJ/qMvNR4GyygNcAP7HPyU6xE6RjO7KoH5mIFr8lz5KYdNaaw88EiAs91axEbkBgLqc1rDXy1miCbHyLLYiJEManZ3QBZ7cpvqvS/T+JWPDSlja6Mo6ywIAHtotI90kbyKBoqMRXLA6xTtQmNjY5GA1LjQ4GmeI1GvYmjRMxjmhc97iokv6VFGv1j4mnrTWP4CF3HfWso52bUvxPwpqODMuj4infxpHInnIL/EXHrrOPFjGzQZe8jRZm89tUanrGs1FG50bODGbgCOnPqOPSpZGNkfwhyaSD0ZdYw6EswEUeCgQSMq2HdMSBdjrbXy6zTVuj0zBNh3CliwsysEewYEEHMRYeXrpTo9BNjMQ0gBaIoqA/lUi+YA8pPLW/dbiVTCyAnW4yqOUn/0NfqrryTZ3XaBoBGWOGG0U7UowBaG3qlxIOeGOOw1z5EgmgGIxsOfWDh1dl5G7okA84zWNuqpPl1W5KjmC8Mg/wDyL91SSprGBR7tZPgFBbCasbqA8SmLQCcHPioV7xXRlHIM6kkDq1Ur0zpIxhY4hmmk1IObndv5RTaukFw+Jxrtr8HAA2sxQ2UdZpw0Po5lLTza5pNvMi8iL1Dl66jhcSzgmbXdAvEdeodepSTNAfwr9jcNpug9Ws9WtZ4LBR4SO7sL62eRiAWY98ST9KQ6U05h5opI7s4KsO5jdhe2o3AtqOu9eTIJsfwcouscQZFOwsTra3KRs9VOmlsSsULsxsMrAdZIsAOsmnVJY4NoGioxFcs9Y8U2gEjS6pcaHA0zy1Hw2LVudmL4WFm1nINfk1f2pxpq3LeCQ+b/AHNOtWbOawsPIO5VrSKTPA2nvRRRRU6gRTPPo0yYws6ZojAUN7WJ4S9rbdmuniio5IxJQHUVJHIYySNYTR+7SDUJcQqeIJWy25ue3rpbDoyOOMxIoVCCCBtNxYknaT10qoprYI24hqc6eR2BcUkGio+CEBUNGABZteobNfP10iXcyq6lmxKr4olNh1Dlp4opOgjdSrckmzyNrR2abv8AgMXB8HZsucPrZiSwtYkk9VONFFPaxrPtFEx0jn/capLitHJKyMwN0zFdZHfCx2bdVIRuZQallxCL4iytl8mvWPbTxRTHQRvNS3FPbPIwUDsE2ybnoDGIsllU3BBIYN42bbesYtzyAgu8sttYEjllB5Dl2H106UVz2eKtboXfaJaUvFJ8HgVhDBAe6ZnOu+ttZpt0huSgncuQysdZyG1zzkEEXp6orr4I3tuOaCFxk8jHX2uIKZl3JYcR8HkNiQSbnMSL2182vYKVwaGiSLgMt49epu62m/L10uorjbPE37WjKmWpddaJXfc451z1qPSbhsOTccIvUG1fEE0vwu56GOJoQl0fvgxJuefq2clqcqKayyQMNWsHUnPtc7xRzz1pgg3FwI4cGS6kMBmFrg3HJf41t0huRgmcuQysdZyG1zzkEEXp6ornscF27cFNy77ZPevXzXemiLctAsbRBDZrZjc5jYgjuuQXGwUHcrhzFwWQ2BLA5jmUm17H1DVsp3op3ssOVwZUy1JvtU2d851z1pjwW4/DxMGys5GzObgeoAA+ulOjtzsOHcyRhgxBGtiRYkE6j5Kc6KTLLCyl1gw5EnWqZ9bzzjypDpDQ0c5DHMrrsdGKsBzXHJ5a1waAjU5mMkjWIDSOWIBFjl5F9QpyopxgjLrxaKponkDbocaLThMKsSLGt8qgAXN9XlrVo/RceHDCNbZmLHXfX/YdVK6KfcbgaZZciZwjscc8+VN+O0JHM4ku6OBbPGxVrcx56wj3PRANmzyMylSzsWbKRYgE976qc6KYYIybxaKp4nkAuhxSOLRaK6yAHMkYjGs96NfrPXSyiipGtDftCjc5zsymrF7moZZDK2fOSDcOw1gWBFtmoV5+7cfjz++k/WnaiovZoqk3RipvaZqAXjhypmbcrCTmzTZhsbhXLL5CTqrfh9AorB2aSVhsMjlsvkGwHrtTlRSFmiBqGhI2mUihcVowOCWGNY0vlW9rm/KTt9db6KKmADRQZKBzi41OaKKKK6uL/9k="/>
          <p:cNvSpPr>
            <a:spLocks noChangeAspect="1" noChangeArrowheads="1"/>
          </p:cNvSpPr>
          <p:nvPr/>
        </p:nvSpPr>
        <p:spPr bwMode="auto">
          <a:xfrm>
            <a:off x="63500" y="-1571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" name="AutoShape 4" descr="data:image/jpeg;base64,/9j/4AAQSkZJRgABAQAAAQABAAD/2wCEAAkGBhQPERQREhISFRUVFxIZGRcXFxcYGBUYGBUWFRQYGBcXHyYfFxojGRYaHy8gIygpLCwsFx4xNTAsNSYrLCoBCQoKDgwOGg8PGTAkHyQuLTUvLy0pNDUyLzIwLS8sLDQvKioyLDIsKi8sLDUvLy8tLCwsLDQqMiwsLCwsLS8sLP/AABEIAJ8BPQMBIgACEQEDEQH/xAAcAAABBAMBAAAAAAAAAAAAAAAABAUGBwIDCAH/xABJEAACAQICAwkOAwcCBwEBAAABAgMAEQQSBSExBgcTF0FRU2HSIjI0UnFyc4GRk6GjsbIzQtEUFiNiksHCVLMVJGOCouHwdEP/xAAbAQABBQEBAAAAAAAAAAAAAAAFAAIDBAYBB//EADkRAAEDAQQECwgDAQEBAAAAAAEAAgMRBBIhMQVBUXETNGFigZGhscHR4RQVIiQlMqLwM1LxclMj/9oADAMBAAIRAxEAPwC8axaQDaQPXWVVXvrj/mo/Qj/cerlisvtMvB1oqtrtHs8d+lVaPDL4y+0V6rg7CD5K54tU/wB6T8TEebF9Xona9Dizwulv1pycu9ULNpThpBHcpXl9FZJNqx4ZfGX2imbdt4BiPM/yFUlaoLBoz2thffpQ0y9VNbLf7M8Nu1qNq6G4ZfGHtFZ1z9o0fxovSR/cK6BqLSFg9jLRerWuqnmpLFbPaQTdpTlWLSAbSB669DX2VT++SP8An38yL7az3Dbr/wBjfgpT/Ac6/wDpsfzDq5x6/LY90OdZxMx1SRWlFB7zaJjE8UFaVqreorxWBAINwdhHLXtBEWWLSAbSB6684ZfGX2iqh3yR/wA+/mRfbUXtWig0IJY2ycJSorl6oJNpbg5HMuZHb6LohXB2EGvSagm9N+BN6QfYKl2mvB5vRS/YaD2iz8DOYa1oc0Thn4SES01JVwy+MvtFHDL4y+0VzwBQRR73AP8A0/H1Qf31zO30XRVYGZfGHtFYYU2jTzV+gqgMRJndm8ZmPtJNC7Bo/wBrLhepSmrf5IhbLb7MGm7WvKuguGXxl9oo4ZfGX2iuebUWop7gH/p+Pqh/vrmdvouhuGXxl9oo4ZfGX2iuebUWpe4B/wCn4+qXvrmdvouiQaw4ZfGHtFNO4+bPgcOf+mo/p7n+1Upih3b+c31NDrHo32h72F1Lp2b+XkV61W/gGMddre5V0Dwy+MvtFHDL4y+0Vzzai1EfcA/9Px9VR99czt9F0Nwy+MvtFerIDsIPrrni1SzeyxOTHBekjkX2Wf8AxqC0aE4KJ0gfWgrl6qWHS3CSBhZSp2+it2iiis8jaK8ZgBcmwqEbqN8hYSYsMFkcai51op5hbvz8PLVd6S01NiTeaV36ie5HkUah6hRqy6HmmF55ujt6kKtGlIojdb8R7OtXVNulwqamxMAPNwi39gNYw7p8K+pcTBfz1H1NUVRRL3DHT7yqHvl/9QuiFYEXGsGvag2ms76OwKxOyM/AKCpKm/APYauS4FIIdMyYmc4gO4R4MQqqCQA0eHjZjbnzyML9VBWaPLmlwdlXs88epFXW0NNKbO3yw61ZFFV5udd+Gwa/xoi0fCM0k7OuIXJrCISQDfuraiBVh1WtNn4BwbWv+05disQTcK2tKfvQiqr31vCo/Qj/AHHq1KqvfW8Kj9CP9x6v6G40NxVLSvFzvChVT/ek/ExHmxfV6gFT/ek/ExHmxfV60mleKP6O8IFo7jLenuUu3beAYjzP7iqSq7d23gGI8z+4qkqpaC/gdv8AAK3pn+Vu7xSjRv40XpI/uFdA1z9o38aL0kf3Cugaqaf+6Pp8FY0N9r+hU/vk+Hv5kX21FqlO+T4e/mRfbUWo9YeLR/8AI7kHtn8795U+3vd2WQrhJ27k6o2P5T4hPMeTm2c1rLrnarT3Absv2hRhpm/iqO4Y/wD9FHIf5gPaNfIaB6X0dSs8Q3jx8+tF9GW6tIZDuPh5KKb5Ph7+ZF9tRepRvk+Hv5kX21F6OWHi0e4dyEWz+d+8qzt6b8Cb0g+wVLtNeDzeil+w1Ed6b8Cb0g+wVLtNeDzeil+w1kbfx128eC01j4oNx8VQYoNAoNbpY9Xxi5+Dwjv4sLH2Rk1QwNdB4VbxqDrBVfoKP2GPo0/pH6VibDpEWS8C2tTtWttdiNpum9SnIufaKsTfXgVUw+VVHdS7AByJzVXdayyWj2iIS0pXzos1aYOAkMda0RRepVvaxhsaAwBHByaiL+Lz1bH7DH0af0j9KoW3SossnBllcNvortk0cbRHfvU6FHt7efNgIx4rSL/5lv8AKqjxXfv5zfU10CkQUWUADqFvpXP2K79/Ob6mquh5BLNM8ClSD3qfSjODiiYTlUdy1UUVbu5bc/hZMHA7wQMzRqSSqkk85JorbLY2ytDnCtTqQ6y2U2lxaDSiqKnbcpieCxuHb/qKPU3cH4NVufuxg/8ATYf+hazTcvhQQRhoAQQQQi6iNh2UJk03E9haWHEUROPRMjHBwcME6VAN8bdaY74SFrMR/EYbQCNSDmJGs9RHPU20jjRBFJK2xFZj12F7evZVCYrEtK7SObs7Fiesm5qloayCaQyPyb3+it6UtJiYGNzPctVFFSjcjuHfHfxHJSEG1/zORtC31W6z8ddtXNMyBl+Q0CzcUT5XXGCpUXoq7MFuIwcQsMOjdb92T/Vq9lbMVuNwcgscNEOtRkPtS1BffsNftNOhFfc8tPuFVq3MYZJsFhC6hsiRst/ysoKgjr20uj0DAoCrEgCiQAAbBJ+IPXW7Rmjlw0SQpfKgsLm5tcnb66VVmZZiXuLSaEnx81oI4wGAOGNAkbaIiIiXg1tCVMf8mUWGU8mqllFFQlxOZUoaBkEVVe+t4VH6Ef7j1alVXvreFR+hH+49FtDcaG4oZpXi53hQqp/vSfiYjzYvq9QCp/vSfiYjzYvq9aTSvFH9HeEC0dxlvT3KXbtvAMR5n9xVJVdu7bwDEeZ/cVSVUtBfwO3+AVvTP8rd3ilGjfxovSR/cK6Brn7Rv40XpI/uFdA1U0/90fT4Kxob7X9Cp/fJ8PfzIvtqLVKd8nw9/Mi+2otR6w8Wj/5Hcg9s/nfvKKzilKMGUkMpBBGogjWCDW1cC5iMwW6BghPMxFxfmvz0nq1UFVqEJw03phsXKJXADZUVrbCVFr25L7bU30UVxjAxoa3ILrnFxLnZqzt6b8Cb0g+wVLtNeDzeil+w1Ed6b8Cb0g+wVLtNeDzeil+w1iLfx128eC11j4oNx8VQYoNAoNbpY9dB4P8ADTzV+grdWnB/hp5q/QVurzN2ZW/bkFX2+33mH86X6JVb1ZG+33mH86X6JVb1t9EcUZ095WR0nxl3R3BSzey8OHo5P8at2qi3svDh6OT/ABq3aAab4z0DxRrRPF+kornvFd+/nN9TXQlc94rv385vqat6Azk6PFVdNZM6fBaqKKK1CzyK6EwveL5q/QVz3XQmF7xfNX6Cs1p/KPp8Ef0Lm/o8VHt8WfJgJAPzGNfa4J+AqnKt/fKjvgHPivEf/K396qCrWgwPZj/0e4Kvpf8AnG7zW3CwGR0QbWZVHlYgf3q/sHhFhjWNBZUAUDqAtVB4HEcHIkniOjf0sD/ar/ilDqGU3DAEEcoIuD7Kp6fLvgGrHwVrQwb8Z14LOiiisyj6KKKKSSKKKKSSKq3fXT/mYjzxW9jt+tWlVfb7OCJSCYDUpdD/ANwDL9porohwbam1117kO0m29ZndHeq3qcb1OJC4iVCdbxgjrytrHsa/qqD1sw+IaNg6MVZdYZTYg9RFbC1QcPC6Ouay9nm4GVsmxXFvgYoJgJrnW+RR1ksP7An1VTNLNIaYmxNuGld8uzMdQ8g2Ujqvo+xmyRXCakmqnt1qFpkvAUACVaJS88I55IvvFX/VIbjMEZsdAo/K4c+RO7+oA9dXfQTTzgZGN2Dv/wARfQzTwbjyqn98nw9/Mi+2otUp3yfD38yL7ai1aCw8Wj/5Hcgls/nfvKsfewwizYbExyKGVnUEHlGSopus3MNgJcusxtco/OPFP8w+O2pjvS/gz+kX7al2mdER4uFoZBcHYeVTyMOYigD7c6y259ftJFR0DFGWWMWmxsp9wGHWqEopw05oWTBzNDINY1g8jryMP/tRuKb61DHte0OaagrPOaWEtdmFZ29N+BN6QfYKl2mvB5vRS/YaiO9N+BN6QfYKl2mvB5vRS/YaxFv467ePBa6x8UG4+KoMUGgUGt0seug8H+Gnmr9BW6tOD/DTzV+grdXmbsyt+3IKvt9vvMP50v0Sq3qyN9vvMP50v0Sq3rb6I4ozp7ysjpPjLujuClm9l4cPRyf41btVFvZeHD0cn+NW7QDTfGegeKNaJ4v0lFc94rv385vqa6ErnvFd+/nN9TVvQGcnR4qrprJnT4LVVq7mtF4FsJC0qYYuUXMWKZr8t7nbVVUWo5a7MbQ0NDy2mxCLLaBA4ktB3q5/+D6N6PCe1P1p2XSkIFhNFq/nX9aoK1epGWIUDWSAPKdQoW/Qt/7pSd/+oi3S137YwFemnsEMXhJY1IbOhykEEFh3Sa/OAqiiK6B0fgxDFHENiIq/0gD+1Vbvh7mTh5jOg/hSm5t+RzrYeQ7R6xyVW0LaWse6EnA5fu5WNLQOexsoGWaiFTncTu9GHUYfEX4Md4+3IPFYbSvMRs8myDUVobRZo7Qy5IMEDgnfA++xdBYTHRzLmjdHHOpBHwr3FYxIhmkdEHOzBR8a59ViNYJHkoZidZJPloF7gFf5MN3qjHvo0+zHf6K/9HaSjxCcJE2ZCWANiAcpsbX5LilNR3e+S2j4evhD7ZHqRVnbQwRyuY3IEjqRyF5fG1x1gIoooqFSopFpnRS4uF4X2MNvKpGtWHWDS2inNcWkObmFxzQ4EHJULpnQkuDlMUq2PIfyuOdTyj6ctIK6Bx2j451ySorrzML+scx6xUXxe9fhXN0MsfUrAj/zBPxrVWfTkZbSYUPJks3Poh4NYjUcqqaskQsQACSTYAayTyAAbatGLeow4PdSzt1XQf41IdEbl8PhNcUShvHN2b+o6x6rVLLpuBo+AEnqTI9ETOPxkAJl3AbkzhEM0otLILW8RNtj1k2J8g66l9FFZWed88hkfmVo4YWwsDG5BU/vk+Hv5kX21FqvXH7mcNiHMksKOxAFze9hs5aT/uTgv9NH8f1rQ2fTMUUTWFpwAGrzQSfRUkkjnhwxKj+9N+DP6RftqeUj0boeHDAiGNUDG5AvrOzlpZQG2TCeZ0jcijFliMMTWHUmbdTuaTHw5DYOtyj+KeY/ynlH6VS2NwTwSNFIpV1NiD/9rHLeugqbtI7ncPiWDzQo7AWudtubVV7R2kzZQWPxb3KnbtHi0fE3B3eorvTfgTekH2Cpdprweb0Uv2GvdG6IiwwKwxqgY3IF9ZtblpTLEHUqwuGBBHOCLEVTtNobLaDKBgSFaghMcAjOdFzyKDV2/uTgv9NH8f1o/cnBf6aP4/rWj9/Q/wBT2eaB+55f7DtTtg/w081foK3V4q2AA2CvayJNStKMAq+32+8w/nS/RKrer80loWHFZRNGr5b2vfVe19nkpB+5OC/00fx/WtDYdLRWeARuaaiuzaglr0bJPKZGkY07lX29l4cPRyf41btNmA3NYbDvwkUKI1iLi97HaNtOdDdIWptql4RooKa1fsVndZ4rjjrRXPeK79/Ob6muhKZG3F4Mkk4aO58v61Noy3MshdfBNaZdKit9jdaQ26QKVzVI0Vdv7k4L/TR/H9aP3JwX+mj+P60Y9/Qf1PZ5oX7ml/sO1UlT5uJwHDY6FeRWznyIMw+IA9dWj+5OC/00fx/WlWjtzmHwzZ4YURiCLi97GxI1+QVFPpuN8bmsaakHZ5qSHRL2vDnOFAU5VpxeESZGjkUMjCxB2EVuorLgkGoWhIBFCqm3Tb3cuHJeANLFzDW6eUDvh1j2VECLaq6Ipu0juew+J1ywxsfGtZv6hY/GtDZtOOaLswryjP8AepBLRohrjWI05CqHoq3pd7PBtsWRfI5/yvXsO9pg1NysjdTOf8bUR992amR6vVUfdE9dXWnHcbHlwOHH/TU+3uv7081rw2HWJFjQWVQFA5gBYCtlZCV997nbSStPG24wN2BFFFFRp6KZ9K7rcNhZODmkKtYG2RzqN7a1BHJTxTRpTcphsU/CTRZmsBfM41C9tSsBymp4OCvf/atOSle1RTcJd/8AlSvL6JFxh4Hpj7uTs0cYeB6Y+7k7NZcX2B6D5kvao4vsD0HzJe1V36fz/wAVU+d5naseMPA9MfdydmjjDwPTH3cnZrLi+wPQfMl7VHF9geg+ZL2qX0/n/il87zO1Y8YeB6Y+7k7NHGHgemPu5OzWXF9geg+ZL2qOL7A9B8yXtUvp/P8AxS+d5naseMPA9MfdydmjjDwPTH3cnZrLi+wPQfMl7VHF9geg+ZL2qX0/n/il87zO1Y8YeB6Y+7k7NHGHgemPu5OzWXF9geg+ZL2qOL7A9B8yXtUvp/P/ABS+d5naseMPA9MfdydmjjDwPTH3cnZrLi+wPQfMl7VHF9geg+ZL2qX0/n/il87zO1Y8YeB6Y+7k7NHGHgemPu5OzWXF9geg+ZL2qOL7A9B8yXtUvp/P/FL53mdqx4w8D0x93J2aOMPA9MfdydmsuL7A9B8yXtUcX2B6D5kvapfT+f8Ail87zO1Y8YeB6Y+7k7NHGHgemPu5OzWXF9geg+ZL2qOL7A9B8yXtUvp/P/FL53mdqx4w8D0x93J2aOMPA9MfdydmsuL7A9B8yXtUcX2B6D5kvapfT+f+KXzvM7Vjxh4Hpj7uTs0cYeB6Y+7k7NZcX2B6D5kvao4vsD0HzJe1S+n8/wDFL53mdqx4w8D0x93J2aOMPA9MfdydmsuL7A9B8yXtUcX2B6D5kvapfT+f+KXzvM7Vjxh4Hpj7uTs0cYeB6Y+7k7NZcX2B6D5kvao4vsD0HzJe1S+n8/8AFL53mdqx4w8D0x93J2aOMPA9MfdydmsuL7A9B8yXtUcX2B6D5kvapfT+f+KXzvM7Vjxh4Hpj7uTs0cYeB6Y+7k7NZcX2B6D5kvao4vsD0HzJe1S+n8/8UvneZ2rHjDwPTH3cnZo4w8D0x93J2ay4vsD0HzJe1RxfYHoPmS9ql9P5/wCKXzvM7Vjxh4Hpj7uTs0cYeB6Y+7k7NZcX2B6D5kvao4vsD0HzJe1S+n8/8UvneZ2p50fpBMRGssTZka9jYi9iQdR17QaU0n0fo9MPGsUS5UW9hcm1ySdZJO0mlFDX3bxu5aq7Febeui9nrRRRRTU5FMO6iVlbC5Hdc+IjjbKxGZCGJHw27afqZt02BeRInjXM0M0UuQWBdVuGC31Xs1x5KsWYgSCv7goZwTGaJRptSI0ys6nhcOt1YgkNMiMDz3UmtOI3SxRtIlpWaIKWCxuxAIJvs1gAXvs8tE+JOJyIkcoAeJ2Z0KBRG4kt3VixJUDVcayb86MQuMRjW4OTK8USocpsxVXDAethU0cbbtJMxjnygefeonvN6rNfkT5JdPpCJ5MKc8l5MzR5cwRwYye71WIy6wDrvatkGnY3WZgHAhJD3UgggZiLHbq1+umTCYSRV0YDFJ/BBEnc95/BMev/ALjyeWluL0S/7XmQfwp1XhupoWBTy5gch6gac6KIG6TqOvY494xHLvTRJJmBrHaB4pfidNpGCSshsodgqklFN7FhybDq26jqrRiN1MCFQC7lo+EXIjtmTVrWw17b9Vje1N2Ow7Q4uV3wrYiOZY7FFVijKuQqwYiykWN9lb4MMyYuA8DkRYJEORe4RmdGVQRzBTrAtSEMVATsrmNmXXglwslSOWmXL5YpxGmkJsBIRnVMwXuQ5t3J5RtAJtYHVt1VqwukIg2JfhJP4bKZOEzBY7Rg9wG2C2vVtvTXNgXGI4WBZo5DMokQgmGaPMA0hvqVsgvcWNxs13rRpDRcsw0gqIwMjwPHmFhJwax5hfrKEa6c2CI4XqAga+UV8+hcMsmdKkV7ilsmkS2Pw4HDIrRTkq91VrBMjZdl9Z1HWOUCnDCboIpWjVc1pQ5jYrZZAvfZT5Neu1xspsknlmxOGmXDzKFjxAbOAoVmCWB17LjaNvJfXSPBQzNJgpXgnzIZhLfKFUtGVGRc1ljB5QNltppxhY5ovYUadYz+I+A/cmiVzXGmNTs1fD5lK91emL4d+CMoyyRrwiXC5uFVXUsNZFrgnZfVe+qn/G4cyIVV2Qkr3S7QAwLWPISAR66h8mFnXAvgjBK0iOtmUApIv7QsmYMTtttG2pshuAbEdRtcdWqop2tja0N1Od0j4aHpUkJL3Eu1geNQo1hsOz4zEQGfEBEjhZbSG4L58xuduwbacf8AjaQqqyF2AKxtNl7jhNSnM3J3WonYDqJvSfARMMfiJDG4R44VViuolM2b6034TBtGZMPJghKTJIySlUaNldy4MhY3BXNssTq1VI5rXn4jkG7NmPamBzmD4dp27cE+Y3T8UOYtmyxlRI4F1jLWsGP/AHC9r2uL2rDE7pYo2kS0rNEFZgsbk2N9Y1axYbdlN2DabDS4iE4d5RLK8kbjLk7u11kJPc5SOY3GwbL7VicYnFuY3yvDCqkKbMyCTMB/UKZwMYzxwrmMcR1Zn9BT+FectuzLP0/SnNtMR5Yyt3Mq5kVRcstgS2u1gARrNtoG0007otKiXAyywu6lGVTYlGVhIqsjDaDY7Oukmi8HLAcHM0chVcPwEigXaM3Vg2Ua2F1sbX5K80loqRsPjWWNy2IljKRgd1lXgxmI/KTlJ18luXVUkcMTJG46xr51COrH/VG+SR0Zw1HurXrw/wAT1prE3/gq0uYZXcRA5xGGvtBGXMVtq1kZrCt401EY45EbOJTaMKLlzYkgA7LAG97Wsb03xh4MZLMUkaKdIbFVLFGjDDKyjWLg3va19tNbYB8NHhjwchlE88oWPK7Rq+csuQkBhlYKbHUTqOy7GwscA2v6QSeoin6E8yuBJp+1w6wap4xenYZIJyWmQRhlkKpIHjPKAwFsw23BO0HZS2XSaR5VAd2KZgqjM+UWuxv/AHOs7L1HmtJhcZGkWI4aUOxWSPIWaRci5RcjKMoG3VbXtpTI0sGITECCWSOSCONggGeN0ZiLqSNRzGumBmQ5cCc8B676bVwTOzPJiBylOa7oYnWNoy0nCqzoqDuiq2zGxtaxIGvXfVSzA41J41ljN1cXB1j4HYaZcW8xlhDQPwZSS4iy3VywKI7gjKuXblNiw5RW/cfA8eEjjkjZGTMCGt4zG4sdmuoZImCO8M67QcMfIfuUjJHF905U2bvNJt1emAMNiBGZc0YILx3AR7AhSw18ovbZfXanKbSyxLYh3KorsEXMVU/mPlsdW02NhqqOT4aZMNjMIYJXZ2naN1AKushLC5vqYE2IOvmvSiWBosQZZMI80c0cIsFRnidAVKspNrEG972qzwMd0NrkTTEY/b69VM1Dwr717dqOGfopPh8QsqK6NmVwCCOUEaj1VHdz+kpFxMuHldmVzK8JbWcscrxOl+UjKD5CafsDHkiUcGsdh3iAWXlyi2o26uWo9jdHyyQrJCjLPBPLJGHGXMrzOSp/lZGufJVeEMN5hyOFTqzoeuleRSyl3wuGYx35V9FljdJSPpCCNXZYbzqQDbO8cYdiSOQFgvlVqW6Q0miypIzyiKMlGKg8HwjEKOEYbQuzYQC2sgikk+j2jxOCypI6wjEcI+XVmkQd0ecs9ybbL0nw+EaN5YJMFw2eWR45SqNGVkcuOELa1yk8xOrVyVYuxkNI1N5NrgTjrpTr2KG88XgdZ5dgIGGqqepd0USPJGwcNEqsRlNyGYKpTx7k21X5tuqvcTi4/wBow6s0yuwkKqMwRu4u2f8AKSBsF7gmmvTmEkkf9ojjPCYUjg1K/jg24QX8W2peYgnmNKMbmkxOClEUgVeGL3XvM8eVQ3Xfmvz7KhETKAjY6uOu74+NMwpTI/EHaKYaq+HhXWlsm6CJWAObKZOCD27jhLkZb+UWva19V70YrT8cecnOVjIEjqpKxnUbMRr1Ai9gbX12pq0E02HX9kbDuxR3yy9zwRQuXDk3vmF+9Ave2zaMYsNJFHi8MYncyvO0bAXVxMDYM2xCCTfNbVsvXeAjDiPEYiufJh+4Fc4Z5FfDI0y/fFShWBFxrB5a9pLozCcDDFETcoiLfnyqBf4Uqqg4AEgK4CSMUUUUVxdRRRSd9IRhzGWAZUzm9wAt7XzHVt664XBuZXQ0uyCUVhNKEUsxAABJJ2ACmxt08O0cKy+OsblfbalX7XDPCzZleIq2bl1Ad0CNoNuTbUQnY6oY4V3/ALgpjA9tC9pA3fuK34bErKodGDKdhHsrbSLBzQxwK6FVhC3BNwLHX+bXrJ5ddJTuoh22lyePwT5PLe2yucMxrRfcK02/uCXAPc43Gmldn7ineiksmk41RXLjK5VVIuQS2obKT4nT8UbFLu7LtEaM+XylRYHqpzpo25uHWmthkdk09ScqKSaP0pHiATG17bRrDL5QdYrRidPxRsU7t2XvhGjPl8pAsPJSM0YaHXhQ8qQhkLi26ajkTlRTeun4TGZc9lDZTcMDmtfLlIuT1CtH7zwjvuFQH8zRuq+0jVTTaIhm4dacLPKcmnqTvRXisCAQbg7COWmnSG6mCBijMSw2hQTbynZ8afJKyMXnkAJkcT5DdYCSneimPCbssPIwXMyX2ZxYe0EgeunmaZUUsxAUbSTYD102OeOQVY4EJ0kEkZo9pBWdFME27fDqbAu3Wq6vjamrdDuuWSNRh5HVs3daiptY8vltsqtLpCBjSQ4GmoFWYtHzvcAWkV1kKaUVEdAbq4YoFSV3LgtfUzbWJGvl1U9YLdHFOH4LOxRcxAU3PMBzmnw22GUAhwqRlXFMmsU0RNWmgOdME6Uh0jodJyrlpEdLhXjYqwDWzDmINhqIOymrB6TlhQ4jGMyKzWSMKO5vci9hfYNXx20uG6eDgxKXspJAuDckWvYbeWpIrawfFW6eXA08io5LE/7aXhyYivmlmDwCxA2LsxtdnYsxte2s7BrOoWGs89Kajv79Ye9v4nly/wDu9PeCxyTKHjYMp5R9CNoPUacy1RzO+F4J3pr7LLC34mkDct9FJMdpSOC2drFr2UAszW5lW5NJod0cTMEbOhbUOERkBPUSLV100bTdLhXeuNgkcLwaabk6UUnwuOSXNkN8jFWFiCGG0WNKKkDg4VCjLS00IRRTXJulgBK5yzAlcqqzEkbbADWOvZWWG3QRO4ju6MdgkRkzeS+o1D7RETS8OtTezygVunqTlRSeTSEauY2YBgmc3uAEva+bZt66QNuphGv+IV8cRvk/qtspzp42/c4da42CR/2tJ6E70Uin0xEiLIWujbCoZr/0g81J/wB6MP4z+6l7NcdPE3AuHWk2CV2IaepOtFNI3VYY3HCG45Mj5j1AFbmvU3SwlgrcJHfUDIjICfKRb21z2mH+46072ab+h6k60UUVOq6KKKKSSKjWkMCJtIKrd7wIZhyMFc2B5xmsbdVSWo7jMasWkULGwaHLfkBLki/NrFvXVK2Xbrb2V4K7Y71513O6VIQLaqjGlof2ac5NSYiKcMo2Z0QsGtznZ6zUoqMaYk4echda4eKcseTO6FQvltrrlupcFM6inj2VXbDW+a5UNfDtokGEx0ZOGjmYCOKFHsQSGkPe3A22GupCd0+G6VfY36Uy6FkGHkgd9STQImY7A67ATyXH1qXWqCxCQtNHCvKMcsNY1KxbTGHioNOQ0GeOo61AcXOpWaKFv4fDQPGRcBS9w1r7LN9KnGDwawoEQWA+POTzk89NW638FPTQ/dT5Ullh4OVwOJoO0k0Gf6FFapuEiYRgKnsAFTl+lMOkUEeNw8i6jLwiP/MAoKk85B+grTufx6YZTh5zwcoZzdtQkubhg2w83qpRpvwnB+fJ9gp2xOESVcrqrDmIv7Oak2Jxle5hxB15YtbX/V10jRExrxgRqzwc6n+LOQqBmOUAa7m1h13P1prn3Q4ZgUzGQG4IVHcEcutRao9howcWMGzloEdyqk3BYIDkJ5QDyfrUzkkWJCxsqqNfIABTop3zhxFGgGhrjv2Yd6bJAyAtBq4nEUww1ajj3Jp3Hy5sMBrIVnUX22Davga06WmwUEjPKqNK1iRbOdgA1HUuodVZbkZL4ZmA1mSUgHrNwDUT3PtG2JviSLHMe72F7/mv69vLVGS0XIYWAAl2t2Q/aq8yz35pnkkBupuZ/aI3QaQw82UwRGMi+bUqgjk1Kdv61px+mHmihhJNkWx/ma5C357LYe2nndnpGFlSKIoSGzHJawFiALjVfX8Kj0+BZI45fyvm18zKxFvYAfbQa1X2yvDXA4CtBQavFGLLcdEwuaRiaVNTr8FPdGbkoIkAdFke3dFtevlsNgFM27LQ8UESNHGFJexIvsyk218lPGjd10EiAu4R7d0G1a+Wx2EU27scYmIw6vEwZVlsSL6jkPP5R7aNWkWU2U8Fdywyr570FsxtQtQ4W9njnTy3LXo3Q8LaPaVo1LhJjm13uC1vZatW9/8Aiy+Yv3Vu0HpSI4JsOXAkIkUKfzF75bc9y1qa9yOlUw8zcIcqutr8xBuL9W2qTHRMls7xQCmO+mtXHtlfFaGmpNcN1dSkW7zwZfSL9r0h0BHAcEGxOXKsrkXJ22taw1t5K17sdPRzIsURz2YMzDYLAgC/L31Rd5GKKpvlGbL5Se6PwHsrlrtbGWpz2gO+GnInWSyvfZWscS34q8qk2kdNYFkZFg12NmVFWx5CDcHbWO4CciaRL6ima3WrAD4MadxpDBwYe8Zi73UBYuxty8t77b0x7gvCW9E33JUhqLVES5pJ/qMvNR4GyygNcAP7HPyU6xE6RjO7KoH5mIFr8lz5KYdNaaw88EiAs91axEbkBgLqc1rDXy1miCbHyLLYiJEManZ3QBZ7cpvqvS/T+JWPDSlja6Mo6ywIAHtotI90kbyKBoqMRXLA6xTtQmNjY5GA1LjQ4GmeI1GvYmjRMxjmhc97iokv6VFGv1j4mnrTWP4CF3HfWso52bUvxPwpqODMuj4infxpHInnIL/EXHrrOPFjGzQZe8jRZm89tUanrGs1FG50bODGbgCOnPqOPSpZGNkfwhyaSD0ZdYw6EswEUeCgQSMq2HdMSBdjrbXy6zTVuj0zBNh3CliwsysEewYEEHMRYeXrpTo9BNjMQ0gBaIoqA/lUi+YA8pPLW/dbiVTCyAnW4yqOUn/0NfqrryTZ3XaBoBGWOGG0U7UowBaG3qlxIOeGOOw1z5EgmgGIxsOfWDh1dl5G7okA84zWNuqpPl1W5KjmC8Mg/wDyL91SSprGBR7tZPgFBbCasbqA8SmLQCcHPioV7xXRlHIM6kkDq1Ur0zpIxhY4hmmk1IObndv5RTaukFw+Jxrtr8HAA2sxQ2UdZpw0Po5lLTza5pNvMi8iL1Dl66jhcSzgmbXdAvEdeodepSTNAfwr9jcNpug9Ws9WtZ4LBR4SO7sL62eRiAWY98ST9KQ6U05h5opI7s4KsO5jdhe2o3AtqOu9eTIJsfwcouscQZFOwsTra3KRs9VOmlsSsULsxsMrAdZIsAOsmnVJY4NoGioxFcs9Y8U2gEjS6pcaHA0zy1Hw2LVudmL4WFm1nINfk1f2pxpq3LeCQ+b/AHNOtWbOawsPIO5VrSKTPA2nvRRRRU6gRTPPo0yYws6ZojAUN7WJ4S9rbdmuniio5IxJQHUVJHIYySNYTR+7SDUJcQqeIJWy25ue3rpbDoyOOMxIoVCCCBtNxYknaT10qoprYI24hqc6eR2BcUkGio+CEBUNGABZteobNfP10iXcyq6lmxKr4olNh1Dlp4opOgjdSrckmzyNrR2abv8AgMXB8HZsucPrZiSwtYkk9VONFFPaxrPtFEx0jn/capLitHJKyMwN0zFdZHfCx2bdVIRuZQallxCL4iytl8mvWPbTxRTHQRvNS3FPbPIwUDsE2ybnoDGIsllU3BBIYN42bbesYtzyAgu8sttYEjllB5Dl2H106UVz2eKtboXfaJaUvFJ8HgVhDBAe6ZnOu+ttZpt0huSgncuQysdZyG1zzkEEXp6orr4I3tuOaCFxk8jHX2uIKZl3JYcR8HkNiQSbnMSL2182vYKVwaGiSLgMt49epu62m/L10uorjbPE37WjKmWpddaJXfc451z1qPSbhsOTccIvUG1fEE0vwu56GOJoQl0fvgxJuefq2clqcqKayyQMNWsHUnPtc7xRzz1pgg3FwI4cGS6kMBmFrg3HJf41t0huRgmcuQysdZyG1zzkEEXp6ornscF27cFNy77ZPevXzXemiLctAsbRBDZrZjc5jYgjuuQXGwUHcrhzFwWQ2BLA5jmUm17H1DVsp3op3ssOVwZUy1JvtU2d851z1pjwW4/DxMGys5GzObgeoAA+ulOjtzsOHcyRhgxBGtiRYkE6j5Kc6KTLLCyl1gw5EnWqZ9bzzjypDpDQ0c5DHMrrsdGKsBzXHJ5a1waAjU5mMkjWIDSOWIBFjl5F9QpyopxgjLrxaKponkDbocaLThMKsSLGt8qgAXN9XlrVo/RceHDCNbZmLHXfX/YdVK6KfcbgaZZciZwjscc8+VN+O0JHM4ku6OBbPGxVrcx56wj3PRANmzyMylSzsWbKRYgE976qc6KYYIybxaKp4nkAuhxSOLRaK6yAHMkYjGs96NfrPXSyiipGtDftCjc5zsymrF7moZZDK2fOSDcOw1gWBFtmoV5+7cfjz++k/WnaiovZoqk3RipvaZqAXjhypmbcrCTmzTZhsbhXLL5CTqrfh9AorB2aSVhsMjlsvkGwHrtTlRSFmiBqGhI2mUihcVowOCWGNY0vlW9rm/KTt9db6KKmADRQZKBzi41OaKKKK6uL/9k="/>
          <p:cNvSpPr>
            <a:spLocks noChangeAspect="1" noChangeArrowheads="1"/>
          </p:cNvSpPr>
          <p:nvPr/>
        </p:nvSpPr>
        <p:spPr bwMode="auto">
          <a:xfrm>
            <a:off x="215900" y="-47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8A7F-30C9-474B-A2D4-C12DB7D61B63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7" name="1 Título"/>
          <p:cNvSpPr txBox="1">
            <a:spLocks/>
          </p:cNvSpPr>
          <p:nvPr/>
        </p:nvSpPr>
        <p:spPr bwMode="auto">
          <a:xfrm>
            <a:off x="323528" y="332656"/>
            <a:ext cx="7283152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/>
            <a:r>
              <a:rPr lang="es-MX" kern="0" dirty="0" smtClean="0">
                <a:effectLst/>
              </a:rPr>
              <a:t>TOPIC MODELLING</a:t>
            </a:r>
            <a:endParaRPr lang="es-MX" b="0" kern="0" baseline="30000" dirty="0">
              <a:effectLst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23528" y="1196752"/>
            <a:ext cx="8443788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dirty="0">
              <a:solidFill>
                <a:srgbClr val="153265"/>
              </a:solidFill>
              <a:effectLst/>
              <a:latin typeface="Calibri" pitchFamily="34" charset="0"/>
            </a:endParaRPr>
          </a:p>
          <a:p>
            <a:r>
              <a:rPr lang="es-MX" sz="24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Latent</a:t>
            </a:r>
            <a:r>
              <a:rPr lang="es-MX" sz="24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MX" sz="24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Dirichlet</a:t>
            </a:r>
            <a:r>
              <a:rPr lang="es-MX" sz="24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MX" sz="2400" b="1" dirty="0" err="1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Allocation</a:t>
            </a:r>
            <a:r>
              <a:rPr lang="es-MX" sz="2400" b="1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(LDA)</a:t>
            </a:r>
          </a:p>
          <a:p>
            <a:pPr algn="just"/>
            <a:endParaRPr lang="es-MX" sz="16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effectLst/>
                <a:ea typeface="Tahoma" pitchFamily="34" charset="0"/>
                <a:cs typeface="Tahoma" pitchFamily="34" charset="0"/>
              </a:rPr>
              <a:t>Las palabras en un texto siguen una hipótesis de </a:t>
            </a:r>
            <a:r>
              <a:rPr lang="es-MX" i="1" dirty="0" smtClean="0">
                <a:effectLst/>
                <a:ea typeface="Tahoma" pitchFamily="34" charset="0"/>
                <a:cs typeface="Tahoma" pitchFamily="34" charset="0"/>
              </a:rPr>
              <a:t>bolsa de palabras</a:t>
            </a:r>
            <a:r>
              <a:rPr lang="es-MX" dirty="0" smtClean="0">
                <a:effectLst/>
                <a:ea typeface="Tahoma" pitchFamily="34" charset="0"/>
                <a:cs typeface="Tahoma" pitchFamily="34" charset="0"/>
              </a:rPr>
              <a:t>, es decir, que el orden no importa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effectLst/>
                <a:ea typeface="Tahoma" pitchFamily="34" charset="0"/>
                <a:cs typeface="Tahoma" pitchFamily="34" charset="0"/>
              </a:rPr>
              <a:t>El uso de una palabra es ser parte de un </a:t>
            </a:r>
            <a:r>
              <a:rPr lang="es-MX" i="1" dirty="0" smtClean="0">
                <a:effectLst/>
                <a:ea typeface="Tahoma" pitchFamily="34" charset="0"/>
                <a:cs typeface="Tahoma" pitchFamily="34" charset="0"/>
              </a:rPr>
              <a:t>tema (</a:t>
            </a:r>
            <a:r>
              <a:rPr lang="es-MX" b="1" i="1" dirty="0" err="1" smtClean="0">
                <a:effectLst/>
                <a:ea typeface="Tahoma" pitchFamily="34" charset="0"/>
                <a:cs typeface="Tahoma" pitchFamily="34" charset="0"/>
              </a:rPr>
              <a:t>topic</a:t>
            </a:r>
            <a:r>
              <a:rPr lang="es-MX" i="1" dirty="0" smtClean="0">
                <a:effectLst/>
                <a:ea typeface="Tahoma" pitchFamily="34" charset="0"/>
                <a:cs typeface="Tahoma" pitchFamily="34" charset="0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effectLst/>
                <a:ea typeface="Tahoma" pitchFamily="34" charset="0"/>
                <a:cs typeface="Tahoma" pitchFamily="34" charset="0"/>
              </a:rPr>
              <a:t>Una palabra comunica la misma información sin importar donde se encuentre en el texto</a:t>
            </a:r>
          </a:p>
        </p:txBody>
      </p:sp>
    </p:spTree>
    <p:extLst>
      <p:ext uri="{BB962C8B-B14F-4D97-AF65-F5344CB8AC3E}">
        <p14:creationId xmlns:p14="http://schemas.microsoft.com/office/powerpoint/2010/main" val="2864725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CEAAkGBhQPERQREhISFRUVFxIZGRcXFxcYGBUYGBUWFRQYGBcXHyYfFxojGRYaHy8gIygpLCwsFx4xNTAsNSYrLCoBCQoKDgwOGg8PGTAkHyQuLTUvLy0pNDUyLzIwLS8sLDQvKioyLDIsKi8sLDUvLy8tLCwsLDQqMiwsLCwsLS8sLP/AABEIAJ8BPQMBIgACEQEDEQH/xAAcAAABBAMBAAAAAAAAAAAAAAAABAUGBwIDCAH/xABJEAACAQICAwkOAwcCBwEBAAABAgMAEQQSBSExBgcTF0FRU2HSIjI0UnFyc4GRk6GjsbIzQtEUFiNiksHCVLMVJGOCouHwdEP/xAAbAQABBQEBAAAAAAAAAAAAAAAFAAIDBAYBB//EADkRAAEDAQQECwgDAQEBAAAAAAEAAgMRBBIhMQVBUXETNGFigZGhscHR4RQVIiQlMqLwM1LxclMj/9oADAMBAAIRAxEAPwC8axaQDaQPXWVVXvrj/mo/Qj/cerlisvtMvB1oqtrtHs8d+lVaPDL4y+0V6rg7CD5K54tU/wB6T8TEebF9Xona9Dizwulv1pycu9ULNpThpBHcpXl9FZJNqx4ZfGX2imbdt4BiPM/yFUlaoLBoz2thffpQ0y9VNbLf7M8Nu1qNq6G4ZfGHtFZ1z9o0fxovSR/cK6BqLSFg9jLRerWuqnmpLFbPaQTdpTlWLSAbSB669DX2VT++SP8An38yL7az3Dbr/wBjfgpT/Ac6/wDpsfzDq5x6/LY90OdZxMx1SRWlFB7zaJjE8UFaVqreorxWBAINwdhHLXtBEWWLSAbSB6684ZfGX2iqh3yR/wA+/mRfbUXtWig0IJY2ycJSorl6oJNpbg5HMuZHb6LohXB2EGvSagm9N+BN6QfYKl2mvB5vRS/YaD2iz8DOYa1oc0Thn4SES01JVwy+MvtFHDL4y+0VzwBQRR73AP8A0/H1Qf31zO30XRVYGZfGHtFYYU2jTzV+gqgMRJndm8ZmPtJNC7Bo/wBrLhepSmrf5IhbLb7MGm7WvKuguGXxl9oo4ZfGX2iuebUWop7gH/p+Pqh/vrmdvouhuGXxl9oo4ZfGX2iuebUWpe4B/wCn4+qXvrmdvouiQaw4ZfGHtFNO4+bPgcOf+mo/p7n+1Upih3b+c31NDrHo32h72F1Lp2b+XkV61W/gGMddre5V0Dwy+MvtFHDL4y+0Vzzai1EfcA/9Px9VR99czt9F0Nwy+MvtFerIDsIPrrni1SzeyxOTHBekjkX2Wf8AxqC0aE4KJ0gfWgrl6qWHS3CSBhZSp2+it2iiis8jaK8ZgBcmwqEbqN8hYSYsMFkcai51op5hbvz8PLVd6S01NiTeaV36ie5HkUah6hRqy6HmmF55ujt6kKtGlIojdb8R7OtXVNulwqamxMAPNwi39gNYw7p8K+pcTBfz1H1NUVRRL3DHT7yqHvl/9QuiFYEXGsGvag2ms76OwKxOyM/AKCpKm/APYauS4FIIdMyYmc4gO4R4MQqqCQA0eHjZjbnzyML9VBWaPLmlwdlXs88epFXW0NNKbO3yw61ZFFV5udd+Gwa/xoi0fCM0k7OuIXJrCISQDfuraiBVh1WtNn4BwbWv+05disQTcK2tKfvQiqr31vCo/Qj/AHHq1KqvfW8Kj9CP9x6v6G40NxVLSvFzvChVT/ek/ExHmxfV6gFT/ek/ExHmxfV60mleKP6O8IFo7jLenuUu3beAYjzP7iqSq7d23gGI8z+4qkqpaC/gdv8AAK3pn+Vu7xSjRv40XpI/uFdA1z9o38aL0kf3Cugaqaf+6Pp8FY0N9r+hU/vk+Hv5kX21FqlO+T4e/mRfbUWo9YeLR/8AI7kHtn8795U+3vd2WQrhJ27k6o2P5T4hPMeTm2c1rLrnarT3Absv2hRhpm/iqO4Y/wD9FHIf5gPaNfIaB6X0dSs8Q3jx8+tF9GW6tIZDuPh5KKb5Ph7+ZF9tRepRvk+Hv5kX21F6OWHi0e4dyEWz+d+8qzt6b8Cb0g+wVLtNeDzeil+w1Ed6b8Cb0g+wVLtNeDzeil+w1kbfx128eC01j4oNx8VQYoNAoNbpY9Xxi5+Dwjv4sLH2Rk1QwNdB4VbxqDrBVfoKP2GPo0/pH6VibDpEWS8C2tTtWttdiNpum9SnIufaKsTfXgVUw+VVHdS7AByJzVXdayyWj2iIS0pXzos1aYOAkMda0RRepVvaxhsaAwBHByaiL+Lz1bH7DH0af0j9KoW3SossnBllcNvortk0cbRHfvU6FHt7efNgIx4rSL/5lv8AKqjxXfv5zfU10CkQUWUADqFvpXP2K79/Ob6mquh5BLNM8ClSD3qfSjODiiYTlUdy1UUVbu5bc/hZMHA7wQMzRqSSqkk85JorbLY2ytDnCtTqQ6y2U2lxaDSiqKnbcpieCxuHb/qKPU3cH4NVufuxg/8ATYf+hazTcvhQQRhoAQQQQi6iNh2UJk03E9haWHEUROPRMjHBwcME6VAN8bdaY74SFrMR/EYbQCNSDmJGs9RHPU20jjRBFJK2xFZj12F7evZVCYrEtK7SObs7Fiesm5qloayCaQyPyb3+it6UtJiYGNzPctVFFSjcjuHfHfxHJSEG1/zORtC31W6z8ddtXNMyBl+Q0CzcUT5XXGCpUXoq7MFuIwcQsMOjdb92T/Vq9lbMVuNwcgscNEOtRkPtS1BffsNftNOhFfc8tPuFVq3MYZJsFhC6hsiRst/ysoKgjr20uj0DAoCrEgCiQAAbBJ+IPXW7Rmjlw0SQpfKgsLm5tcnb66VVmZZiXuLSaEnx81oI4wGAOGNAkbaIiIiXg1tCVMf8mUWGU8mqllFFQlxOZUoaBkEVVe+t4VH6Ef7j1alVXvreFR+hH+49FtDcaG4oZpXi53hQqp/vSfiYjzYvq9QCp/vSfiYjzYvq9aTSvFH9HeEC0dxlvT3KXbtvAMR5n9xVJVdu7bwDEeZ/cVSVUtBfwO3+AVvTP8rd3ilGjfxovSR/cK6Brn7Rv40XpI/uFdA1U0/90fT4Kxob7X9Cp/fJ8PfzIvtqLVKd8nw9/Mi+2otR6w8Wj/5Hcg9s/nfvKKzilKMGUkMpBBGogjWCDW1cC5iMwW6BghPMxFxfmvz0nq1UFVqEJw03phsXKJXADZUVrbCVFr25L7bU30UVxjAxoa3ILrnFxLnZqzt6b8Cb0g+wVLtNeDzeil+w1Ed6b8Cb0g+wVLtNeDzeil+w1iLfx128eC11j4oNx8VQYoNAoNbpY9dB4P8ADTzV+grdWnB/hp5q/QVurzN2ZW/bkFX2+33mH86X6JVb1ZG+33mH86X6JVb1t9EcUZ095WR0nxl3R3BSzey8OHo5P8at2qi3svDh6OT/ABq3aAab4z0DxRrRPF+kornvFd+/nN9TXQlc94rv385vqat6Azk6PFVdNZM6fBaqKKK1CzyK6EwveL5q/QVz3XQmF7xfNX6Cs1p/KPp8Ef0Lm/o8VHt8WfJgJAPzGNfa4J+AqnKt/fKjvgHPivEf/K396qCrWgwPZj/0e4Kvpf8AnG7zW3CwGR0QbWZVHlYgf3q/sHhFhjWNBZUAUDqAtVB4HEcHIkniOjf0sD/ar/ilDqGU3DAEEcoIuD7Kp6fLvgGrHwVrQwb8Z14LOiiisyj6KKKKSSKKKKSSKq3fXT/mYjzxW9jt+tWlVfb7OCJSCYDUpdD/ANwDL9porohwbam1117kO0m29ZndHeq3qcb1OJC4iVCdbxgjrytrHsa/qqD1sw+IaNg6MVZdYZTYg9RFbC1QcPC6Ouay9nm4GVsmxXFvgYoJgJrnW+RR1ksP7An1VTNLNIaYmxNuGld8uzMdQ8g2Ujqvo+xmyRXCakmqnt1qFpkvAUACVaJS88I55IvvFX/VIbjMEZsdAo/K4c+RO7+oA9dXfQTTzgZGN2Dv/wARfQzTwbjyqn98nw9/Mi+2otUp3yfD38yL7ai1aCw8Wj/5Hcgls/nfvKsfewwizYbExyKGVnUEHlGSopus3MNgJcusxtco/OPFP8w+O2pjvS/gz+kX7al2mdER4uFoZBcHYeVTyMOYigD7c6y259ftJFR0DFGWWMWmxsp9wGHWqEopw05oWTBzNDINY1g8jryMP/tRuKb61DHte0OaagrPOaWEtdmFZ29N+BN6QfYKl2mvB5vRS/YaiO9N+BN6QfYKl2mvB5vRS/YaxFv467ePBa6x8UG4+KoMUGgUGt0seug8H+Gnmr9BW6tOD/DTzV+grdXmbsyt+3IKvt9vvMP50v0Sq3qyN9vvMP50v0Sq3rb6I4ozp7ysjpPjLujuClm9l4cPRyf41btVFvZeHD0cn+NW7QDTfGegeKNaJ4v0lFc94rv385vqa6ErnvFd+/nN9TVvQGcnR4qrprJnT4LVVq7mtF4FsJC0qYYuUXMWKZr8t7nbVVUWo5a7MbQ0NDy2mxCLLaBA4ktB3q5/+D6N6PCe1P1p2XSkIFhNFq/nX9aoK1epGWIUDWSAPKdQoW/Qt/7pSd/+oi3S137YwFemnsEMXhJY1IbOhykEEFh3Sa/OAqiiK6B0fgxDFHENiIq/0gD+1Vbvh7mTh5jOg/hSm5t+RzrYeQ7R6xyVW0LaWse6EnA5fu5WNLQOexsoGWaiFTncTu9GHUYfEX4Md4+3IPFYbSvMRs8myDUVobRZo7Qy5IMEDgnfA++xdBYTHRzLmjdHHOpBHwr3FYxIhmkdEHOzBR8a59ViNYJHkoZidZJPloF7gFf5MN3qjHvo0+zHf6K/9HaSjxCcJE2ZCWANiAcpsbX5LilNR3e+S2j4evhD7ZHqRVnbQwRyuY3IEjqRyF5fG1x1gIoooqFSopFpnRS4uF4X2MNvKpGtWHWDS2inNcWkObmFxzQ4EHJULpnQkuDlMUq2PIfyuOdTyj6ctIK6Bx2j451ySorrzML+scx6xUXxe9fhXN0MsfUrAj/zBPxrVWfTkZbSYUPJks3Poh4NYjUcqqaskQsQACSTYAayTyAAbatGLeow4PdSzt1XQf41IdEbl8PhNcUShvHN2b+o6x6rVLLpuBo+AEnqTI9ETOPxkAJl3AbkzhEM0otLILW8RNtj1k2J8g66l9FFZWed88hkfmVo4YWwsDG5BU/vk+Hv5kX21FqvXH7mcNiHMksKOxAFze9hs5aT/uTgv9NH8f1rQ2fTMUUTWFpwAGrzQSfRUkkjnhwxKj+9N+DP6RftqeUj0boeHDAiGNUDG5AvrOzlpZQG2TCeZ0jcijFliMMTWHUmbdTuaTHw5DYOtyj+KeY/ynlH6VS2NwTwSNFIpV1NiD/9rHLeugqbtI7ncPiWDzQo7AWudtubVV7R2kzZQWPxb3KnbtHi0fE3B3eorvTfgTekH2Cpdprweb0Uv2GvdG6IiwwKwxqgY3IF9ZtblpTLEHUqwuGBBHOCLEVTtNobLaDKBgSFaghMcAjOdFzyKDV2/uTgv9NH8f1o/cnBf6aP4/rWj9/Q/wBT2eaB+55f7DtTtg/w081foK3V4q2AA2CvayJNStKMAq+32+8w/nS/RKrer80loWHFZRNGr5b2vfVe19nkpB+5OC/00fx/WtDYdLRWeARuaaiuzaglr0bJPKZGkY07lX29l4cPRyf41btNmA3NYbDvwkUKI1iLi97HaNtOdDdIWptql4RooKa1fsVndZ4rjjrRXPeK79/Ob6muhKZG3F4Mkk4aO58v61Noy3MshdfBNaZdKit9jdaQ26QKVzVI0Vdv7k4L/TR/H9aP3JwX+mj+P60Y9/Qf1PZ5oX7ml/sO1UlT5uJwHDY6FeRWznyIMw+IA9dWj+5OC/00fx/WlWjtzmHwzZ4YURiCLi97GxI1+QVFPpuN8bmsaakHZ5qSHRL2vDnOFAU5VpxeESZGjkUMjCxB2EVuorLgkGoWhIBFCqm3Tb3cuHJeANLFzDW6eUDvh1j2VECLaq6Ipu0juew+J1ywxsfGtZv6hY/GtDZtOOaLswryjP8AepBLRohrjWI05CqHoq3pd7PBtsWRfI5/yvXsO9pg1NysjdTOf8bUR992amR6vVUfdE9dXWnHcbHlwOHH/TU+3uv7081rw2HWJFjQWVQFA5gBYCtlZCV997nbSStPG24wN2BFFFFRp6KZ9K7rcNhZODmkKtYG2RzqN7a1BHJTxTRpTcphsU/CTRZmsBfM41C9tSsBymp4OCvf/atOSle1RTcJd/8AlSvL6JFxh4Hpj7uTs0cYeB6Y+7k7NZcX2B6D5kvao4vsD0HzJe1V36fz/wAVU+d5naseMPA9MfdydmjjDwPTH3cnZrLi+wPQfMl7VHF9geg+ZL2qX0/n/il87zO1Y8YeB6Y+7k7NHGHgemPu5OzWXF9geg+ZL2qOL7A9B8yXtUvp/P8AxS+d5naseMPA9MfdydmjjDwPTH3cnZrLi+wPQfMl7VHF9geg+ZL2qX0/n/il87zO1Y8YeB6Y+7k7NHGHgemPu5OzWXF9geg+ZL2qOL7A9B8yXtUvp/P/ABS+d5naseMPA9MfdydmjjDwPTH3cnZrLi+wPQfMl7VHF9geg+ZL2qX0/n/il87zO1Y8YeB6Y+7k7NHGHgemPu5OzWXF9geg+ZL2qOL7A9B8yXtUvp/P/FL53mdqx4w8D0x93J2aOMPA9MfdydmsuL7A9B8yXtUcX2B6D5kvapfT+f8Ail87zO1Y8YeB6Y+7k7NHGHgemPu5OzWXF9geg+ZL2qOL7A9B8yXtUvp/P/FL53mdqx4w8D0x93J2aOMPA9MfdydmsuL7A9B8yXtUcX2B6D5kvapfT+f+KXzvM7Vjxh4Hpj7uTs0cYeB6Y+7k7NZcX2B6D5kvao4vsD0HzJe1S+n8/wDFL53mdqx4w8D0x93J2aOMPA9MfdydmsuL7A9B8yXtUcX2B6D5kvapfT+f+KXzvM7Vjxh4Hpj7uTs0cYeB6Y+7k7NZcX2B6D5kvao4vsD0HzJe1S+n8/8AFL53mdqx4w8D0x93J2aOMPA9MfdydmsuL7A9B8yXtUcX2B6D5kvapfT+f+KXzvM7Vjxh4Hpj7uTs0cYeB6Y+7k7NZcX2B6D5kvao4vsD0HzJe1S+n8/8UvneZ2rHjDwPTH3cnZo4w8D0x93J2ay4vsD0HzJe1RxfYHoPmS9ql9P5/wCKXzvM7Vjxh4Hpj7uTs0cYeB6Y+7k7NZcX2B6D5kvao4vsD0HzJe1S+n8/8UvneZ2p50fpBMRGssTZka9jYi9iQdR17QaU0n0fo9MPGsUS5UW9hcm1ySdZJO0mlFDX3bxu5aq7Febeui9nrRRRRTU5FMO6iVlbC5Hdc+IjjbKxGZCGJHw27afqZt02BeRInjXM0M0UuQWBdVuGC31Xs1x5KsWYgSCv7goZwTGaJRptSI0ys6nhcOt1YgkNMiMDz3UmtOI3SxRtIlpWaIKWCxuxAIJvs1gAXvs8tE+JOJyIkcoAeJ2Z0KBRG4kt3VixJUDVcayb86MQuMRjW4OTK8USocpsxVXDAethU0cbbtJMxjnygefeonvN6rNfkT5JdPpCJ5MKc8l5MzR5cwRwYye71WIy6wDrvatkGnY3WZgHAhJD3UgggZiLHbq1+umTCYSRV0YDFJ/BBEnc95/BMev/ALjyeWluL0S/7XmQfwp1XhupoWBTy5gch6gac6KIG6TqOvY494xHLvTRJJmBrHaB4pfidNpGCSshsodgqklFN7FhybDq26jqrRiN1MCFQC7lo+EXIjtmTVrWw17b9Vje1N2Ow7Q4uV3wrYiOZY7FFVijKuQqwYiykWN9lb4MMyYuA8DkRYJEORe4RmdGVQRzBTrAtSEMVATsrmNmXXglwslSOWmXL5YpxGmkJsBIRnVMwXuQ5t3J5RtAJtYHVt1VqwukIg2JfhJP4bKZOEzBY7Rg9wG2C2vVtvTXNgXGI4WBZo5DMokQgmGaPMA0hvqVsgvcWNxs13rRpDRcsw0gqIwMjwPHmFhJwax5hfrKEa6c2CI4XqAga+UV8+hcMsmdKkV7ilsmkS2Pw4HDIrRTkq91VrBMjZdl9Z1HWOUCnDCboIpWjVc1pQ5jYrZZAvfZT5Neu1xspsknlmxOGmXDzKFjxAbOAoVmCWB17LjaNvJfXSPBQzNJgpXgnzIZhLfKFUtGVGRc1ljB5QNltppxhY5ovYUadYz+I+A/cmiVzXGmNTs1fD5lK91emL4d+CMoyyRrwiXC5uFVXUsNZFrgnZfVe+qn/G4cyIVV2Qkr3S7QAwLWPISAR66h8mFnXAvgjBK0iOtmUApIv7QsmYMTtttG2pshuAbEdRtcdWqop2tja0N1Od0j4aHpUkJL3Eu1geNQo1hsOz4zEQGfEBEjhZbSG4L58xuduwbacf8AjaQqqyF2AKxtNl7jhNSnM3J3WonYDqJvSfARMMfiJDG4R44VViuolM2b6034TBtGZMPJghKTJIySlUaNldy4MhY3BXNssTq1VI5rXn4jkG7NmPamBzmD4dp27cE+Y3T8UOYtmyxlRI4F1jLWsGP/AHC9r2uL2rDE7pYo2kS0rNEFZgsbk2N9Y1axYbdlN2DabDS4iE4d5RLK8kbjLk7u11kJPc5SOY3GwbL7VicYnFuY3yvDCqkKbMyCTMB/UKZwMYzxwrmMcR1Zn9BT+FectuzLP0/SnNtMR5Yyt3Mq5kVRcstgS2u1gARrNtoG0007otKiXAyywu6lGVTYlGVhIqsjDaDY7Oukmi8HLAcHM0chVcPwEigXaM3Vg2Ua2F1sbX5K80loqRsPjWWNy2IljKRgd1lXgxmI/KTlJ18luXVUkcMTJG46xr51COrH/VG+SR0Zw1HurXrw/wAT1prE3/gq0uYZXcRA5xGGvtBGXMVtq1kZrCt401EY45EbOJTaMKLlzYkgA7LAG97Wsb03xh4MZLMUkaKdIbFVLFGjDDKyjWLg3va19tNbYB8NHhjwchlE88oWPK7Rq+csuQkBhlYKbHUTqOy7GwscA2v6QSeoin6E8yuBJp+1w6wap4xenYZIJyWmQRhlkKpIHjPKAwFsw23BO0HZS2XSaR5VAd2KZgqjM+UWuxv/AHOs7L1HmtJhcZGkWI4aUOxWSPIWaRci5RcjKMoG3VbXtpTI0sGITECCWSOSCONggGeN0ZiLqSNRzGumBmQ5cCc8B676bVwTOzPJiBylOa7oYnWNoy0nCqzoqDuiq2zGxtaxIGvXfVSzA41J41ljN1cXB1j4HYaZcW8xlhDQPwZSS4iy3VywKI7gjKuXblNiw5RW/cfA8eEjjkjZGTMCGt4zG4sdmuoZImCO8M67QcMfIfuUjJHF905U2bvNJt1emAMNiBGZc0YILx3AR7AhSw18ovbZfXanKbSyxLYh3KorsEXMVU/mPlsdW02NhqqOT4aZMNjMIYJXZ2naN1AKushLC5vqYE2IOvmvSiWBosQZZMI80c0cIsFRnidAVKspNrEG972qzwMd0NrkTTEY/b69VM1Dwr717dqOGfopPh8QsqK6NmVwCCOUEaj1VHdz+kpFxMuHldmVzK8JbWcscrxOl+UjKD5CafsDHkiUcGsdh3iAWXlyi2o26uWo9jdHyyQrJCjLPBPLJGHGXMrzOSp/lZGufJVeEMN5hyOFTqzoeuleRSyl3wuGYx35V9FljdJSPpCCNXZYbzqQDbO8cYdiSOQFgvlVqW6Q0miypIzyiKMlGKg8HwjEKOEYbQuzYQC2sgikk+j2jxOCypI6wjEcI+XVmkQd0ecs9ybbL0nw+EaN5YJMFw2eWR45SqNGVkcuOELa1yk8xOrVyVYuxkNI1N5NrgTjrpTr2KG88XgdZ5dgIGGqqepd0USPJGwcNEqsRlNyGYKpTx7k21X5tuqvcTi4/wBow6s0yuwkKqMwRu4u2f8AKSBsF7gmmvTmEkkf9ojjPCYUjg1K/jg24QX8W2peYgnmNKMbmkxOClEUgVeGL3XvM8eVQ3Xfmvz7KhETKAjY6uOu74+NMwpTI/EHaKYaq+HhXWlsm6CJWAObKZOCD27jhLkZb+UWva19V70YrT8cecnOVjIEjqpKxnUbMRr1Ai9gbX12pq0E02HX9kbDuxR3yy9zwRQuXDk3vmF+9Ave2zaMYsNJFHi8MYncyvO0bAXVxMDYM2xCCTfNbVsvXeAjDiPEYiufJh+4Fc4Z5FfDI0y/fFShWBFxrB5a9pLozCcDDFETcoiLfnyqBf4Uqqg4AEgK4CSMUUUUVxdRRRSd9IRhzGWAZUzm9wAt7XzHVt664XBuZXQ0uyCUVhNKEUsxAABJJ2ACmxt08O0cKy+OsblfbalX7XDPCzZleIq2bl1Ad0CNoNuTbUQnY6oY4V3/ALgpjA9tC9pA3fuK34bErKodGDKdhHsrbSLBzQxwK6FVhC3BNwLHX+bXrJ5ddJTuoh22lyePwT5PLe2yucMxrRfcK02/uCXAPc43Gmldn7ineiksmk41RXLjK5VVIuQS2obKT4nT8UbFLu7LtEaM+XylRYHqpzpo25uHWmthkdk09ScqKSaP0pHiATG17bRrDL5QdYrRidPxRsU7t2XvhGjPl8pAsPJSM0YaHXhQ8qQhkLi26ajkTlRTeun4TGZc9lDZTcMDmtfLlIuT1CtH7zwjvuFQH8zRuq+0jVTTaIhm4dacLPKcmnqTvRXisCAQbg7COWmnSG6mCBijMSw2hQTbynZ8afJKyMXnkAJkcT5DdYCSneimPCbssPIwXMyX2ZxYe0EgeunmaZUUsxAUbSTYD102OeOQVY4EJ0kEkZo9pBWdFME27fDqbAu3Wq6vjamrdDuuWSNRh5HVs3daiptY8vltsqtLpCBjSQ4GmoFWYtHzvcAWkV1kKaUVEdAbq4YoFSV3LgtfUzbWJGvl1U9YLdHFOH4LOxRcxAU3PMBzmnw22GUAhwqRlXFMmsU0RNWmgOdME6Uh0jodJyrlpEdLhXjYqwDWzDmINhqIOymrB6TlhQ4jGMyKzWSMKO5vci9hfYNXx20uG6eDgxKXspJAuDckWvYbeWpIrawfFW6eXA08io5LE/7aXhyYivmlmDwCxA2LsxtdnYsxte2s7BrOoWGs89Kajv79Ye9v4nly/wDu9PeCxyTKHjYMp5R9CNoPUacy1RzO+F4J3pr7LLC34mkDct9FJMdpSOC2drFr2UAszW5lW5NJod0cTMEbOhbUOERkBPUSLV100bTdLhXeuNgkcLwaabk6UUnwuOSXNkN8jFWFiCGG0WNKKkDg4VCjLS00IRRTXJulgBK5yzAlcqqzEkbbADWOvZWWG3QRO4ju6MdgkRkzeS+o1D7RETS8OtTezygVunqTlRSeTSEauY2YBgmc3uAEva+bZt66QNuphGv+IV8cRvk/qtspzp42/c4da42CR/2tJ6E70Uin0xEiLIWujbCoZr/0g81J/wB6MP4z+6l7NcdPE3AuHWk2CV2IaepOtFNI3VYY3HCG45Mj5j1AFbmvU3SwlgrcJHfUDIjICfKRb21z2mH+46072ab+h6k60UUVOq6KKKKSSKjWkMCJtIKrd7wIZhyMFc2B5xmsbdVSWo7jMasWkULGwaHLfkBLki/NrFvXVK2Xbrb2V4K7Y71513O6VIQLaqjGlof2ac5NSYiKcMo2Z0QsGtznZ6zUoqMaYk4echda4eKcseTO6FQvltrrlupcFM6inj2VXbDW+a5UNfDtokGEx0ZOGjmYCOKFHsQSGkPe3A22GupCd0+G6VfY36Uy6FkGHkgd9STQImY7A67ATyXH1qXWqCxCQtNHCvKMcsNY1KxbTGHioNOQ0GeOo61AcXOpWaKFv4fDQPGRcBS9w1r7LN9KnGDwawoEQWA+POTzk89NW638FPTQ/dT5Ullh4OVwOJoO0k0Gf6FFapuEiYRgKnsAFTl+lMOkUEeNw8i6jLwiP/MAoKk85B+grTufx6YZTh5zwcoZzdtQkubhg2w83qpRpvwnB+fJ9gp2xOESVcrqrDmIv7Oak2Jxle5hxB15YtbX/V10jRExrxgRqzwc6n+LOQqBmOUAa7m1h13P1prn3Q4ZgUzGQG4IVHcEcutRao9howcWMGzloEdyqk3BYIDkJ5QDyfrUzkkWJCxsqqNfIABTop3zhxFGgGhrjv2Yd6bJAyAtBq4nEUww1ajj3Jp3Hy5sMBrIVnUX22Davga06WmwUEjPKqNK1iRbOdgA1HUuodVZbkZL4ZmA1mSUgHrNwDUT3PtG2JviSLHMe72F7/mv69vLVGS0XIYWAAl2t2Q/aq8yz35pnkkBupuZ/aI3QaQw82UwRGMi+bUqgjk1Kdv61px+mHmihhJNkWx/ma5C357LYe2nndnpGFlSKIoSGzHJawFiALjVfX8Kj0+BZI45fyvm18zKxFvYAfbQa1X2yvDXA4CtBQavFGLLcdEwuaRiaVNTr8FPdGbkoIkAdFke3dFtevlsNgFM27LQ8UESNHGFJexIvsyk218lPGjd10EiAu4R7d0G1a+Wx2EU27scYmIw6vEwZVlsSL6jkPP5R7aNWkWU2U8Fdywyr570FsxtQtQ4W9njnTy3LXo3Q8LaPaVo1LhJjm13uC1vZatW9/8Aiy+Yv3Vu0HpSI4JsOXAkIkUKfzF75bc9y1qa9yOlUw8zcIcqutr8xBuL9W2qTHRMls7xQCmO+mtXHtlfFaGmpNcN1dSkW7zwZfSL9r0h0BHAcEGxOXKsrkXJ22taw1t5K17sdPRzIsURz2YMzDYLAgC/L31Rd5GKKpvlGbL5Se6PwHsrlrtbGWpz2gO+GnInWSyvfZWscS34q8qk2kdNYFkZFg12NmVFWx5CDcHbWO4CciaRL6ima3WrAD4MadxpDBwYe8Zi73UBYuxty8t77b0x7gvCW9E33JUhqLVES5pJ/qMvNR4GyygNcAP7HPyU6xE6RjO7KoH5mIFr8lz5KYdNaaw88EiAs91axEbkBgLqc1rDXy1miCbHyLLYiJEManZ3QBZ7cpvqvS/T+JWPDSlja6Mo6ywIAHtotI90kbyKBoqMRXLA6xTtQmNjY5GA1LjQ4GmeI1GvYmjRMxjmhc97iokv6VFGv1j4mnrTWP4CF3HfWso52bUvxPwpqODMuj4infxpHInnIL/EXHrrOPFjGzQZe8jRZm89tUanrGs1FG50bODGbgCOnPqOPSpZGNkfwhyaSD0ZdYw6EswEUeCgQSMq2HdMSBdjrbXy6zTVuj0zBNh3CliwsysEewYEEHMRYeXrpTo9BNjMQ0gBaIoqA/lUi+YA8pPLW/dbiVTCyAnW4yqOUn/0NfqrryTZ3XaBoBGWOGG0U7UowBaG3qlxIOeGOOw1z5EgmgGIxsOfWDh1dl5G7okA84zWNuqpPl1W5KjmC8Mg/wDyL91SSprGBR7tZPgFBbCasbqA8SmLQCcHPioV7xXRlHIM6kkDq1Ur0zpIxhY4hmmk1IObndv5RTaukFw+Jxrtr8HAA2sxQ2UdZpw0Po5lLTza5pNvMi8iL1Dl66jhcSzgmbXdAvEdeodepSTNAfwr9jcNpug9Ws9WtZ4LBR4SO7sL62eRiAWY98ST9KQ6U05h5opI7s4KsO5jdhe2o3AtqOu9eTIJsfwcouscQZFOwsTra3KRs9VOmlsSsULsxsMrAdZIsAOsmnVJY4NoGioxFcs9Y8U2gEjS6pcaHA0zy1Hw2LVudmL4WFm1nINfk1f2pxpq3LeCQ+b/AHNOtWbOawsPIO5VrSKTPA2nvRRRRU6gRTPPo0yYws6ZojAUN7WJ4S9rbdmuniio5IxJQHUVJHIYySNYTR+7SDUJcQqeIJWy25ue3rpbDoyOOMxIoVCCCBtNxYknaT10qoprYI24hqc6eR2BcUkGio+CEBUNGABZteobNfP10iXcyq6lmxKr4olNh1Dlp4opOgjdSrckmzyNrR2abv8AgMXB8HZsucPrZiSwtYkk9VONFFPaxrPtFEx0jn/capLitHJKyMwN0zFdZHfCx2bdVIRuZQallxCL4iytl8mvWPbTxRTHQRvNS3FPbPIwUDsE2ybnoDGIsllU3BBIYN42bbesYtzyAgu8sttYEjllB5Dl2H106UVz2eKtboXfaJaUvFJ8HgVhDBAe6ZnOu+ttZpt0huSgncuQysdZyG1zzkEEXp6orr4I3tuOaCFxk8jHX2uIKZl3JYcR8HkNiQSbnMSL2182vYKVwaGiSLgMt49epu62m/L10uorjbPE37WjKmWpddaJXfc451z1qPSbhsOTccIvUG1fEE0vwu56GOJoQl0fvgxJuefq2clqcqKayyQMNWsHUnPtc7xRzz1pgg3FwI4cGS6kMBmFrg3HJf41t0huRgmcuQysdZyG1zzkEEXp6ornscF27cFNy77ZPevXzXemiLctAsbRBDZrZjc5jYgjuuQXGwUHcrhzFwWQ2BLA5jmUm17H1DVsp3op3ssOVwZUy1JvtU2d851z1pjwW4/DxMGys5GzObgeoAA+ulOjtzsOHcyRhgxBGtiRYkE6j5Kc6KTLLCyl1gw5EnWqZ9bzzjypDpDQ0c5DHMrrsdGKsBzXHJ5a1waAjU5mMkjWIDSOWIBFjl5F9QpyopxgjLrxaKponkDbocaLThMKsSLGt8qgAXN9XlrVo/RceHDCNbZmLHXfX/YdVK6KfcbgaZZciZwjscc8+VN+O0JHM4ku6OBbPGxVrcx56wj3PRANmzyMylSzsWbKRYgE976qc6KYYIybxaKp4nkAuhxSOLRaK6yAHMkYjGs96NfrPXSyiipGtDftCjc5zsymrF7moZZDK2fOSDcOw1gWBFtmoV5+7cfjz++k/WnaiovZoqk3RipvaZqAXjhypmbcrCTmzTZhsbhXLL5CTqrfh9AorB2aSVhsMjlsvkGwHrtTlRSFmiBqGhI2mUihcVowOCWGNY0vlW9rm/KTt9db6KKmADRQZKBzi41OaKKKK6uL/9k="/>
          <p:cNvSpPr>
            <a:spLocks noChangeAspect="1" noChangeArrowheads="1"/>
          </p:cNvSpPr>
          <p:nvPr/>
        </p:nvSpPr>
        <p:spPr bwMode="auto">
          <a:xfrm>
            <a:off x="63500" y="-1571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" name="AutoShape 4" descr="data:image/jpeg;base64,/9j/4AAQSkZJRgABAQAAAQABAAD/2wCEAAkGBhQPERQREhISFRUVFxIZGRcXFxcYGBUYGBUWFRQYGBcXHyYfFxojGRYaHy8gIygpLCwsFx4xNTAsNSYrLCoBCQoKDgwOGg8PGTAkHyQuLTUvLy0pNDUyLzIwLS8sLDQvKioyLDIsKi8sLDUvLy8tLCwsLDQqMiwsLCwsLS8sLP/AABEIAJ8BPQMBIgACEQEDEQH/xAAcAAABBAMBAAAAAAAAAAAAAAAABAUGBwIDCAH/xABJEAACAQICAwkOAwcCBwEBAAABAgMAEQQSBSExBgcTF0FRU2HSIjI0UnFyc4GRk6GjsbIzQtEUFiNiksHCVLMVJGOCouHwdEP/xAAbAQABBQEBAAAAAAAAAAAAAAAFAAIDBAYBB//EADkRAAEDAQQECwgDAQEBAAAAAAEAAgMRBBIhMQVBUXETNGFigZGhscHR4RQVIiQlMqLwM1LxclMj/9oADAMBAAIRAxEAPwC8axaQDaQPXWVVXvrj/mo/Qj/cerlisvtMvB1oqtrtHs8d+lVaPDL4y+0V6rg7CD5K54tU/wB6T8TEebF9Xona9Dizwulv1pycu9ULNpThpBHcpXl9FZJNqx4ZfGX2imbdt4BiPM/yFUlaoLBoz2thffpQ0y9VNbLf7M8Nu1qNq6G4ZfGHtFZ1z9o0fxovSR/cK6BqLSFg9jLRerWuqnmpLFbPaQTdpTlWLSAbSB669DX2VT++SP8An38yL7az3Dbr/wBjfgpT/Ac6/wDpsfzDq5x6/LY90OdZxMx1SRWlFB7zaJjE8UFaVqreorxWBAINwdhHLXtBEWWLSAbSB6684ZfGX2iqh3yR/wA+/mRfbUXtWig0IJY2ycJSorl6oJNpbg5HMuZHb6LohXB2EGvSagm9N+BN6QfYKl2mvB5vRS/YaD2iz8DOYa1oc0Thn4SES01JVwy+MvtFHDL4y+0VzwBQRR73AP8A0/H1Qf31zO30XRVYGZfGHtFYYU2jTzV+gqgMRJndm8ZmPtJNC7Bo/wBrLhepSmrf5IhbLb7MGm7WvKuguGXxl9oo4ZfGX2iuebUWop7gH/p+Pqh/vrmdvouhuGXxl9oo4ZfGX2iuebUWpe4B/wCn4+qXvrmdvouiQaw4ZfGHtFNO4+bPgcOf+mo/p7n+1Upih3b+c31NDrHo32h72F1Lp2b+XkV61W/gGMddre5V0Dwy+MvtFHDL4y+0Vzzai1EfcA/9Px9VR99czt9F0Nwy+MvtFerIDsIPrrni1SzeyxOTHBekjkX2Wf8AxqC0aE4KJ0gfWgrl6qWHS3CSBhZSp2+it2iiis8jaK8ZgBcmwqEbqN8hYSYsMFkcai51op5hbvz8PLVd6S01NiTeaV36ie5HkUah6hRqy6HmmF55ujt6kKtGlIojdb8R7OtXVNulwqamxMAPNwi39gNYw7p8K+pcTBfz1H1NUVRRL3DHT7yqHvl/9QuiFYEXGsGvag2ms76OwKxOyM/AKCpKm/APYauS4FIIdMyYmc4gO4R4MQqqCQA0eHjZjbnzyML9VBWaPLmlwdlXs88epFXW0NNKbO3yw61ZFFV5udd+Gwa/xoi0fCM0k7OuIXJrCISQDfuraiBVh1WtNn4BwbWv+05disQTcK2tKfvQiqr31vCo/Qj/AHHq1KqvfW8Kj9CP9x6v6G40NxVLSvFzvChVT/ek/ExHmxfV6gFT/ek/ExHmxfV60mleKP6O8IFo7jLenuUu3beAYjzP7iqSq7d23gGI8z+4qkqpaC/gdv8AAK3pn+Vu7xSjRv40XpI/uFdA1z9o38aL0kf3Cugaqaf+6Pp8FY0N9r+hU/vk+Hv5kX21FqlO+T4e/mRfbUWo9YeLR/8AI7kHtn8795U+3vd2WQrhJ27k6o2P5T4hPMeTm2c1rLrnarT3Absv2hRhpm/iqO4Y/wD9FHIf5gPaNfIaB6X0dSs8Q3jx8+tF9GW6tIZDuPh5KKb5Ph7+ZF9tRepRvk+Hv5kX21F6OWHi0e4dyEWz+d+8qzt6b8Cb0g+wVLtNeDzeil+w1Ed6b8Cb0g+wVLtNeDzeil+w1kbfx128eC01j4oNx8VQYoNAoNbpY9Xxi5+Dwjv4sLH2Rk1QwNdB4VbxqDrBVfoKP2GPo0/pH6VibDpEWS8C2tTtWttdiNpum9SnIufaKsTfXgVUw+VVHdS7AByJzVXdayyWj2iIS0pXzos1aYOAkMda0RRepVvaxhsaAwBHByaiL+Lz1bH7DH0af0j9KoW3SossnBllcNvortk0cbRHfvU6FHt7efNgIx4rSL/5lv8AKqjxXfv5zfU10CkQUWUADqFvpXP2K79/Ob6mquh5BLNM8ClSD3qfSjODiiYTlUdy1UUVbu5bc/hZMHA7wQMzRqSSqkk85JorbLY2ytDnCtTqQ6y2U2lxaDSiqKnbcpieCxuHb/qKPU3cH4NVufuxg/8ATYf+hazTcvhQQRhoAQQQQi6iNh2UJk03E9haWHEUROPRMjHBwcME6VAN8bdaY74SFrMR/EYbQCNSDmJGs9RHPU20jjRBFJK2xFZj12F7evZVCYrEtK7SObs7Fiesm5qloayCaQyPyb3+it6UtJiYGNzPctVFFSjcjuHfHfxHJSEG1/zORtC31W6z8ddtXNMyBl+Q0CzcUT5XXGCpUXoq7MFuIwcQsMOjdb92T/Vq9lbMVuNwcgscNEOtRkPtS1BffsNftNOhFfc8tPuFVq3MYZJsFhC6hsiRst/ysoKgjr20uj0DAoCrEgCiQAAbBJ+IPXW7Rmjlw0SQpfKgsLm5tcnb66VVmZZiXuLSaEnx81oI4wGAOGNAkbaIiIiXg1tCVMf8mUWGU8mqllFFQlxOZUoaBkEVVe+t4VH6Ef7j1alVXvreFR+hH+49FtDcaG4oZpXi53hQqp/vSfiYjzYvq9QCp/vSfiYjzYvq9aTSvFH9HeEC0dxlvT3KXbtvAMR5n9xVJVdu7bwDEeZ/cVSVUtBfwO3+AVvTP8rd3ilGjfxovSR/cK6Brn7Rv40XpI/uFdA1U0/90fT4Kxob7X9Cp/fJ8PfzIvtqLVKd8nw9/Mi+2otR6w8Wj/5Hcg9s/nfvKKzilKMGUkMpBBGogjWCDW1cC5iMwW6BghPMxFxfmvz0nq1UFVqEJw03phsXKJXADZUVrbCVFr25L7bU30UVxjAxoa3ILrnFxLnZqzt6b8Cb0g+wVLtNeDzeil+w1Ed6b8Cb0g+wVLtNeDzeil+w1iLfx128eC11j4oNx8VQYoNAoNbpY9dB4P8ADTzV+grdWnB/hp5q/QVurzN2ZW/bkFX2+33mH86X6JVb1ZG+33mH86X6JVb1t9EcUZ095WR0nxl3R3BSzey8OHo5P8at2qi3svDh6OT/ABq3aAab4z0DxRrRPF+kornvFd+/nN9TXQlc94rv385vqat6Azk6PFVdNZM6fBaqKKK1CzyK6EwveL5q/QVz3XQmF7xfNX6Cs1p/KPp8Ef0Lm/o8VHt8WfJgJAPzGNfa4J+AqnKt/fKjvgHPivEf/K396qCrWgwPZj/0e4Kvpf8AnG7zW3CwGR0QbWZVHlYgf3q/sHhFhjWNBZUAUDqAtVB4HEcHIkniOjf0sD/ar/ilDqGU3DAEEcoIuD7Kp6fLvgGrHwVrQwb8Z14LOiiisyj6KKKKSSKKKKSSKq3fXT/mYjzxW9jt+tWlVfb7OCJSCYDUpdD/ANwDL9porohwbam1117kO0m29ZndHeq3qcb1OJC4iVCdbxgjrytrHsa/qqD1sw+IaNg6MVZdYZTYg9RFbC1QcPC6Ouay9nm4GVsmxXFvgYoJgJrnW+RR1ksP7An1VTNLNIaYmxNuGld8uzMdQ8g2Ujqvo+xmyRXCakmqnt1qFpkvAUACVaJS88I55IvvFX/VIbjMEZsdAo/K4c+RO7+oA9dXfQTTzgZGN2Dv/wARfQzTwbjyqn98nw9/Mi+2otUp3yfD38yL7ai1aCw8Wj/5Hcgls/nfvKsfewwizYbExyKGVnUEHlGSopus3MNgJcusxtco/OPFP8w+O2pjvS/gz+kX7al2mdER4uFoZBcHYeVTyMOYigD7c6y259ftJFR0DFGWWMWmxsp9wGHWqEopw05oWTBzNDINY1g8jryMP/tRuKb61DHte0OaagrPOaWEtdmFZ29N+BN6QfYKl2mvB5vRS/YaiO9N+BN6QfYKl2mvB5vRS/YaxFv467ePBa6x8UG4+KoMUGgUGt0seug8H+Gnmr9BW6tOD/DTzV+grdXmbsyt+3IKvt9vvMP50v0Sq3qyN9vvMP50v0Sq3rb6I4ozp7ysjpPjLujuClm9l4cPRyf41btVFvZeHD0cn+NW7QDTfGegeKNaJ4v0lFc94rv385vqa6ErnvFd+/nN9TVvQGcnR4qrprJnT4LVVq7mtF4FsJC0qYYuUXMWKZr8t7nbVVUWo5a7MbQ0NDy2mxCLLaBA4ktB3q5/+D6N6PCe1P1p2XSkIFhNFq/nX9aoK1epGWIUDWSAPKdQoW/Qt/7pSd/+oi3S137YwFemnsEMXhJY1IbOhykEEFh3Sa/OAqiiK6B0fgxDFHENiIq/0gD+1Vbvh7mTh5jOg/hSm5t+RzrYeQ7R6xyVW0LaWse6EnA5fu5WNLQOexsoGWaiFTncTu9GHUYfEX4Md4+3IPFYbSvMRs8myDUVobRZo7Qy5IMEDgnfA++xdBYTHRzLmjdHHOpBHwr3FYxIhmkdEHOzBR8a59ViNYJHkoZidZJPloF7gFf5MN3qjHvo0+zHf6K/9HaSjxCcJE2ZCWANiAcpsbX5LilNR3e+S2j4evhD7ZHqRVnbQwRyuY3IEjqRyF5fG1x1gIoooqFSopFpnRS4uF4X2MNvKpGtWHWDS2inNcWkObmFxzQ4EHJULpnQkuDlMUq2PIfyuOdTyj6ctIK6Bx2j451ySorrzML+scx6xUXxe9fhXN0MsfUrAj/zBPxrVWfTkZbSYUPJks3Poh4NYjUcqqaskQsQACSTYAayTyAAbatGLeow4PdSzt1XQf41IdEbl8PhNcUShvHN2b+o6x6rVLLpuBo+AEnqTI9ETOPxkAJl3AbkzhEM0otLILW8RNtj1k2J8g66l9FFZWed88hkfmVo4YWwsDG5BU/vk+Hv5kX21FqvXH7mcNiHMksKOxAFze9hs5aT/uTgv9NH8f1rQ2fTMUUTWFpwAGrzQSfRUkkjnhwxKj+9N+DP6RftqeUj0boeHDAiGNUDG5AvrOzlpZQG2TCeZ0jcijFliMMTWHUmbdTuaTHw5DYOtyj+KeY/ynlH6VS2NwTwSNFIpV1NiD/9rHLeugqbtI7ncPiWDzQo7AWudtubVV7R2kzZQWPxb3KnbtHi0fE3B3eorvTfgTekH2Cpdprweb0Uv2GvdG6IiwwKwxqgY3IF9ZtblpTLEHUqwuGBBHOCLEVTtNobLaDKBgSFaghMcAjOdFzyKDV2/uTgv9NH8f1o/cnBf6aP4/rWj9/Q/wBT2eaB+55f7DtTtg/w081foK3V4q2AA2CvayJNStKMAq+32+8w/nS/RKrer80loWHFZRNGr5b2vfVe19nkpB+5OC/00fx/WtDYdLRWeARuaaiuzaglr0bJPKZGkY07lX29l4cPRyf41btNmA3NYbDvwkUKI1iLi97HaNtOdDdIWptql4RooKa1fsVndZ4rjjrRXPeK79/Ob6muhKZG3F4Mkk4aO58v61Noy3MshdfBNaZdKit9jdaQ26QKVzVI0Vdv7k4L/TR/H9aP3JwX+mj+P60Y9/Qf1PZ5oX7ml/sO1UlT5uJwHDY6FeRWznyIMw+IA9dWj+5OC/00fx/WlWjtzmHwzZ4YURiCLi97GxI1+QVFPpuN8bmsaakHZ5qSHRL2vDnOFAU5VpxeESZGjkUMjCxB2EVuorLgkGoWhIBFCqm3Tb3cuHJeANLFzDW6eUDvh1j2VECLaq6Ipu0juew+J1ywxsfGtZv6hY/GtDZtOOaLswryjP8AepBLRohrjWI05CqHoq3pd7PBtsWRfI5/yvXsO9pg1NysjdTOf8bUR992amR6vVUfdE9dXWnHcbHlwOHH/TU+3uv7081rw2HWJFjQWVQFA5gBYCtlZCV997nbSStPG24wN2BFFFFRp6KZ9K7rcNhZODmkKtYG2RzqN7a1BHJTxTRpTcphsU/CTRZmsBfM41C9tSsBymp4OCvf/atOSle1RTcJd/8AlSvL6JFxh4Hpj7uTs0cYeB6Y+7k7NZcX2B6D5kvao4vsD0HzJe1V36fz/wAVU+d5naseMPA9MfdydmjjDwPTH3cnZrLi+wPQfMl7VHF9geg+ZL2qX0/n/il87zO1Y8YeB6Y+7k7NHGHgemPu5OzWXF9geg+ZL2qOL7A9B8yXtUvp/P8AxS+d5naseMPA9MfdydmjjDwPTH3cnZrLi+wPQfMl7VHF9geg+ZL2qX0/n/il87zO1Y8YeB6Y+7k7NHGHgemPu5OzWXF9geg+ZL2qOL7A9B8yXtUvp/P/ABS+d5naseMPA9MfdydmjjDwPTH3cnZrLi+wPQfMl7VHF9geg+ZL2qX0/n/il87zO1Y8YeB6Y+7k7NHGHgemPu5OzWXF9geg+ZL2qOL7A9B8yXtUvp/P/FL53mdqx4w8D0x93J2aOMPA9MfdydmsuL7A9B8yXtUcX2B6D5kvapfT+f8Ail87zO1Y8YeB6Y+7k7NHGHgemPu5OzWXF9geg+ZL2qOL7A9B8yXtUvp/P/FL53mdqx4w8D0x93J2aOMPA9MfdydmsuL7A9B8yXtUcX2B6D5kvapfT+f+KXzvM7Vjxh4Hpj7uTs0cYeB6Y+7k7NZcX2B6D5kvao4vsD0HzJe1S+n8/wDFL53mdqx4w8D0x93J2aOMPA9MfdydmsuL7A9B8yXtUcX2B6D5kvapfT+f+KXzvM7Vjxh4Hpj7uTs0cYeB6Y+7k7NZcX2B6D5kvao4vsD0HzJe1S+n8/8AFL53mdqx4w8D0x93J2aOMPA9MfdydmsuL7A9B8yXtUcX2B6D5kvapfT+f+KXzvM7Vjxh4Hpj7uTs0cYeB6Y+7k7NZcX2B6D5kvao4vsD0HzJe1S+n8/8UvneZ2rHjDwPTH3cnZo4w8D0x93J2ay4vsD0HzJe1RxfYHoPmS9ql9P5/wCKXzvM7Vjxh4Hpj7uTs0cYeB6Y+7k7NZcX2B6D5kvao4vsD0HzJe1S+n8/8UvneZ2p50fpBMRGssTZka9jYi9iQdR17QaU0n0fo9MPGsUS5UW9hcm1ySdZJO0mlFDX3bxu5aq7Febeui9nrRRRRTU5FMO6iVlbC5Hdc+IjjbKxGZCGJHw27afqZt02BeRInjXM0M0UuQWBdVuGC31Xs1x5KsWYgSCv7goZwTGaJRptSI0ys6nhcOt1YgkNMiMDz3UmtOI3SxRtIlpWaIKWCxuxAIJvs1gAXvs8tE+JOJyIkcoAeJ2Z0KBRG4kt3VixJUDVcayb86MQuMRjW4OTK8USocpsxVXDAethU0cbbtJMxjnygefeonvN6rNfkT5JdPpCJ5MKc8l5MzR5cwRwYye71WIy6wDrvatkGnY3WZgHAhJD3UgggZiLHbq1+umTCYSRV0YDFJ/BBEnc95/BMev/ALjyeWluL0S/7XmQfwp1XhupoWBTy5gch6gac6KIG6TqOvY494xHLvTRJJmBrHaB4pfidNpGCSshsodgqklFN7FhybDq26jqrRiN1MCFQC7lo+EXIjtmTVrWw17b9Vje1N2Ow7Q4uV3wrYiOZY7FFVijKuQqwYiykWN9lb4MMyYuA8DkRYJEORe4RmdGVQRzBTrAtSEMVATsrmNmXXglwslSOWmXL5YpxGmkJsBIRnVMwXuQ5t3J5RtAJtYHVt1VqwukIg2JfhJP4bKZOEzBY7Rg9wG2C2vVtvTXNgXGI4WBZo5DMokQgmGaPMA0hvqVsgvcWNxs13rRpDRcsw0gqIwMjwPHmFhJwax5hfrKEa6c2CI4XqAga+UV8+hcMsmdKkV7ilsmkS2Pw4HDIrRTkq91VrBMjZdl9Z1HWOUCnDCboIpWjVc1pQ5jYrZZAvfZT5Neu1xspsknlmxOGmXDzKFjxAbOAoVmCWB17LjaNvJfXSPBQzNJgpXgnzIZhLfKFUtGVGRc1ljB5QNltppxhY5ovYUadYz+I+A/cmiVzXGmNTs1fD5lK91emL4d+CMoyyRrwiXC5uFVXUsNZFrgnZfVe+qn/G4cyIVV2Qkr3S7QAwLWPISAR66h8mFnXAvgjBK0iOtmUApIv7QsmYMTtttG2pshuAbEdRtcdWqop2tja0N1Od0j4aHpUkJL3Eu1geNQo1hsOz4zEQGfEBEjhZbSG4L58xuduwbacf8AjaQqqyF2AKxtNl7jhNSnM3J3WonYDqJvSfARMMfiJDG4R44VViuolM2b6034TBtGZMPJghKTJIySlUaNldy4MhY3BXNssTq1VI5rXn4jkG7NmPamBzmD4dp27cE+Y3T8UOYtmyxlRI4F1jLWsGP/AHC9r2uL2rDE7pYo2kS0rNEFZgsbk2N9Y1axYbdlN2DabDS4iE4d5RLK8kbjLk7u11kJPc5SOY3GwbL7VicYnFuY3yvDCqkKbMyCTMB/UKZwMYzxwrmMcR1Zn9BT+FectuzLP0/SnNtMR5Yyt3Mq5kVRcstgS2u1gARrNtoG0007otKiXAyywu6lGVTYlGVhIqsjDaDY7Oukmi8HLAcHM0chVcPwEigXaM3Vg2Ua2F1sbX5K80loqRsPjWWNy2IljKRgd1lXgxmI/KTlJ18luXVUkcMTJG46xr51COrH/VG+SR0Zw1HurXrw/wAT1prE3/gq0uYZXcRA5xGGvtBGXMVtq1kZrCt401EY45EbOJTaMKLlzYkgA7LAG97Wsb03xh4MZLMUkaKdIbFVLFGjDDKyjWLg3va19tNbYB8NHhjwchlE88oWPK7Rq+csuQkBhlYKbHUTqOy7GwscA2v6QSeoin6E8yuBJp+1w6wap4xenYZIJyWmQRhlkKpIHjPKAwFsw23BO0HZS2XSaR5VAd2KZgqjM+UWuxv/AHOs7L1HmtJhcZGkWI4aUOxWSPIWaRci5RcjKMoG3VbXtpTI0sGITECCWSOSCONggGeN0ZiLqSNRzGumBmQ5cCc8B676bVwTOzPJiBylOa7oYnWNoy0nCqzoqDuiq2zGxtaxIGvXfVSzA41J41ljN1cXB1j4HYaZcW8xlhDQPwZSS4iy3VywKI7gjKuXblNiw5RW/cfA8eEjjkjZGTMCGt4zG4sdmuoZImCO8M67QcMfIfuUjJHF905U2bvNJt1emAMNiBGZc0YILx3AR7AhSw18ovbZfXanKbSyxLYh3KorsEXMVU/mPlsdW02NhqqOT4aZMNjMIYJXZ2naN1AKushLC5vqYE2IOvmvSiWBosQZZMI80c0cIsFRnidAVKspNrEG972qzwMd0NrkTTEY/b69VM1Dwr717dqOGfopPh8QsqK6NmVwCCOUEaj1VHdz+kpFxMuHldmVzK8JbWcscrxOl+UjKD5CafsDHkiUcGsdh3iAWXlyi2o26uWo9jdHyyQrJCjLPBPLJGHGXMrzOSp/lZGufJVeEMN5hyOFTqzoeuleRSyl3wuGYx35V9FljdJSPpCCNXZYbzqQDbO8cYdiSOQFgvlVqW6Q0miypIzyiKMlGKg8HwjEKOEYbQuzYQC2sgikk+j2jxOCypI6wjEcI+XVmkQd0ecs9ybbL0nw+EaN5YJMFw2eWR45SqNGVkcuOELa1yk8xOrVyVYuxkNI1N5NrgTjrpTr2KG88XgdZ5dgIGGqqepd0USPJGwcNEqsRlNyGYKpTx7k21X5tuqvcTi4/wBow6s0yuwkKqMwRu4u2f8AKSBsF7gmmvTmEkkf9ojjPCYUjg1K/jg24QX8W2peYgnmNKMbmkxOClEUgVeGL3XvM8eVQ3Xfmvz7KhETKAjY6uOu74+NMwpTI/EHaKYaq+HhXWlsm6CJWAObKZOCD27jhLkZb+UWva19V70YrT8cecnOVjIEjqpKxnUbMRr1Ai9gbX12pq0E02HX9kbDuxR3yy9zwRQuXDk3vmF+9Ave2zaMYsNJFHi8MYncyvO0bAXVxMDYM2xCCTfNbVsvXeAjDiPEYiufJh+4Fc4Z5FfDI0y/fFShWBFxrB5a9pLozCcDDFETcoiLfnyqBf4Uqqg4AEgK4CSMUUUUVxdRRRSd9IRhzGWAZUzm9wAt7XzHVt664XBuZXQ0uyCUVhNKEUsxAABJJ2ACmxt08O0cKy+OsblfbalX7XDPCzZleIq2bl1Ad0CNoNuTbUQnY6oY4V3/ALgpjA9tC9pA3fuK34bErKodGDKdhHsrbSLBzQxwK6FVhC3BNwLHX+bXrJ5ddJTuoh22lyePwT5PLe2yucMxrRfcK02/uCXAPc43Gmldn7ineiksmk41RXLjK5VVIuQS2obKT4nT8UbFLu7LtEaM+XylRYHqpzpo25uHWmthkdk09ScqKSaP0pHiATG17bRrDL5QdYrRidPxRsU7t2XvhGjPl8pAsPJSM0YaHXhQ8qQhkLi26ajkTlRTeun4TGZc9lDZTcMDmtfLlIuT1CtH7zwjvuFQH8zRuq+0jVTTaIhm4dacLPKcmnqTvRXisCAQbg7COWmnSG6mCBijMSw2hQTbynZ8afJKyMXnkAJkcT5DdYCSneimPCbssPIwXMyX2ZxYe0EgeunmaZUUsxAUbSTYD102OeOQVY4EJ0kEkZo9pBWdFME27fDqbAu3Wq6vjamrdDuuWSNRh5HVs3daiptY8vltsqtLpCBjSQ4GmoFWYtHzvcAWkV1kKaUVEdAbq4YoFSV3LgtfUzbWJGvl1U9YLdHFOH4LOxRcxAU3PMBzmnw22GUAhwqRlXFMmsU0RNWmgOdME6Uh0jodJyrlpEdLhXjYqwDWzDmINhqIOymrB6TlhQ4jGMyKzWSMKO5vci9hfYNXx20uG6eDgxKXspJAuDckWvYbeWpIrawfFW6eXA08io5LE/7aXhyYivmlmDwCxA2LsxtdnYsxte2s7BrOoWGs89Kajv79Ye9v4nly/wDu9PeCxyTKHjYMp5R9CNoPUacy1RzO+F4J3pr7LLC34mkDct9FJMdpSOC2drFr2UAszW5lW5NJod0cTMEbOhbUOERkBPUSLV100bTdLhXeuNgkcLwaabk6UUnwuOSXNkN8jFWFiCGG0WNKKkDg4VCjLS00IRRTXJulgBK5yzAlcqqzEkbbADWOvZWWG3QRO4ju6MdgkRkzeS+o1D7RETS8OtTezygVunqTlRSeTSEauY2YBgmc3uAEva+bZt66QNuphGv+IV8cRvk/qtspzp42/c4da42CR/2tJ6E70Uin0xEiLIWujbCoZr/0g81J/wB6MP4z+6l7NcdPE3AuHWk2CV2IaepOtFNI3VYY3HCG45Mj5j1AFbmvU3SwlgrcJHfUDIjICfKRb21z2mH+46072ab+h6k60UUVOq6KKKKSSKjWkMCJtIKrd7wIZhyMFc2B5xmsbdVSWo7jMasWkULGwaHLfkBLki/NrFvXVK2Xbrb2V4K7Y71513O6VIQLaqjGlof2ac5NSYiKcMo2Z0QsGtznZ6zUoqMaYk4echda4eKcseTO6FQvltrrlupcFM6inj2VXbDW+a5UNfDtokGEx0ZOGjmYCOKFHsQSGkPe3A22GupCd0+G6VfY36Uy6FkGHkgd9STQImY7A67ATyXH1qXWqCxCQtNHCvKMcsNY1KxbTGHioNOQ0GeOo61AcXOpWaKFv4fDQPGRcBS9w1r7LN9KnGDwawoEQWA+POTzk89NW638FPTQ/dT5Ullh4OVwOJoO0k0Gf6FFapuEiYRgKnsAFTl+lMOkUEeNw8i6jLwiP/MAoKk85B+grTufx6YZTh5zwcoZzdtQkubhg2w83qpRpvwnB+fJ9gp2xOESVcrqrDmIv7Oak2Jxle5hxB15YtbX/V10jRExrxgRqzwc6n+LOQqBmOUAa7m1h13P1prn3Q4ZgUzGQG4IVHcEcutRao9howcWMGzloEdyqk3BYIDkJ5QDyfrUzkkWJCxsqqNfIABTop3zhxFGgGhrjv2Yd6bJAyAtBq4nEUww1ajj3Jp3Hy5sMBrIVnUX22Davga06WmwUEjPKqNK1iRbOdgA1HUuodVZbkZL4ZmA1mSUgHrNwDUT3PtG2JviSLHMe72F7/mv69vLVGS0XIYWAAl2t2Q/aq8yz35pnkkBupuZ/aI3QaQw82UwRGMi+bUqgjk1Kdv61px+mHmihhJNkWx/ma5C357LYe2nndnpGFlSKIoSGzHJawFiALjVfX8Kj0+BZI45fyvm18zKxFvYAfbQa1X2yvDXA4CtBQavFGLLcdEwuaRiaVNTr8FPdGbkoIkAdFke3dFtevlsNgFM27LQ8UESNHGFJexIvsyk218lPGjd10EiAu4R7d0G1a+Wx2EU27scYmIw6vEwZVlsSL6jkPP5R7aNWkWU2U8Fdywyr570FsxtQtQ4W9njnTy3LXo3Q8LaPaVo1LhJjm13uC1vZatW9/8Aiy+Yv3Vu0HpSI4JsOXAkIkUKfzF75bc9y1qa9yOlUw8zcIcqutr8xBuL9W2qTHRMls7xQCmO+mtXHtlfFaGmpNcN1dSkW7zwZfSL9r0h0BHAcEGxOXKsrkXJ22taw1t5K17sdPRzIsURz2YMzDYLAgC/L31Rd5GKKpvlGbL5Se6PwHsrlrtbGWpz2gO+GnInWSyvfZWscS34q8qk2kdNYFkZFg12NmVFWx5CDcHbWO4CciaRL6ima3WrAD4MadxpDBwYe8Zi73UBYuxty8t77b0x7gvCW9E33JUhqLVES5pJ/qMvNR4GyygNcAP7HPyU6xE6RjO7KoH5mIFr8lz5KYdNaaw88EiAs91axEbkBgLqc1rDXy1miCbHyLLYiJEManZ3QBZ7cpvqvS/T+JWPDSlja6Mo6ywIAHtotI90kbyKBoqMRXLA6xTtQmNjY5GA1LjQ4GmeI1GvYmjRMxjmhc97iokv6VFGv1j4mnrTWP4CF3HfWso52bUvxPwpqODMuj4infxpHInnIL/EXHrrOPFjGzQZe8jRZm89tUanrGs1FG50bODGbgCOnPqOPSpZGNkfwhyaSD0ZdYw6EswEUeCgQSMq2HdMSBdjrbXy6zTVuj0zBNh3CliwsysEewYEEHMRYeXrpTo9BNjMQ0gBaIoqA/lUi+YA8pPLW/dbiVTCyAnW4yqOUn/0NfqrryTZ3XaBoBGWOGG0U7UowBaG3qlxIOeGOOw1z5EgmgGIxsOfWDh1dl5G7okA84zWNuqpPl1W5KjmC8Mg/wDyL91SSprGBR7tZPgFBbCasbqA8SmLQCcHPioV7xXRlHIM6kkDq1Ur0zpIxhY4hmmk1IObndv5RTaukFw+Jxrtr8HAA2sxQ2UdZpw0Po5lLTza5pNvMi8iL1Dl66jhcSzgmbXdAvEdeodepSTNAfwr9jcNpug9Ws9WtZ4LBR4SO7sL62eRiAWY98ST9KQ6U05h5opI7s4KsO5jdhe2o3AtqOu9eTIJsfwcouscQZFOwsTra3KRs9VOmlsSsULsxsMrAdZIsAOsmnVJY4NoGioxFcs9Y8U2gEjS6pcaHA0zy1Hw2LVudmL4WFm1nINfk1f2pxpq3LeCQ+b/AHNOtWbOawsPIO5VrSKTPA2nvRRRRU6gRTPPo0yYws6ZojAUN7WJ4S9rbdmuniio5IxJQHUVJHIYySNYTR+7SDUJcQqeIJWy25ue3rpbDoyOOMxIoVCCCBtNxYknaT10qoprYI24hqc6eR2BcUkGio+CEBUNGABZteobNfP10iXcyq6lmxKr4olNh1Dlp4opOgjdSrckmzyNrR2abv8AgMXB8HZsucPrZiSwtYkk9VONFFPaxrPtFEx0jn/capLitHJKyMwN0zFdZHfCx2bdVIRuZQallxCL4iytl8mvWPbTxRTHQRvNS3FPbPIwUDsE2ybnoDGIsllU3BBIYN42bbesYtzyAgu8sttYEjllB5Dl2H106UVz2eKtboXfaJaUvFJ8HgVhDBAe6ZnOu+ttZpt0huSgncuQysdZyG1zzkEEXp6orr4I3tuOaCFxk8jHX2uIKZl3JYcR8HkNiQSbnMSL2182vYKVwaGiSLgMt49epu62m/L10uorjbPE37WjKmWpddaJXfc451z1qPSbhsOTccIvUG1fEE0vwu56GOJoQl0fvgxJuefq2clqcqKayyQMNWsHUnPtc7xRzz1pgg3FwI4cGS6kMBmFrg3HJf41t0huRgmcuQysdZyG1zzkEEXp6ornscF27cFNy77ZPevXzXemiLctAsbRBDZrZjc5jYgjuuQXGwUHcrhzFwWQ2BLA5jmUm17H1DVsp3op3ssOVwZUy1JvtU2d851z1pjwW4/DxMGys5GzObgeoAA+ulOjtzsOHcyRhgxBGtiRYkE6j5Kc6KTLLCyl1gw5EnWqZ9bzzjypDpDQ0c5DHMrrsdGKsBzXHJ5a1waAjU5mMkjWIDSOWIBFjl5F9QpyopxgjLrxaKponkDbocaLThMKsSLGt8qgAXN9XlrVo/RceHDCNbZmLHXfX/YdVK6KfcbgaZZciZwjscc8+VN+O0JHM4ku6OBbPGxVrcx56wj3PRANmzyMylSzsWbKRYgE976qc6KYYIybxaKp4nkAuhxSOLRaK6yAHMkYjGs96NfrPXSyiipGtDftCjc5zsymrF7moZZDK2fOSDcOw1gWBFtmoV5+7cfjz++k/WnaiovZoqk3RipvaZqAXjhypmbcrCTmzTZhsbhXLL5CTqrfh9AorB2aSVhsMjlsvkGwHrtTlRSFmiBqGhI2mUihcVowOCWGNY0vlW9rm/KTt9db6KKmADRQZKBzi41OaKKKK6uL/9k="/>
          <p:cNvSpPr>
            <a:spLocks noChangeAspect="1" noChangeArrowheads="1"/>
          </p:cNvSpPr>
          <p:nvPr/>
        </p:nvSpPr>
        <p:spPr bwMode="auto">
          <a:xfrm>
            <a:off x="215900" y="-47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8A7F-30C9-474B-A2D4-C12DB7D61B63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7" name="1 Título"/>
          <p:cNvSpPr txBox="1">
            <a:spLocks/>
          </p:cNvSpPr>
          <p:nvPr/>
        </p:nvSpPr>
        <p:spPr bwMode="auto">
          <a:xfrm>
            <a:off x="323528" y="332656"/>
            <a:ext cx="7283152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/>
            <a:r>
              <a:rPr lang="es-MX" kern="0" dirty="0" smtClean="0">
                <a:effectLst/>
              </a:rPr>
              <a:t>TOPIC MODELLING</a:t>
            </a:r>
            <a:endParaRPr lang="es-MX" b="0" kern="0" baseline="30000" dirty="0">
              <a:effectLst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23528" y="1196752"/>
            <a:ext cx="8443788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dirty="0">
              <a:solidFill>
                <a:srgbClr val="153265"/>
              </a:solidFill>
              <a:effectLst/>
              <a:latin typeface="Calibri" pitchFamily="34" charset="0"/>
            </a:endParaRPr>
          </a:p>
          <a:p>
            <a:r>
              <a:rPr lang="es-MX" sz="2400" b="1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Pasos a seguir:</a:t>
            </a:r>
          </a:p>
          <a:p>
            <a:pPr algn="just"/>
            <a:endParaRPr lang="es-MX" sz="16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effectLst/>
                <a:ea typeface="Tahoma" pitchFamily="34" charset="0"/>
                <a:cs typeface="Tahoma" pitchFamily="34" charset="0"/>
              </a:rPr>
              <a:t>Extracción de datos desde archivo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effectLst/>
                <a:ea typeface="Tahoma" pitchFamily="34" charset="0"/>
                <a:cs typeface="Tahoma" pitchFamily="34" charset="0"/>
              </a:rPr>
              <a:t>Preparar datos para el análisis (Pre-procesamiento)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MX" dirty="0" smtClean="0">
                <a:effectLst/>
                <a:ea typeface="Tahoma" pitchFamily="34" charset="0"/>
                <a:cs typeface="Tahoma" pitchFamily="34" charset="0"/>
              </a:rPr>
              <a:t>Borrar signos de puntuación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MX" dirty="0" smtClean="0">
                <a:effectLst/>
                <a:ea typeface="Tahoma" pitchFamily="34" charset="0"/>
                <a:cs typeface="Tahoma" pitchFamily="34" charset="0"/>
              </a:rPr>
              <a:t>Dividir el texto en TOKENS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MX" dirty="0" smtClean="0">
                <a:effectLst/>
                <a:ea typeface="Tahoma" pitchFamily="34" charset="0"/>
                <a:cs typeface="Tahoma" pitchFamily="34" charset="0"/>
              </a:rPr>
              <a:t>Quitar palabras de parada (</a:t>
            </a:r>
            <a:r>
              <a:rPr lang="es-MX" i="1" dirty="0" smtClean="0">
                <a:effectLst/>
                <a:ea typeface="Tahoma" pitchFamily="34" charset="0"/>
                <a:cs typeface="Tahoma" pitchFamily="34" charset="0"/>
              </a:rPr>
              <a:t>stop </a:t>
            </a:r>
            <a:r>
              <a:rPr lang="es-MX" i="1" dirty="0" err="1" smtClean="0">
                <a:effectLst/>
                <a:ea typeface="Tahoma" pitchFamily="34" charset="0"/>
                <a:cs typeface="Tahoma" pitchFamily="34" charset="0"/>
              </a:rPr>
              <a:t>words</a:t>
            </a:r>
            <a:r>
              <a:rPr lang="es-MX" dirty="0" smtClean="0">
                <a:effectLst/>
                <a:ea typeface="Tahoma" pitchFamily="34" charset="0"/>
                <a:cs typeface="Tahoma" pitchFamily="34" charset="0"/>
              </a:rPr>
              <a:t>) 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MX" dirty="0" smtClean="0">
                <a:effectLst/>
                <a:ea typeface="Tahoma" pitchFamily="34" charset="0"/>
                <a:cs typeface="Tahoma" pitchFamily="34" charset="0"/>
              </a:rPr>
              <a:t>Eliminar palabra de menos de 2 caracteres (</a:t>
            </a:r>
            <a:r>
              <a:rPr lang="es-MX" i="1" dirty="0" err="1" smtClean="0">
                <a:effectLst/>
                <a:ea typeface="Tahoma" pitchFamily="34" charset="0"/>
                <a:cs typeface="Tahoma" pitchFamily="34" charset="0"/>
              </a:rPr>
              <a:t>shortWords</a:t>
            </a:r>
            <a:r>
              <a:rPr lang="es-MX" dirty="0">
                <a:effectLst/>
                <a:ea typeface="Tahoma" pitchFamily="34" charset="0"/>
                <a:cs typeface="Tahoma" pitchFamily="34" charset="0"/>
              </a:rPr>
              <a:t>)</a:t>
            </a:r>
            <a:endParaRPr lang="es-MX" dirty="0" smtClean="0">
              <a:effectLst/>
              <a:ea typeface="Tahoma" pitchFamily="34" charset="0"/>
              <a:cs typeface="Tahoma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MX" dirty="0" smtClean="0">
                <a:effectLst/>
                <a:ea typeface="Tahoma" pitchFamily="34" charset="0"/>
                <a:cs typeface="Tahoma" pitchFamily="34" charset="0"/>
              </a:rPr>
              <a:t>Eliminar palabras de más de 15 caracteres (</a:t>
            </a:r>
            <a:r>
              <a:rPr lang="es-MX" i="1" dirty="0" err="1" smtClean="0">
                <a:effectLst/>
                <a:ea typeface="Tahoma" pitchFamily="34" charset="0"/>
                <a:cs typeface="Tahoma" pitchFamily="34" charset="0"/>
              </a:rPr>
              <a:t>longWords</a:t>
            </a:r>
            <a:r>
              <a:rPr lang="es-MX" dirty="0" smtClean="0">
                <a:effectLst/>
                <a:ea typeface="Tahoma" pitchFamily="34" charset="0"/>
                <a:cs typeface="Tahoma" pitchFamily="34" charset="0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MX" dirty="0" smtClean="0">
                <a:effectLst/>
                <a:ea typeface="Tahoma" pitchFamily="34" charset="0"/>
                <a:cs typeface="Tahoma" pitchFamily="34" charset="0"/>
              </a:rPr>
              <a:t>Crear bolsa de palabras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MX" dirty="0" smtClean="0">
                <a:effectLst/>
                <a:ea typeface="Tahoma" pitchFamily="34" charset="0"/>
                <a:cs typeface="Tahoma" pitchFamily="34" charset="0"/>
              </a:rPr>
              <a:t>Remover palabras que no aparecen más de 2 veces en el texto y vacías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MX" dirty="0" smtClean="0">
                <a:effectLst/>
                <a:ea typeface="Tahoma" pitchFamily="34" charset="0"/>
                <a:cs typeface="Tahoma" pitchFamily="34" charset="0"/>
              </a:rPr>
              <a:t>Análisis estadístico LDA</a:t>
            </a:r>
          </a:p>
        </p:txBody>
      </p:sp>
    </p:spTree>
    <p:extLst>
      <p:ext uri="{BB962C8B-B14F-4D97-AF65-F5344CB8AC3E}">
        <p14:creationId xmlns:p14="http://schemas.microsoft.com/office/powerpoint/2010/main" val="1895864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8A7F-30C9-474B-A2D4-C12DB7D61B63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5" name="AutoShape 47"/>
          <p:cNvSpPr>
            <a:spLocks noChangeArrowheads="1"/>
          </p:cNvSpPr>
          <p:nvPr/>
        </p:nvSpPr>
        <p:spPr bwMode="gray">
          <a:xfrm>
            <a:off x="0" y="3212976"/>
            <a:ext cx="4541855" cy="5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s-MX" sz="2400" b="1" dirty="0" smtClean="0">
                <a:effectLst/>
              </a:rPr>
              <a:t>RESULTADOS</a:t>
            </a:r>
          </a:p>
          <a:p>
            <a:pPr algn="ctr" eaLnBrk="0" hangingPunct="0"/>
            <a:r>
              <a:rPr lang="es-MX" sz="2400" b="1" dirty="0" smtClean="0">
                <a:effectLst/>
              </a:rPr>
              <a:t>(TOPIC MODELLING)</a:t>
            </a:r>
            <a:endParaRPr lang="es-MX" sz="2400" b="1" dirty="0">
              <a:effectLst/>
            </a:endParaRPr>
          </a:p>
        </p:txBody>
      </p:sp>
      <p:pic>
        <p:nvPicPr>
          <p:cNvPr id="8194" name="Picture 2" descr="resultados-test_1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81"/>
          <a:stretch/>
        </p:blipFill>
        <p:spPr bwMode="auto">
          <a:xfrm>
            <a:off x="3923929" y="1124744"/>
            <a:ext cx="5220072" cy="54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91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CEAAkGBhQPERQREhISFRUVFxIZGRcXFxcYGBUYGBUWFRQYGBcXHyYfFxojGRYaHy8gIygpLCwsFx4xNTAsNSYrLCoBCQoKDgwOGg8PGTAkHyQuLTUvLy0pNDUyLzIwLS8sLDQvKioyLDIsKi8sLDUvLy8tLCwsLDQqMiwsLCwsLS8sLP/AABEIAJ8BPQMBIgACEQEDEQH/xAAcAAABBAMBAAAAAAAAAAAAAAAABAUGBwIDCAH/xABJEAACAQICAwkOAwcCBwEBAAABAgMAEQQSBSExBgcTF0FRU2HSIjI0UnFyc4GRk6GjsbIzQtEUFiNiksHCVLMVJGOCouHwdEP/xAAbAQABBQEBAAAAAAAAAAAAAAAFAAIDBAYBB//EADkRAAEDAQQECwgDAQEBAAAAAAEAAgMRBBIhMQVBUXETNGFigZGhscHR4RQVIiQlMqLwM1LxclMj/9oADAMBAAIRAxEAPwC8axaQDaQPXWVVXvrj/mo/Qj/cerlisvtMvB1oqtrtHs8d+lVaPDL4y+0V6rg7CD5K54tU/wB6T8TEebF9Xona9Dizwulv1pycu9ULNpThpBHcpXl9FZJNqx4ZfGX2imbdt4BiPM/yFUlaoLBoz2thffpQ0y9VNbLf7M8Nu1qNq6G4ZfGHtFZ1z9o0fxovSR/cK6BqLSFg9jLRerWuqnmpLFbPaQTdpTlWLSAbSB669DX2VT++SP8An38yL7az3Dbr/wBjfgpT/Ac6/wDpsfzDq5x6/LY90OdZxMx1SRWlFB7zaJjE8UFaVqreorxWBAINwdhHLXtBEWWLSAbSB6684ZfGX2iqh3yR/wA+/mRfbUXtWig0IJY2ycJSorl6oJNpbg5HMuZHb6LohXB2EGvSagm9N+BN6QfYKl2mvB5vRS/YaD2iz8DOYa1oc0Thn4SES01JVwy+MvtFHDL4y+0VzwBQRR73AP8A0/H1Qf31zO30XRVYGZfGHtFYYU2jTzV+gqgMRJndm8ZmPtJNC7Bo/wBrLhepSmrf5IhbLb7MGm7WvKuguGXxl9oo4ZfGX2iuebUWop7gH/p+Pqh/vrmdvouhuGXxl9oo4ZfGX2iuebUWpe4B/wCn4+qXvrmdvouiQaw4ZfGHtFNO4+bPgcOf+mo/p7n+1Upih3b+c31NDrHo32h72F1Lp2b+XkV61W/gGMddre5V0Dwy+MvtFHDL4y+0Vzzai1EfcA/9Px9VR99czt9F0Nwy+MvtFerIDsIPrrni1SzeyxOTHBekjkX2Wf8AxqC0aE4KJ0gfWgrl6qWHS3CSBhZSp2+it2iiis8jaK8ZgBcmwqEbqN8hYSYsMFkcai51op5hbvz8PLVd6S01NiTeaV36ie5HkUah6hRqy6HmmF55ujt6kKtGlIojdb8R7OtXVNulwqamxMAPNwi39gNYw7p8K+pcTBfz1H1NUVRRL3DHT7yqHvl/9QuiFYEXGsGvag2ms76OwKxOyM/AKCpKm/APYauS4FIIdMyYmc4gO4R4MQqqCQA0eHjZjbnzyML9VBWaPLmlwdlXs88epFXW0NNKbO3yw61ZFFV5udd+Gwa/xoi0fCM0k7OuIXJrCISQDfuraiBVh1WtNn4BwbWv+05disQTcK2tKfvQiqr31vCo/Qj/AHHq1KqvfW8Kj9CP9x6v6G40NxVLSvFzvChVT/ek/ExHmxfV6gFT/ek/ExHmxfV60mleKP6O8IFo7jLenuUu3beAYjzP7iqSq7d23gGI8z+4qkqpaC/gdv8AAK3pn+Vu7xSjRv40XpI/uFdA1z9o38aL0kf3Cugaqaf+6Pp8FY0N9r+hU/vk+Hv5kX21FqlO+T4e/mRfbUWo9YeLR/8AI7kHtn8795U+3vd2WQrhJ27k6o2P5T4hPMeTm2c1rLrnarT3Absv2hRhpm/iqO4Y/wD9FHIf5gPaNfIaB6X0dSs8Q3jx8+tF9GW6tIZDuPh5KKb5Ph7+ZF9tRepRvk+Hv5kX21F6OWHi0e4dyEWz+d+8qzt6b8Cb0g+wVLtNeDzeil+w1Ed6b8Cb0g+wVLtNeDzeil+w1kbfx128eC01j4oNx8VQYoNAoNbpY9Xxi5+Dwjv4sLH2Rk1QwNdB4VbxqDrBVfoKP2GPo0/pH6VibDpEWS8C2tTtWttdiNpum9SnIufaKsTfXgVUw+VVHdS7AByJzVXdayyWj2iIS0pXzos1aYOAkMda0RRepVvaxhsaAwBHByaiL+Lz1bH7DH0af0j9KoW3SossnBllcNvortk0cbRHfvU6FHt7efNgIx4rSL/5lv8AKqjxXfv5zfU10CkQUWUADqFvpXP2K79/Ob6mquh5BLNM8ClSD3qfSjODiiYTlUdy1UUVbu5bc/hZMHA7wQMzRqSSqkk85JorbLY2ytDnCtTqQ6y2U2lxaDSiqKnbcpieCxuHb/qKPU3cH4NVufuxg/8ATYf+hazTcvhQQRhoAQQQQi6iNh2UJk03E9haWHEUROPRMjHBwcME6VAN8bdaY74SFrMR/EYbQCNSDmJGs9RHPU20jjRBFJK2xFZj12F7evZVCYrEtK7SObs7Fiesm5qloayCaQyPyb3+it6UtJiYGNzPctVFFSjcjuHfHfxHJSEG1/zORtC31W6z8ddtXNMyBl+Q0CzcUT5XXGCpUXoq7MFuIwcQsMOjdb92T/Vq9lbMVuNwcgscNEOtRkPtS1BffsNftNOhFfc8tPuFVq3MYZJsFhC6hsiRst/ysoKgjr20uj0DAoCrEgCiQAAbBJ+IPXW7Rmjlw0SQpfKgsLm5tcnb66VVmZZiXuLSaEnx81oI4wGAOGNAkbaIiIiXg1tCVMf8mUWGU8mqllFFQlxOZUoaBkEVVe+t4VH6Ef7j1alVXvreFR+hH+49FtDcaG4oZpXi53hQqp/vSfiYjzYvq9QCp/vSfiYjzYvq9aTSvFH9HeEC0dxlvT3KXbtvAMR5n9xVJVdu7bwDEeZ/cVSVUtBfwO3+AVvTP8rd3ilGjfxovSR/cK6Brn7Rv40XpI/uFdA1U0/90fT4Kxob7X9Cp/fJ8PfzIvtqLVKd8nw9/Mi+2otR6w8Wj/5Hcg9s/nfvKKzilKMGUkMpBBGogjWCDW1cC5iMwW6BghPMxFxfmvz0nq1UFVqEJw03phsXKJXADZUVrbCVFr25L7bU30UVxjAxoa3ILrnFxLnZqzt6b8Cb0g+wVLtNeDzeil+w1Ed6b8Cb0g+wVLtNeDzeil+w1iLfx128eC11j4oNx8VQYoNAoNbpY9dB4P8ADTzV+grdWnB/hp5q/QVurzN2ZW/bkFX2+33mH86X6JVb1ZG+33mH86X6JVb1t9EcUZ095WR0nxl3R3BSzey8OHo5P8at2qi3svDh6OT/ABq3aAab4z0DxRrRPF+kornvFd+/nN9TXQlc94rv385vqat6Azk6PFVdNZM6fBaqKKK1CzyK6EwveL5q/QVz3XQmF7xfNX6Cs1p/KPp8Ef0Lm/o8VHt8WfJgJAPzGNfa4J+AqnKt/fKjvgHPivEf/K396qCrWgwPZj/0e4Kvpf8AnG7zW3CwGR0QbWZVHlYgf3q/sHhFhjWNBZUAUDqAtVB4HEcHIkniOjf0sD/ar/ilDqGU3DAEEcoIuD7Kp6fLvgGrHwVrQwb8Z14LOiiisyj6KKKKSSKKKKSSKq3fXT/mYjzxW9jt+tWlVfb7OCJSCYDUpdD/ANwDL9porohwbam1117kO0m29ZndHeq3qcb1OJC4iVCdbxgjrytrHsa/qqD1sw+IaNg6MVZdYZTYg9RFbC1QcPC6Ouay9nm4GVsmxXFvgYoJgJrnW+RR1ksP7An1VTNLNIaYmxNuGld8uzMdQ8g2Ujqvo+xmyRXCakmqnt1qFpkvAUACVaJS88I55IvvFX/VIbjMEZsdAo/K4c+RO7+oA9dXfQTTzgZGN2Dv/wARfQzTwbjyqn98nw9/Mi+2otUp3yfD38yL7ai1aCw8Wj/5Hcgls/nfvKsfewwizYbExyKGVnUEHlGSopus3MNgJcusxtco/OPFP8w+O2pjvS/gz+kX7al2mdER4uFoZBcHYeVTyMOYigD7c6y259ftJFR0DFGWWMWmxsp9wGHWqEopw05oWTBzNDINY1g8jryMP/tRuKb61DHte0OaagrPOaWEtdmFZ29N+BN6QfYKl2mvB5vRS/YaiO9N+BN6QfYKl2mvB5vRS/YaxFv467ePBa6x8UG4+KoMUGgUGt0seug8H+Gnmr9BW6tOD/DTzV+grdXmbsyt+3IKvt9vvMP50v0Sq3qyN9vvMP50v0Sq3rb6I4ozp7ysjpPjLujuClm9l4cPRyf41btVFvZeHD0cn+NW7QDTfGegeKNaJ4v0lFc94rv385vqa6ErnvFd+/nN9TVvQGcnR4qrprJnT4LVVq7mtF4FsJC0qYYuUXMWKZr8t7nbVVUWo5a7MbQ0NDy2mxCLLaBA4ktB3q5/+D6N6PCe1P1p2XSkIFhNFq/nX9aoK1epGWIUDWSAPKdQoW/Qt/7pSd/+oi3S137YwFemnsEMXhJY1IbOhykEEFh3Sa/OAqiiK6B0fgxDFHENiIq/0gD+1Vbvh7mTh5jOg/hSm5t+RzrYeQ7R6xyVW0LaWse6EnA5fu5WNLQOexsoGWaiFTncTu9GHUYfEX4Md4+3IPFYbSvMRs8myDUVobRZo7Qy5IMEDgnfA++xdBYTHRzLmjdHHOpBHwr3FYxIhmkdEHOzBR8a59ViNYJHkoZidZJPloF7gFf5MN3qjHvo0+zHf6K/9HaSjxCcJE2ZCWANiAcpsbX5LilNR3e+S2j4evhD7ZHqRVnbQwRyuY3IEjqRyF5fG1x1gIoooqFSopFpnRS4uF4X2MNvKpGtWHWDS2inNcWkObmFxzQ4EHJULpnQkuDlMUq2PIfyuOdTyj6ctIK6Bx2j451ySorrzML+scx6xUXxe9fhXN0MsfUrAj/zBPxrVWfTkZbSYUPJks3Poh4NYjUcqqaskQsQACSTYAayTyAAbatGLeow4PdSzt1XQf41IdEbl8PhNcUShvHN2b+o6x6rVLLpuBo+AEnqTI9ETOPxkAJl3AbkzhEM0otLILW8RNtj1k2J8g66l9FFZWed88hkfmVo4YWwsDG5BU/vk+Hv5kX21FqvXH7mcNiHMksKOxAFze9hs5aT/uTgv9NH8f1rQ2fTMUUTWFpwAGrzQSfRUkkjnhwxKj+9N+DP6RftqeUj0boeHDAiGNUDG5AvrOzlpZQG2TCeZ0jcijFliMMTWHUmbdTuaTHw5DYOtyj+KeY/ynlH6VS2NwTwSNFIpV1NiD/9rHLeugqbtI7ncPiWDzQo7AWudtubVV7R2kzZQWPxb3KnbtHi0fE3B3eorvTfgTekH2Cpdprweb0Uv2GvdG6IiwwKwxqgY3IF9ZtblpTLEHUqwuGBBHOCLEVTtNobLaDKBgSFaghMcAjOdFzyKDV2/uTgv9NH8f1o/cnBf6aP4/rWj9/Q/wBT2eaB+55f7DtTtg/w081foK3V4q2AA2CvayJNStKMAq+32+8w/nS/RKrer80loWHFZRNGr5b2vfVe19nkpB+5OC/00fx/WtDYdLRWeARuaaiuzaglr0bJPKZGkY07lX29l4cPRyf41btNmA3NYbDvwkUKI1iLi97HaNtOdDdIWptql4RooKa1fsVndZ4rjjrRXPeK79/Ob6muhKZG3F4Mkk4aO58v61Noy3MshdfBNaZdKit9jdaQ26QKVzVI0Vdv7k4L/TR/H9aP3JwX+mj+P60Y9/Qf1PZ5oX7ml/sO1UlT5uJwHDY6FeRWznyIMw+IA9dWj+5OC/00fx/WlWjtzmHwzZ4YURiCLi97GxI1+QVFPpuN8bmsaakHZ5qSHRL2vDnOFAU5VpxeESZGjkUMjCxB2EVuorLgkGoWhIBFCqm3Tb3cuHJeANLFzDW6eUDvh1j2VECLaq6Ipu0juew+J1ywxsfGtZv6hY/GtDZtOOaLswryjP8AepBLRohrjWI05CqHoq3pd7PBtsWRfI5/yvXsO9pg1NysjdTOf8bUR992amR6vVUfdE9dXWnHcbHlwOHH/TU+3uv7081rw2HWJFjQWVQFA5gBYCtlZCV997nbSStPG24wN2BFFFFRp6KZ9K7rcNhZODmkKtYG2RzqN7a1BHJTxTRpTcphsU/CTRZmsBfM41C9tSsBymp4OCvf/atOSle1RTcJd/8AlSvL6JFxh4Hpj7uTs0cYeB6Y+7k7NZcX2B6D5kvao4vsD0HzJe1V36fz/wAVU+d5naseMPA9MfdydmjjDwPTH3cnZrLi+wPQfMl7VHF9geg+ZL2qX0/n/il87zO1Y8YeB6Y+7k7NHGHgemPu5OzWXF9geg+ZL2qOL7A9B8yXtUvp/P8AxS+d5naseMPA9MfdydmjjDwPTH3cnZrLi+wPQfMl7VHF9geg+ZL2qX0/n/il87zO1Y8YeB6Y+7k7NHGHgemPu5OzWXF9geg+ZL2qOL7A9B8yXtUvp/P/ABS+d5naseMPA9MfdydmjjDwPTH3cnZrLi+wPQfMl7VHF9geg+ZL2qX0/n/il87zO1Y8YeB6Y+7k7NHGHgemPu5OzWXF9geg+ZL2qOL7A9B8yXtUvp/P/FL53mdqx4w8D0x93J2aOMPA9MfdydmsuL7A9B8yXtUcX2B6D5kvapfT+f8Ail87zO1Y8YeB6Y+7k7NHGHgemPu5OzWXF9geg+ZL2qOL7A9B8yXtUvp/P/FL53mdqx4w8D0x93J2aOMPA9MfdydmsuL7A9B8yXtUcX2B6D5kvapfT+f+KXzvM7Vjxh4Hpj7uTs0cYeB6Y+7k7NZcX2B6D5kvao4vsD0HzJe1S+n8/wDFL53mdqx4w8D0x93J2aOMPA9MfdydmsuL7A9B8yXtUcX2B6D5kvapfT+f+KXzvM7Vjxh4Hpj7uTs0cYeB6Y+7k7NZcX2B6D5kvao4vsD0HzJe1S+n8/8AFL53mdqx4w8D0x93J2aOMPA9MfdydmsuL7A9B8yXtUcX2B6D5kvapfT+f+KXzvM7Vjxh4Hpj7uTs0cYeB6Y+7k7NZcX2B6D5kvao4vsD0HzJe1S+n8/8UvneZ2rHjDwPTH3cnZo4w8D0x93J2ay4vsD0HzJe1RxfYHoPmS9ql9P5/wCKXzvM7Vjxh4Hpj7uTs0cYeB6Y+7k7NZcX2B6D5kvao4vsD0HzJe1S+n8/8UvneZ2p50fpBMRGssTZka9jYi9iQdR17QaU0n0fo9MPGsUS5UW9hcm1ySdZJO0mlFDX3bxu5aq7Febeui9nrRRRRTU5FMO6iVlbC5Hdc+IjjbKxGZCGJHw27afqZt02BeRInjXM0M0UuQWBdVuGC31Xs1x5KsWYgSCv7goZwTGaJRptSI0ys6nhcOt1YgkNMiMDz3UmtOI3SxRtIlpWaIKWCxuxAIJvs1gAXvs8tE+JOJyIkcoAeJ2Z0KBRG4kt3VixJUDVcayb86MQuMRjW4OTK8USocpsxVXDAethU0cbbtJMxjnygefeonvN6rNfkT5JdPpCJ5MKc8l5MzR5cwRwYye71WIy6wDrvatkGnY3WZgHAhJD3UgggZiLHbq1+umTCYSRV0YDFJ/BBEnc95/BMev/ALjyeWluL0S/7XmQfwp1XhupoWBTy5gch6gac6KIG6TqOvY494xHLvTRJJmBrHaB4pfidNpGCSshsodgqklFN7FhybDq26jqrRiN1MCFQC7lo+EXIjtmTVrWw17b9Vje1N2Ow7Q4uV3wrYiOZY7FFVijKuQqwYiykWN9lb4MMyYuA8DkRYJEORe4RmdGVQRzBTrAtSEMVATsrmNmXXglwslSOWmXL5YpxGmkJsBIRnVMwXuQ5t3J5RtAJtYHVt1VqwukIg2JfhJP4bKZOEzBY7Rg9wG2C2vVtvTXNgXGI4WBZo5DMokQgmGaPMA0hvqVsgvcWNxs13rRpDRcsw0gqIwMjwPHmFhJwax5hfrKEa6c2CI4XqAga+UV8+hcMsmdKkV7ilsmkS2Pw4HDIrRTkq91VrBMjZdl9Z1HWOUCnDCboIpWjVc1pQ5jYrZZAvfZT5Neu1xspsknlmxOGmXDzKFjxAbOAoVmCWB17LjaNvJfXSPBQzNJgpXgnzIZhLfKFUtGVGRc1ljB5QNltppxhY5ovYUadYz+I+A/cmiVzXGmNTs1fD5lK91emL4d+CMoyyRrwiXC5uFVXUsNZFrgnZfVe+qn/G4cyIVV2Qkr3S7QAwLWPISAR66h8mFnXAvgjBK0iOtmUApIv7QsmYMTtttG2pshuAbEdRtcdWqop2tja0N1Od0j4aHpUkJL3Eu1geNQo1hsOz4zEQGfEBEjhZbSG4L58xuduwbacf8AjaQqqyF2AKxtNl7jhNSnM3J3WonYDqJvSfARMMfiJDG4R44VViuolM2b6034TBtGZMPJghKTJIySlUaNldy4MhY3BXNssTq1VI5rXn4jkG7NmPamBzmD4dp27cE+Y3T8UOYtmyxlRI4F1jLWsGP/AHC9r2uL2rDE7pYo2kS0rNEFZgsbk2N9Y1axYbdlN2DabDS4iE4d5RLK8kbjLk7u11kJPc5SOY3GwbL7VicYnFuY3yvDCqkKbMyCTMB/UKZwMYzxwrmMcR1Zn9BT+FectuzLP0/SnNtMR5Yyt3Mq5kVRcstgS2u1gARrNtoG0007otKiXAyywu6lGVTYlGVhIqsjDaDY7Oukmi8HLAcHM0chVcPwEigXaM3Vg2Ua2F1sbX5K80loqRsPjWWNy2IljKRgd1lXgxmI/KTlJ18luXVUkcMTJG46xr51COrH/VG+SR0Zw1HurXrw/wAT1prE3/gq0uYZXcRA5xGGvtBGXMVtq1kZrCt401EY45EbOJTaMKLlzYkgA7LAG97Wsb03xh4MZLMUkaKdIbFVLFGjDDKyjWLg3va19tNbYB8NHhjwchlE88oWPK7Rq+csuQkBhlYKbHUTqOy7GwscA2v6QSeoin6E8yuBJp+1w6wap4xenYZIJyWmQRhlkKpIHjPKAwFsw23BO0HZS2XSaR5VAd2KZgqjM+UWuxv/AHOs7L1HmtJhcZGkWI4aUOxWSPIWaRci5RcjKMoG3VbXtpTI0sGITECCWSOSCONggGeN0ZiLqSNRzGumBmQ5cCc8B676bVwTOzPJiBylOa7oYnWNoy0nCqzoqDuiq2zGxtaxIGvXfVSzA41J41ljN1cXB1j4HYaZcW8xlhDQPwZSS4iy3VywKI7gjKuXblNiw5RW/cfA8eEjjkjZGTMCGt4zG4sdmuoZImCO8M67QcMfIfuUjJHF905U2bvNJt1emAMNiBGZc0YILx3AR7AhSw18ovbZfXanKbSyxLYh3KorsEXMVU/mPlsdW02NhqqOT4aZMNjMIYJXZ2naN1AKushLC5vqYE2IOvmvSiWBosQZZMI80c0cIsFRnidAVKspNrEG972qzwMd0NrkTTEY/b69VM1Dwr717dqOGfopPh8QsqK6NmVwCCOUEaj1VHdz+kpFxMuHldmVzK8JbWcscrxOl+UjKD5CafsDHkiUcGsdh3iAWXlyi2o26uWo9jdHyyQrJCjLPBPLJGHGXMrzOSp/lZGufJVeEMN5hyOFTqzoeuleRSyl3wuGYx35V9FljdJSPpCCNXZYbzqQDbO8cYdiSOQFgvlVqW6Q0miypIzyiKMlGKg8HwjEKOEYbQuzYQC2sgikk+j2jxOCypI6wjEcI+XVmkQd0ecs9ybbL0nw+EaN5YJMFw2eWR45SqNGVkcuOELa1yk8xOrVyVYuxkNI1N5NrgTjrpTr2KG88XgdZ5dgIGGqqepd0USPJGwcNEqsRlNyGYKpTx7k21X5tuqvcTi4/wBow6s0yuwkKqMwRu4u2f8AKSBsF7gmmvTmEkkf9ojjPCYUjg1K/jg24QX8W2peYgnmNKMbmkxOClEUgVeGL3XvM8eVQ3Xfmvz7KhETKAjY6uOu74+NMwpTI/EHaKYaq+HhXWlsm6CJWAObKZOCD27jhLkZb+UWva19V70YrT8cecnOVjIEjqpKxnUbMRr1Ai9gbX12pq0E02HX9kbDuxR3yy9zwRQuXDk3vmF+9Ave2zaMYsNJFHi8MYncyvO0bAXVxMDYM2xCCTfNbVsvXeAjDiPEYiufJh+4Fc4Z5FfDI0y/fFShWBFxrB5a9pLozCcDDFETcoiLfnyqBf4Uqqg4AEgK4CSMUUUUVxdRRRSd9IRhzGWAZUzm9wAt7XzHVt664XBuZXQ0uyCUVhNKEUsxAABJJ2ACmxt08O0cKy+OsblfbalX7XDPCzZleIq2bl1Ad0CNoNuTbUQnY6oY4V3/ALgpjA9tC9pA3fuK34bErKodGDKdhHsrbSLBzQxwK6FVhC3BNwLHX+bXrJ5ddJTuoh22lyePwT5PLe2yucMxrRfcK02/uCXAPc43Gmldn7ineiksmk41RXLjK5VVIuQS2obKT4nT8UbFLu7LtEaM+XylRYHqpzpo25uHWmthkdk09ScqKSaP0pHiATG17bRrDL5QdYrRidPxRsU7t2XvhGjPl8pAsPJSM0YaHXhQ8qQhkLi26ajkTlRTeun4TGZc9lDZTcMDmtfLlIuT1CtH7zwjvuFQH8zRuq+0jVTTaIhm4dacLPKcmnqTvRXisCAQbg7COWmnSG6mCBijMSw2hQTbynZ8afJKyMXnkAJkcT5DdYCSneimPCbssPIwXMyX2ZxYe0EgeunmaZUUsxAUbSTYD102OeOQVY4EJ0kEkZo9pBWdFME27fDqbAu3Wq6vjamrdDuuWSNRh5HVs3daiptY8vltsqtLpCBjSQ4GmoFWYtHzvcAWkV1kKaUVEdAbq4YoFSV3LgtfUzbWJGvl1U9YLdHFOH4LOxRcxAU3PMBzmnw22GUAhwqRlXFMmsU0RNWmgOdME6Uh0jodJyrlpEdLhXjYqwDWzDmINhqIOymrB6TlhQ4jGMyKzWSMKO5vci9hfYNXx20uG6eDgxKXspJAuDckWvYbeWpIrawfFW6eXA08io5LE/7aXhyYivmlmDwCxA2LsxtdnYsxte2s7BrOoWGs89Kajv79Ye9v4nly/wDu9PeCxyTKHjYMp5R9CNoPUacy1RzO+F4J3pr7LLC34mkDct9FJMdpSOC2drFr2UAszW5lW5NJod0cTMEbOhbUOERkBPUSLV100bTdLhXeuNgkcLwaabk6UUnwuOSXNkN8jFWFiCGG0WNKKkDg4VCjLS00IRRTXJulgBK5yzAlcqqzEkbbADWOvZWWG3QRO4ju6MdgkRkzeS+o1D7RETS8OtTezygVunqTlRSeTSEauY2YBgmc3uAEva+bZt66QNuphGv+IV8cRvk/qtspzp42/c4da42CR/2tJ6E70Uin0xEiLIWujbCoZr/0g81J/wB6MP4z+6l7NcdPE3AuHWk2CV2IaepOtFNI3VYY3HCG45Mj5j1AFbmvU3SwlgrcJHfUDIjICfKRb21z2mH+46072ab+h6k60UUVOq6KKKKSSKjWkMCJtIKrd7wIZhyMFc2B5xmsbdVSWo7jMasWkULGwaHLfkBLki/NrFvXVK2Xbrb2V4K7Y71513O6VIQLaqjGlof2ac5NSYiKcMo2Z0QsGtznZ6zUoqMaYk4echda4eKcseTO6FQvltrrlupcFM6inj2VXbDW+a5UNfDtokGEx0ZOGjmYCOKFHsQSGkPe3A22GupCd0+G6VfY36Uy6FkGHkgd9STQImY7A67ATyXH1qXWqCxCQtNHCvKMcsNY1KxbTGHioNOQ0GeOo61AcXOpWaKFv4fDQPGRcBS9w1r7LN9KnGDwawoEQWA+POTzk89NW638FPTQ/dT5Ullh4OVwOJoO0k0Gf6FFapuEiYRgKnsAFTl+lMOkUEeNw8i6jLwiP/MAoKk85B+grTufx6YZTh5zwcoZzdtQkubhg2w83qpRpvwnB+fJ9gp2xOESVcrqrDmIv7Oak2Jxle5hxB15YtbX/V10jRExrxgRqzwc6n+LOQqBmOUAa7m1h13P1prn3Q4ZgUzGQG4IVHcEcutRao9howcWMGzloEdyqk3BYIDkJ5QDyfrUzkkWJCxsqqNfIABTop3zhxFGgGhrjv2Yd6bJAyAtBq4nEUww1ajj3Jp3Hy5sMBrIVnUX22Davga06WmwUEjPKqNK1iRbOdgA1HUuodVZbkZL4ZmA1mSUgHrNwDUT3PtG2JviSLHMe72F7/mv69vLVGS0XIYWAAl2t2Q/aq8yz35pnkkBupuZ/aI3QaQw82UwRGMi+bUqgjk1Kdv61px+mHmihhJNkWx/ma5C357LYe2nndnpGFlSKIoSGzHJawFiALjVfX8Kj0+BZI45fyvm18zKxFvYAfbQa1X2yvDXA4CtBQavFGLLcdEwuaRiaVNTr8FPdGbkoIkAdFke3dFtevlsNgFM27LQ8UESNHGFJexIvsyk218lPGjd10EiAu4R7d0G1a+Wx2EU27scYmIw6vEwZVlsSL6jkPP5R7aNWkWU2U8Fdywyr570FsxtQtQ4W9njnTy3LXo3Q8LaPaVo1LhJjm13uC1vZatW9/8Aiy+Yv3Vu0HpSI4JsOXAkIkUKfzF75bc9y1qa9yOlUw8zcIcqutr8xBuL9W2qTHRMls7xQCmO+mtXHtlfFaGmpNcN1dSkW7zwZfSL9r0h0BHAcEGxOXKsrkXJ22taw1t5K17sdPRzIsURz2YMzDYLAgC/L31Rd5GKKpvlGbL5Se6PwHsrlrtbGWpz2gO+GnInWSyvfZWscS34q8qk2kdNYFkZFg12NmVFWx5CDcHbWO4CciaRL6ima3WrAD4MadxpDBwYe8Zi73UBYuxty8t77b0x7gvCW9E33JUhqLVES5pJ/qMvNR4GyygNcAP7HPyU6xE6RjO7KoH5mIFr8lz5KYdNaaw88EiAs91axEbkBgLqc1rDXy1miCbHyLLYiJEManZ3QBZ7cpvqvS/T+JWPDSlja6Mo6ywIAHtotI90kbyKBoqMRXLA6xTtQmNjY5GA1LjQ4GmeI1GvYmjRMxjmhc97iokv6VFGv1j4mnrTWP4CF3HfWso52bUvxPwpqODMuj4infxpHInnIL/EXHrrOPFjGzQZe8jRZm89tUanrGs1FG50bODGbgCOnPqOPSpZGNkfwhyaSD0ZdYw6EswEUeCgQSMq2HdMSBdjrbXy6zTVuj0zBNh3CliwsysEewYEEHMRYeXrpTo9BNjMQ0gBaIoqA/lUi+YA8pPLW/dbiVTCyAnW4yqOUn/0NfqrryTZ3XaBoBGWOGG0U7UowBaG3qlxIOeGOOw1z5EgmgGIxsOfWDh1dl5G7okA84zWNuqpPl1W5KjmC8Mg/wDyL91SSprGBR7tZPgFBbCasbqA8SmLQCcHPioV7xXRlHIM6kkDq1Ur0zpIxhY4hmmk1IObndv5RTaukFw+Jxrtr8HAA2sxQ2UdZpw0Po5lLTza5pNvMi8iL1Dl66jhcSzgmbXdAvEdeodepSTNAfwr9jcNpug9Ws9WtZ4LBR4SO7sL62eRiAWY98ST9KQ6U05h5opI7s4KsO5jdhe2o3AtqOu9eTIJsfwcouscQZFOwsTra3KRs9VOmlsSsULsxsMrAdZIsAOsmnVJY4NoGioxFcs9Y8U2gEjS6pcaHA0zy1Hw2LVudmL4WFm1nINfk1f2pxpq3LeCQ+b/AHNOtWbOawsPIO5VrSKTPA2nvRRRRU6gRTPPo0yYws6ZojAUN7WJ4S9rbdmuniio5IxJQHUVJHIYySNYTR+7SDUJcQqeIJWy25ue3rpbDoyOOMxIoVCCCBtNxYknaT10qoprYI24hqc6eR2BcUkGio+CEBUNGABZteobNfP10iXcyq6lmxKr4olNh1Dlp4opOgjdSrckmzyNrR2abv8AgMXB8HZsucPrZiSwtYkk9VONFFPaxrPtFEx0jn/capLitHJKyMwN0zFdZHfCx2bdVIRuZQallxCL4iytl8mvWPbTxRTHQRvNS3FPbPIwUDsE2ybnoDGIsllU3BBIYN42bbesYtzyAgu8sttYEjllB5Dl2H106UVz2eKtboXfaJaUvFJ8HgVhDBAe6ZnOu+ttZpt0huSgncuQysdZyG1zzkEEXp6orr4I3tuOaCFxk8jHX2uIKZl3JYcR8HkNiQSbnMSL2182vYKVwaGiSLgMt49epu62m/L10uorjbPE37WjKmWpddaJXfc451z1qPSbhsOTccIvUG1fEE0vwu56GOJoQl0fvgxJuefq2clqcqKayyQMNWsHUnPtc7xRzz1pgg3FwI4cGS6kMBmFrg3HJf41t0huRgmcuQysdZyG1zzkEEXp6ornscF27cFNy77ZPevXzXemiLctAsbRBDZrZjc5jYgjuuQXGwUHcrhzFwWQ2BLA5jmUm17H1DVsp3op3ssOVwZUy1JvtU2d851z1pjwW4/DxMGys5GzObgeoAA+ulOjtzsOHcyRhgxBGtiRYkE6j5Kc6KTLLCyl1gw5EnWqZ9bzzjypDpDQ0c5DHMrrsdGKsBzXHJ5a1waAjU5mMkjWIDSOWIBFjl5F9QpyopxgjLrxaKponkDbocaLThMKsSLGt8qgAXN9XlrVo/RceHDCNbZmLHXfX/YdVK6KfcbgaZZciZwjscc8+VN+O0JHM4ku6OBbPGxVrcx56wj3PRANmzyMylSzsWbKRYgE976qc6KYYIybxaKp4nkAuhxSOLRaK6yAHMkYjGs96NfrPXSyiipGtDftCjc5zsymrF7moZZDK2fOSDcOw1gWBFtmoV5+7cfjz++k/WnaiovZoqk3RipvaZqAXjhypmbcrCTmzTZhsbhXLL5CTqrfh9AorB2aSVhsMjlsvkGwHrtTlRSFmiBqGhI2mUihcVowOCWGNY0vlW9rm/KTt9db6KKmADRQZKBzi41OaKKKK6uL/9k="/>
          <p:cNvSpPr>
            <a:spLocks noChangeAspect="1" noChangeArrowheads="1"/>
          </p:cNvSpPr>
          <p:nvPr/>
        </p:nvSpPr>
        <p:spPr bwMode="auto">
          <a:xfrm>
            <a:off x="63500" y="-1571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" name="AutoShape 4" descr="data:image/jpeg;base64,/9j/4AAQSkZJRgABAQAAAQABAAD/2wCEAAkGBhQPERQREhISFRUVFxIZGRcXFxcYGBUYGBUWFRQYGBcXHyYfFxojGRYaHy8gIygpLCwsFx4xNTAsNSYrLCoBCQoKDgwOGg8PGTAkHyQuLTUvLy0pNDUyLzIwLS8sLDQvKioyLDIsKi8sLDUvLy8tLCwsLDQqMiwsLCwsLS8sLP/AABEIAJ8BPQMBIgACEQEDEQH/xAAcAAABBAMBAAAAAAAAAAAAAAAABAUGBwIDCAH/xABJEAACAQICAwkOAwcCBwEBAAABAgMAEQQSBSExBgcTF0FRU2HSIjI0UnFyc4GRk6GjsbIzQtEUFiNiksHCVLMVJGOCouHwdEP/xAAbAQABBQEBAAAAAAAAAAAAAAAFAAIDBAYBB//EADkRAAEDAQQECwgDAQEBAAAAAAEAAgMRBBIhMQVBUXETNGFigZGhscHR4RQVIiQlMqLwM1LxclMj/9oADAMBAAIRAxEAPwC8axaQDaQPXWVVXvrj/mo/Qj/cerlisvtMvB1oqtrtHs8d+lVaPDL4y+0V6rg7CD5K54tU/wB6T8TEebF9Xona9Dizwulv1pycu9ULNpThpBHcpXl9FZJNqx4ZfGX2imbdt4BiPM/yFUlaoLBoz2thffpQ0y9VNbLf7M8Nu1qNq6G4ZfGHtFZ1z9o0fxovSR/cK6BqLSFg9jLRerWuqnmpLFbPaQTdpTlWLSAbSB669DX2VT++SP8An38yL7az3Dbr/wBjfgpT/Ac6/wDpsfzDq5x6/LY90OdZxMx1SRWlFB7zaJjE8UFaVqreorxWBAINwdhHLXtBEWWLSAbSB6684ZfGX2iqh3yR/wA+/mRfbUXtWig0IJY2ycJSorl6oJNpbg5HMuZHb6LohXB2EGvSagm9N+BN6QfYKl2mvB5vRS/YaD2iz8DOYa1oc0Thn4SES01JVwy+MvtFHDL4y+0VzwBQRR73AP8A0/H1Qf31zO30XRVYGZfGHtFYYU2jTzV+gqgMRJndm8ZmPtJNC7Bo/wBrLhepSmrf5IhbLb7MGm7WvKuguGXxl9oo4ZfGX2iuebUWop7gH/p+Pqh/vrmdvouhuGXxl9oo4ZfGX2iuebUWpe4B/wCn4+qXvrmdvouiQaw4ZfGHtFNO4+bPgcOf+mo/p7n+1Upih3b+c31NDrHo32h72F1Lp2b+XkV61W/gGMddre5V0Dwy+MvtFHDL4y+0Vzzai1EfcA/9Px9VR99czt9F0Nwy+MvtFerIDsIPrrni1SzeyxOTHBekjkX2Wf8AxqC0aE4KJ0gfWgrl6qWHS3CSBhZSp2+it2iiis8jaK8ZgBcmwqEbqN8hYSYsMFkcai51op5hbvz8PLVd6S01NiTeaV36ie5HkUah6hRqy6HmmF55ujt6kKtGlIojdb8R7OtXVNulwqamxMAPNwi39gNYw7p8K+pcTBfz1H1NUVRRL3DHT7yqHvl/9QuiFYEXGsGvag2ms76OwKxOyM/AKCpKm/APYauS4FIIdMyYmc4gO4R4MQqqCQA0eHjZjbnzyML9VBWaPLmlwdlXs88epFXW0NNKbO3yw61ZFFV5udd+Gwa/xoi0fCM0k7OuIXJrCISQDfuraiBVh1WtNn4BwbWv+05disQTcK2tKfvQiqr31vCo/Qj/AHHq1KqvfW8Kj9CP9x6v6G40NxVLSvFzvChVT/ek/ExHmxfV6gFT/ek/ExHmxfV60mleKP6O8IFo7jLenuUu3beAYjzP7iqSq7d23gGI8z+4qkqpaC/gdv8AAK3pn+Vu7xSjRv40XpI/uFdA1z9o38aL0kf3Cugaqaf+6Pp8FY0N9r+hU/vk+Hv5kX21FqlO+T4e/mRfbUWo9YeLR/8AI7kHtn8795U+3vd2WQrhJ27k6o2P5T4hPMeTm2c1rLrnarT3Absv2hRhpm/iqO4Y/wD9FHIf5gPaNfIaB6X0dSs8Q3jx8+tF9GW6tIZDuPh5KKb5Ph7+ZF9tRepRvk+Hv5kX21F6OWHi0e4dyEWz+d+8qzt6b8Cb0g+wVLtNeDzeil+w1Ed6b8Cb0g+wVLtNeDzeil+w1kbfx128eC01j4oNx8VQYoNAoNbpY9Xxi5+Dwjv4sLH2Rk1QwNdB4VbxqDrBVfoKP2GPo0/pH6VibDpEWS8C2tTtWttdiNpum9SnIufaKsTfXgVUw+VVHdS7AByJzVXdayyWj2iIS0pXzos1aYOAkMda0RRepVvaxhsaAwBHByaiL+Lz1bH7DH0af0j9KoW3SossnBllcNvortk0cbRHfvU6FHt7efNgIx4rSL/5lv8AKqjxXfv5zfU10CkQUWUADqFvpXP2K79/Ob6mquh5BLNM8ClSD3qfSjODiiYTlUdy1UUVbu5bc/hZMHA7wQMzRqSSqkk85JorbLY2ytDnCtTqQ6y2U2lxaDSiqKnbcpieCxuHb/qKPU3cH4NVufuxg/8ATYf+hazTcvhQQRhoAQQQQi6iNh2UJk03E9haWHEUROPRMjHBwcME6VAN8bdaY74SFrMR/EYbQCNSDmJGs9RHPU20jjRBFJK2xFZj12F7evZVCYrEtK7SObs7Fiesm5qloayCaQyPyb3+it6UtJiYGNzPctVFFSjcjuHfHfxHJSEG1/zORtC31W6z8ddtXNMyBl+Q0CzcUT5XXGCpUXoq7MFuIwcQsMOjdb92T/Vq9lbMVuNwcgscNEOtRkPtS1BffsNftNOhFfc8tPuFVq3MYZJsFhC6hsiRst/ysoKgjr20uj0DAoCrEgCiQAAbBJ+IPXW7Rmjlw0SQpfKgsLm5tcnb66VVmZZiXuLSaEnx81oI4wGAOGNAkbaIiIiXg1tCVMf8mUWGU8mqllFFQlxOZUoaBkEVVe+t4VH6Ef7j1alVXvreFR+hH+49FtDcaG4oZpXi53hQqp/vSfiYjzYvq9QCp/vSfiYjzYvq9aTSvFH9HeEC0dxlvT3KXbtvAMR5n9xVJVdu7bwDEeZ/cVSVUtBfwO3+AVvTP8rd3ilGjfxovSR/cK6Brn7Rv40XpI/uFdA1U0/90fT4Kxob7X9Cp/fJ8PfzIvtqLVKd8nw9/Mi+2otR6w8Wj/5Hcg9s/nfvKKzilKMGUkMpBBGogjWCDW1cC5iMwW6BghPMxFxfmvz0nq1UFVqEJw03phsXKJXADZUVrbCVFr25L7bU30UVxjAxoa3ILrnFxLnZqzt6b8Cb0g+wVLtNeDzeil+w1Ed6b8Cb0g+wVLtNeDzeil+w1iLfx128eC11j4oNx8VQYoNAoNbpY9dB4P8ADTzV+grdWnB/hp5q/QVurzN2ZW/bkFX2+33mH86X6JVb1ZG+33mH86X6JVb1t9EcUZ095WR0nxl3R3BSzey8OHo5P8at2qi3svDh6OT/ABq3aAab4z0DxRrRPF+kornvFd+/nN9TXQlc94rv385vqat6Azk6PFVdNZM6fBaqKKK1CzyK6EwveL5q/QVz3XQmF7xfNX6Cs1p/KPp8Ef0Lm/o8VHt8WfJgJAPzGNfa4J+AqnKt/fKjvgHPivEf/K396qCrWgwPZj/0e4Kvpf8AnG7zW3CwGR0QbWZVHlYgf3q/sHhFhjWNBZUAUDqAtVB4HEcHIkniOjf0sD/ar/ilDqGU3DAEEcoIuD7Kp6fLvgGrHwVrQwb8Z14LOiiisyj6KKKKSSKKKKSSKq3fXT/mYjzxW9jt+tWlVfb7OCJSCYDUpdD/ANwDL9porohwbam1117kO0m29ZndHeq3qcb1OJC4iVCdbxgjrytrHsa/qqD1sw+IaNg6MVZdYZTYg9RFbC1QcPC6Ouay9nm4GVsmxXFvgYoJgJrnW+RR1ksP7An1VTNLNIaYmxNuGld8uzMdQ8g2Ujqvo+xmyRXCakmqnt1qFpkvAUACVaJS88I55IvvFX/VIbjMEZsdAo/K4c+RO7+oA9dXfQTTzgZGN2Dv/wARfQzTwbjyqn98nw9/Mi+2otUp3yfD38yL7ai1aCw8Wj/5Hcgls/nfvKsfewwizYbExyKGVnUEHlGSopus3MNgJcusxtco/OPFP8w+O2pjvS/gz+kX7al2mdER4uFoZBcHYeVTyMOYigD7c6y259ftJFR0DFGWWMWmxsp9wGHWqEopw05oWTBzNDINY1g8jryMP/tRuKb61DHte0OaagrPOaWEtdmFZ29N+BN6QfYKl2mvB5vRS/YaiO9N+BN6QfYKl2mvB5vRS/YaxFv467ePBa6x8UG4+KoMUGgUGt0seug8H+Gnmr9BW6tOD/DTzV+grdXmbsyt+3IKvt9vvMP50v0Sq3qyN9vvMP50v0Sq3rb6I4ozp7ysjpPjLujuClm9l4cPRyf41btVFvZeHD0cn+NW7QDTfGegeKNaJ4v0lFc94rv385vqa6ErnvFd+/nN9TVvQGcnR4qrprJnT4LVVq7mtF4FsJC0qYYuUXMWKZr8t7nbVVUWo5a7MbQ0NDy2mxCLLaBA4ktB3q5/+D6N6PCe1P1p2XSkIFhNFq/nX9aoK1epGWIUDWSAPKdQoW/Qt/7pSd/+oi3S137YwFemnsEMXhJY1IbOhykEEFh3Sa/OAqiiK6B0fgxDFHENiIq/0gD+1Vbvh7mTh5jOg/hSm5t+RzrYeQ7R6xyVW0LaWse6EnA5fu5WNLQOexsoGWaiFTncTu9GHUYfEX4Md4+3IPFYbSvMRs8myDUVobRZo7Qy5IMEDgnfA++xdBYTHRzLmjdHHOpBHwr3FYxIhmkdEHOzBR8a59ViNYJHkoZidZJPloF7gFf5MN3qjHvo0+zHf6K/9HaSjxCcJE2ZCWANiAcpsbX5LilNR3e+S2j4evhD7ZHqRVnbQwRyuY3IEjqRyF5fG1x1gIoooqFSopFpnRS4uF4X2MNvKpGtWHWDS2inNcWkObmFxzQ4EHJULpnQkuDlMUq2PIfyuOdTyj6ctIK6Bx2j451ySorrzML+scx6xUXxe9fhXN0MsfUrAj/zBPxrVWfTkZbSYUPJks3Poh4NYjUcqqaskQsQACSTYAayTyAAbatGLeow4PdSzt1XQf41IdEbl8PhNcUShvHN2b+o6x6rVLLpuBo+AEnqTI9ETOPxkAJl3AbkzhEM0otLILW8RNtj1k2J8g66l9FFZWed88hkfmVo4YWwsDG5BU/vk+Hv5kX21FqvXH7mcNiHMksKOxAFze9hs5aT/uTgv9NH8f1rQ2fTMUUTWFpwAGrzQSfRUkkjnhwxKj+9N+DP6RftqeUj0boeHDAiGNUDG5AvrOzlpZQG2TCeZ0jcijFliMMTWHUmbdTuaTHw5DYOtyj+KeY/ynlH6VS2NwTwSNFIpV1NiD/9rHLeugqbtI7ncPiWDzQo7AWudtubVV7R2kzZQWPxb3KnbtHi0fE3B3eorvTfgTekH2Cpdprweb0Uv2GvdG6IiwwKwxqgY3IF9ZtblpTLEHUqwuGBBHOCLEVTtNobLaDKBgSFaghMcAjOdFzyKDV2/uTgv9NH8f1o/cnBf6aP4/rWj9/Q/wBT2eaB+55f7DtTtg/w081foK3V4q2AA2CvayJNStKMAq+32+8w/nS/RKrer80loWHFZRNGr5b2vfVe19nkpB+5OC/00fx/WtDYdLRWeARuaaiuzaglr0bJPKZGkY07lX29l4cPRyf41btNmA3NYbDvwkUKI1iLi97HaNtOdDdIWptql4RooKa1fsVndZ4rjjrRXPeK79/Ob6muhKZG3F4Mkk4aO58v61Noy3MshdfBNaZdKit9jdaQ26QKVzVI0Vdv7k4L/TR/H9aP3JwX+mj+P60Y9/Qf1PZ5oX7ml/sO1UlT5uJwHDY6FeRWznyIMw+IA9dWj+5OC/00fx/WlWjtzmHwzZ4YURiCLi97GxI1+QVFPpuN8bmsaakHZ5qSHRL2vDnOFAU5VpxeESZGjkUMjCxB2EVuorLgkGoWhIBFCqm3Tb3cuHJeANLFzDW6eUDvh1j2VECLaq6Ipu0juew+J1ywxsfGtZv6hY/GtDZtOOaLswryjP8AepBLRohrjWI05CqHoq3pd7PBtsWRfI5/yvXsO9pg1NysjdTOf8bUR992amR6vVUfdE9dXWnHcbHlwOHH/TU+3uv7081rw2HWJFjQWVQFA5gBYCtlZCV997nbSStPG24wN2BFFFFRp6KZ9K7rcNhZODmkKtYG2RzqN7a1BHJTxTRpTcphsU/CTRZmsBfM41C9tSsBymp4OCvf/atOSle1RTcJd/8AlSvL6JFxh4Hpj7uTs0cYeB6Y+7k7NZcX2B6D5kvao4vsD0HzJe1V36fz/wAVU+d5naseMPA9MfdydmjjDwPTH3cnZrLi+wPQfMl7VHF9geg+ZL2qX0/n/il87zO1Y8YeB6Y+7k7NHGHgemPu5OzWXF9geg+ZL2qOL7A9B8yXtUvp/P8AxS+d5naseMPA9MfdydmjjDwPTH3cnZrLi+wPQfMl7VHF9geg+ZL2qX0/n/il87zO1Y8YeB6Y+7k7NHGHgemPu5OzWXF9geg+ZL2qOL7A9B8yXtUvp/P/ABS+d5naseMPA9MfdydmjjDwPTH3cnZrLi+wPQfMl7VHF9geg+ZL2qX0/n/il87zO1Y8YeB6Y+7k7NHGHgemPu5OzWXF9geg+ZL2qOL7A9B8yXtUvp/P/FL53mdqx4w8D0x93J2aOMPA9MfdydmsuL7A9B8yXtUcX2B6D5kvapfT+f8Ail87zO1Y8YeB6Y+7k7NHGHgemPu5OzWXF9geg+ZL2qOL7A9B8yXtUvp/P/FL53mdqx4w8D0x93J2aOMPA9MfdydmsuL7A9B8yXtUcX2B6D5kvapfT+f+KXzvM7Vjxh4Hpj7uTs0cYeB6Y+7k7NZcX2B6D5kvao4vsD0HzJe1S+n8/wDFL53mdqx4w8D0x93J2aOMPA9MfdydmsuL7A9B8yXtUcX2B6D5kvapfT+f+KXzvM7Vjxh4Hpj7uTs0cYeB6Y+7k7NZcX2B6D5kvao4vsD0HzJe1S+n8/8AFL53mdqx4w8D0x93J2aOMPA9MfdydmsuL7A9B8yXtUcX2B6D5kvapfT+f+KXzvM7Vjxh4Hpj7uTs0cYeB6Y+7k7NZcX2B6D5kvao4vsD0HzJe1S+n8/8UvneZ2rHjDwPTH3cnZo4w8D0x93J2ay4vsD0HzJe1RxfYHoPmS9ql9P5/wCKXzvM7Vjxh4Hpj7uTs0cYeB6Y+7k7NZcX2B6D5kvao4vsD0HzJe1S+n8/8UvneZ2p50fpBMRGssTZka9jYi9iQdR17QaU0n0fo9MPGsUS5UW9hcm1ySdZJO0mlFDX3bxu5aq7Febeui9nrRRRRTU5FMO6iVlbC5Hdc+IjjbKxGZCGJHw27afqZt02BeRInjXM0M0UuQWBdVuGC31Xs1x5KsWYgSCv7goZwTGaJRptSI0ys6nhcOt1YgkNMiMDz3UmtOI3SxRtIlpWaIKWCxuxAIJvs1gAXvs8tE+JOJyIkcoAeJ2Z0KBRG4kt3VixJUDVcayb86MQuMRjW4OTK8USocpsxVXDAethU0cbbtJMxjnygefeonvN6rNfkT5JdPpCJ5MKc8l5MzR5cwRwYye71WIy6wDrvatkGnY3WZgHAhJD3UgggZiLHbq1+umTCYSRV0YDFJ/BBEnc95/BMev/ALjyeWluL0S/7XmQfwp1XhupoWBTy5gch6gac6KIG6TqOvY494xHLvTRJJmBrHaB4pfidNpGCSshsodgqklFN7FhybDq26jqrRiN1MCFQC7lo+EXIjtmTVrWw17b9Vje1N2Ow7Q4uV3wrYiOZY7FFVijKuQqwYiykWN9lb4MMyYuA8DkRYJEORe4RmdGVQRzBTrAtSEMVATsrmNmXXglwslSOWmXL5YpxGmkJsBIRnVMwXuQ5t3J5RtAJtYHVt1VqwukIg2JfhJP4bKZOEzBY7Rg9wG2C2vVtvTXNgXGI4WBZo5DMokQgmGaPMA0hvqVsgvcWNxs13rRpDRcsw0gqIwMjwPHmFhJwax5hfrKEa6c2CI4XqAga+UV8+hcMsmdKkV7ilsmkS2Pw4HDIrRTkq91VrBMjZdl9Z1HWOUCnDCboIpWjVc1pQ5jYrZZAvfZT5Neu1xspsknlmxOGmXDzKFjxAbOAoVmCWB17LjaNvJfXSPBQzNJgpXgnzIZhLfKFUtGVGRc1ljB5QNltppxhY5ovYUadYz+I+A/cmiVzXGmNTs1fD5lK91emL4d+CMoyyRrwiXC5uFVXUsNZFrgnZfVe+qn/G4cyIVV2Qkr3S7QAwLWPISAR66h8mFnXAvgjBK0iOtmUApIv7QsmYMTtttG2pshuAbEdRtcdWqop2tja0N1Od0j4aHpUkJL3Eu1geNQo1hsOz4zEQGfEBEjhZbSG4L58xuduwbacf8AjaQqqyF2AKxtNl7jhNSnM3J3WonYDqJvSfARMMfiJDG4R44VViuolM2b6034TBtGZMPJghKTJIySlUaNldy4MhY3BXNssTq1VI5rXn4jkG7NmPamBzmD4dp27cE+Y3T8UOYtmyxlRI4F1jLWsGP/AHC9r2uL2rDE7pYo2kS0rNEFZgsbk2N9Y1axYbdlN2DabDS4iE4d5RLK8kbjLk7u11kJPc5SOY3GwbL7VicYnFuY3yvDCqkKbMyCTMB/UKZwMYzxwrmMcR1Zn9BT+FectuzLP0/SnNtMR5Yyt3Mq5kVRcstgS2u1gARrNtoG0007otKiXAyywu6lGVTYlGVhIqsjDaDY7Oukmi8HLAcHM0chVcPwEigXaM3Vg2Ua2F1sbX5K80loqRsPjWWNy2IljKRgd1lXgxmI/KTlJ18luXVUkcMTJG46xr51COrH/VG+SR0Zw1HurXrw/wAT1prE3/gq0uYZXcRA5xGGvtBGXMVtq1kZrCt401EY45EbOJTaMKLlzYkgA7LAG97Wsb03xh4MZLMUkaKdIbFVLFGjDDKyjWLg3va19tNbYB8NHhjwchlE88oWPK7Rq+csuQkBhlYKbHUTqOy7GwscA2v6QSeoin6E8yuBJp+1w6wap4xenYZIJyWmQRhlkKpIHjPKAwFsw23BO0HZS2XSaR5VAd2KZgqjM+UWuxv/AHOs7L1HmtJhcZGkWI4aUOxWSPIWaRci5RcjKMoG3VbXtpTI0sGITECCWSOSCONggGeN0ZiLqSNRzGumBmQ5cCc8B676bVwTOzPJiBylOa7oYnWNoy0nCqzoqDuiq2zGxtaxIGvXfVSzA41J41ljN1cXB1j4HYaZcW8xlhDQPwZSS4iy3VywKI7gjKuXblNiw5RW/cfA8eEjjkjZGTMCGt4zG4sdmuoZImCO8M67QcMfIfuUjJHF905U2bvNJt1emAMNiBGZc0YILx3AR7AhSw18ovbZfXanKbSyxLYh3KorsEXMVU/mPlsdW02NhqqOT4aZMNjMIYJXZ2naN1AKushLC5vqYE2IOvmvSiWBosQZZMI80c0cIsFRnidAVKspNrEG972qzwMd0NrkTTEY/b69VM1Dwr717dqOGfopPh8QsqK6NmVwCCOUEaj1VHdz+kpFxMuHldmVzK8JbWcscrxOl+UjKD5CafsDHkiUcGsdh3iAWXlyi2o26uWo9jdHyyQrJCjLPBPLJGHGXMrzOSp/lZGufJVeEMN5hyOFTqzoeuleRSyl3wuGYx35V9FljdJSPpCCNXZYbzqQDbO8cYdiSOQFgvlVqW6Q0miypIzyiKMlGKg8HwjEKOEYbQuzYQC2sgikk+j2jxOCypI6wjEcI+XVmkQd0ecs9ybbL0nw+EaN5YJMFw2eWR45SqNGVkcuOELa1yk8xOrVyVYuxkNI1N5NrgTjrpTr2KG88XgdZ5dgIGGqqepd0USPJGwcNEqsRlNyGYKpTx7k21X5tuqvcTi4/wBow6s0yuwkKqMwRu4u2f8AKSBsF7gmmvTmEkkf9ojjPCYUjg1K/jg24QX8W2peYgnmNKMbmkxOClEUgVeGL3XvM8eVQ3Xfmvz7KhETKAjY6uOu74+NMwpTI/EHaKYaq+HhXWlsm6CJWAObKZOCD27jhLkZb+UWva19V70YrT8cecnOVjIEjqpKxnUbMRr1Ai9gbX12pq0E02HX9kbDuxR3yy9zwRQuXDk3vmF+9Ave2zaMYsNJFHi8MYncyvO0bAXVxMDYM2xCCTfNbVsvXeAjDiPEYiufJh+4Fc4Z5FfDI0y/fFShWBFxrB5a9pLozCcDDFETcoiLfnyqBf4Uqqg4AEgK4CSMUUUUVxdRRRSd9IRhzGWAZUzm9wAt7XzHVt664XBuZXQ0uyCUVhNKEUsxAABJJ2ACmxt08O0cKy+OsblfbalX7XDPCzZleIq2bl1Ad0CNoNuTbUQnY6oY4V3/ALgpjA9tC9pA3fuK34bErKodGDKdhHsrbSLBzQxwK6FVhC3BNwLHX+bXrJ5ddJTuoh22lyePwT5PLe2yucMxrRfcK02/uCXAPc43Gmldn7ineiksmk41RXLjK5VVIuQS2obKT4nT8UbFLu7LtEaM+XylRYHqpzpo25uHWmthkdk09ScqKSaP0pHiATG17bRrDL5QdYrRidPxRsU7t2XvhGjPl8pAsPJSM0YaHXhQ8qQhkLi26ajkTlRTeun4TGZc9lDZTcMDmtfLlIuT1CtH7zwjvuFQH8zRuq+0jVTTaIhm4dacLPKcmnqTvRXisCAQbg7COWmnSG6mCBijMSw2hQTbynZ8afJKyMXnkAJkcT5DdYCSneimPCbssPIwXMyX2ZxYe0EgeunmaZUUsxAUbSTYD102OeOQVY4EJ0kEkZo9pBWdFME27fDqbAu3Wq6vjamrdDuuWSNRh5HVs3daiptY8vltsqtLpCBjSQ4GmoFWYtHzvcAWkV1kKaUVEdAbq4YoFSV3LgtfUzbWJGvl1U9YLdHFOH4LOxRcxAU3PMBzmnw22GUAhwqRlXFMmsU0RNWmgOdME6Uh0jodJyrlpEdLhXjYqwDWzDmINhqIOymrB6TlhQ4jGMyKzWSMKO5vci9hfYNXx20uG6eDgxKXspJAuDckWvYbeWpIrawfFW6eXA08io5LE/7aXhyYivmlmDwCxA2LsxtdnYsxte2s7BrOoWGs89Kajv79Ye9v4nly/wDu9PeCxyTKHjYMp5R9CNoPUacy1RzO+F4J3pr7LLC34mkDct9FJMdpSOC2drFr2UAszW5lW5NJod0cTMEbOhbUOERkBPUSLV100bTdLhXeuNgkcLwaabk6UUnwuOSXNkN8jFWFiCGG0WNKKkDg4VCjLS00IRRTXJulgBK5yzAlcqqzEkbbADWOvZWWG3QRO4ju6MdgkRkzeS+o1D7RETS8OtTezygVunqTlRSeTSEauY2YBgmc3uAEva+bZt66QNuphGv+IV8cRvk/qtspzp42/c4da42CR/2tJ6E70Uin0xEiLIWujbCoZr/0g81J/wB6MP4z+6l7NcdPE3AuHWk2CV2IaepOtFNI3VYY3HCG45Mj5j1AFbmvU3SwlgrcJHfUDIjICfKRb21z2mH+46072ab+h6k60UUVOq6KKKKSSKjWkMCJtIKrd7wIZhyMFc2B5xmsbdVSWo7jMasWkULGwaHLfkBLki/NrFvXVK2Xbrb2V4K7Y71513O6VIQLaqjGlof2ac5NSYiKcMo2Z0QsGtznZ6zUoqMaYk4echda4eKcseTO6FQvltrrlupcFM6inj2VXbDW+a5UNfDtokGEx0ZOGjmYCOKFHsQSGkPe3A22GupCd0+G6VfY36Uy6FkGHkgd9STQImY7A67ATyXH1qXWqCxCQtNHCvKMcsNY1KxbTGHioNOQ0GeOo61AcXOpWaKFv4fDQPGRcBS9w1r7LN9KnGDwawoEQWA+POTzk89NW638FPTQ/dT5Ullh4OVwOJoO0k0Gf6FFapuEiYRgKnsAFTl+lMOkUEeNw8i6jLwiP/MAoKk85B+grTufx6YZTh5zwcoZzdtQkubhg2w83qpRpvwnB+fJ9gp2xOESVcrqrDmIv7Oak2Jxle5hxB15YtbX/V10jRExrxgRqzwc6n+LOQqBmOUAa7m1h13P1prn3Q4ZgUzGQG4IVHcEcutRao9howcWMGzloEdyqk3BYIDkJ5QDyfrUzkkWJCxsqqNfIABTop3zhxFGgGhrjv2Yd6bJAyAtBq4nEUww1ajj3Jp3Hy5sMBrIVnUX22Davga06WmwUEjPKqNK1iRbOdgA1HUuodVZbkZL4ZmA1mSUgHrNwDUT3PtG2JviSLHMe72F7/mv69vLVGS0XIYWAAl2t2Q/aq8yz35pnkkBupuZ/aI3QaQw82UwRGMi+bUqgjk1Kdv61px+mHmihhJNkWx/ma5C357LYe2nndnpGFlSKIoSGzHJawFiALjVfX8Kj0+BZI45fyvm18zKxFvYAfbQa1X2yvDXA4CtBQavFGLLcdEwuaRiaVNTr8FPdGbkoIkAdFke3dFtevlsNgFM27LQ8UESNHGFJexIvsyk218lPGjd10EiAu4R7d0G1a+Wx2EU27scYmIw6vEwZVlsSL6jkPP5R7aNWkWU2U8Fdywyr570FsxtQtQ4W9njnTy3LXo3Q8LaPaVo1LhJjm13uC1vZatW9/8Aiy+Yv3Vu0HpSI4JsOXAkIkUKfzF75bc9y1qa9yOlUw8zcIcqutr8xBuL9W2qTHRMls7xQCmO+mtXHtlfFaGmpNcN1dSkW7zwZfSL9r0h0BHAcEGxOXKsrkXJ22taw1t5K17sdPRzIsURz2YMzDYLAgC/L31Rd5GKKpvlGbL5Se6PwHsrlrtbGWpz2gO+GnInWSyvfZWscS34q8qk2kdNYFkZFg12NmVFWx5CDcHbWO4CciaRL6ima3WrAD4MadxpDBwYe8Zi73UBYuxty8t77b0x7gvCW9E33JUhqLVES5pJ/qMvNR4GyygNcAP7HPyU6xE6RjO7KoH5mIFr8lz5KYdNaaw88EiAs91axEbkBgLqc1rDXy1miCbHyLLYiJEManZ3QBZ7cpvqvS/T+JWPDSlja6Mo6ywIAHtotI90kbyKBoqMRXLA6xTtQmNjY5GA1LjQ4GmeI1GvYmjRMxjmhc97iokv6VFGv1j4mnrTWP4CF3HfWso52bUvxPwpqODMuj4infxpHInnIL/EXHrrOPFjGzQZe8jRZm89tUanrGs1FG50bODGbgCOnPqOPSpZGNkfwhyaSD0ZdYw6EswEUeCgQSMq2HdMSBdjrbXy6zTVuj0zBNh3CliwsysEewYEEHMRYeXrpTo9BNjMQ0gBaIoqA/lUi+YA8pPLW/dbiVTCyAnW4yqOUn/0NfqrryTZ3XaBoBGWOGG0U7UowBaG3qlxIOeGOOw1z5EgmgGIxsOfWDh1dl5G7okA84zWNuqpPl1W5KjmC8Mg/wDyL91SSprGBR7tZPgFBbCasbqA8SmLQCcHPioV7xXRlHIM6kkDq1Ur0zpIxhY4hmmk1IObndv5RTaukFw+Jxrtr8HAA2sxQ2UdZpw0Po5lLTza5pNvMi8iL1Dl66jhcSzgmbXdAvEdeodepSTNAfwr9jcNpug9Ws9WtZ4LBR4SO7sL62eRiAWY98ST9KQ6U05h5opI7s4KsO5jdhe2o3AtqOu9eTIJsfwcouscQZFOwsTra3KRs9VOmlsSsULsxsMrAdZIsAOsmnVJY4NoGioxFcs9Y8U2gEjS6pcaHA0zy1Hw2LVudmL4WFm1nINfk1f2pxpq3LeCQ+b/AHNOtWbOawsPIO5VrSKTPA2nvRRRRU6gRTPPo0yYws6ZojAUN7WJ4S9rbdmuniio5IxJQHUVJHIYySNYTR+7SDUJcQqeIJWy25ue3rpbDoyOOMxIoVCCCBtNxYknaT10qoprYI24hqc6eR2BcUkGio+CEBUNGABZteobNfP10iXcyq6lmxKr4olNh1Dlp4opOgjdSrckmzyNrR2abv8AgMXB8HZsucPrZiSwtYkk9VONFFPaxrPtFEx0jn/capLitHJKyMwN0zFdZHfCx2bdVIRuZQallxCL4iytl8mvWPbTxRTHQRvNS3FPbPIwUDsE2ybnoDGIsllU3BBIYN42bbesYtzyAgu8sttYEjllB5Dl2H106UVz2eKtboXfaJaUvFJ8HgVhDBAe6ZnOu+ttZpt0huSgncuQysdZyG1zzkEEXp6orr4I3tuOaCFxk8jHX2uIKZl3JYcR8HkNiQSbnMSL2182vYKVwaGiSLgMt49epu62m/L10uorjbPE37WjKmWpddaJXfc451z1qPSbhsOTccIvUG1fEE0vwu56GOJoQl0fvgxJuefq2clqcqKayyQMNWsHUnPtc7xRzz1pgg3FwI4cGS6kMBmFrg3HJf41t0huRgmcuQysdZyG1zzkEEXp6ornscF27cFNy77ZPevXzXemiLctAsbRBDZrZjc5jYgjuuQXGwUHcrhzFwWQ2BLA5jmUm17H1DVsp3op3ssOVwZUy1JvtU2d851z1pjwW4/DxMGys5GzObgeoAA+ulOjtzsOHcyRhgxBGtiRYkE6j5Kc6KTLLCyl1gw5EnWqZ9bzzjypDpDQ0c5DHMrrsdGKsBzXHJ5a1waAjU5mMkjWIDSOWIBFjl5F9QpyopxgjLrxaKponkDbocaLThMKsSLGt8qgAXN9XlrVo/RceHDCNbZmLHXfX/YdVK6KfcbgaZZciZwjscc8+VN+O0JHM4ku6OBbPGxVrcx56wj3PRANmzyMylSzsWbKRYgE976qc6KYYIybxaKp4nkAuhxSOLRaK6yAHMkYjGs96NfrPXSyiipGtDftCjc5zsymrF7moZZDK2fOSDcOw1gWBFtmoV5+7cfjz++k/WnaiovZoqk3RipvaZqAXjhypmbcrCTmzTZhsbhXLL5CTqrfh9AorB2aSVhsMjlsvkGwHrtTlRSFmiBqGhI2mUihcVowOCWGNY0vlW9rm/KTt9db6KKmADRQZKBzi41OaKKKK6uL/9k="/>
          <p:cNvSpPr>
            <a:spLocks noChangeAspect="1" noChangeArrowheads="1"/>
          </p:cNvSpPr>
          <p:nvPr/>
        </p:nvSpPr>
        <p:spPr bwMode="auto">
          <a:xfrm>
            <a:off x="215900" y="-47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8A7F-30C9-474B-A2D4-C12DB7D61B63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8" name="1 Título"/>
          <p:cNvSpPr txBox="1">
            <a:spLocks/>
          </p:cNvSpPr>
          <p:nvPr/>
        </p:nvSpPr>
        <p:spPr bwMode="auto">
          <a:xfrm>
            <a:off x="323528" y="332656"/>
            <a:ext cx="7283152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/>
            <a:r>
              <a:rPr lang="es-MX" kern="0" dirty="0" smtClean="0">
                <a:effectLst/>
              </a:rPr>
              <a:t>RESULTADOS</a:t>
            </a:r>
            <a:endParaRPr lang="es-MX" b="0" kern="0" baseline="30000" dirty="0">
              <a:effectLst/>
            </a:endParaRPr>
          </a:p>
        </p:txBody>
      </p:sp>
      <p:pic>
        <p:nvPicPr>
          <p:cNvPr id="5" name="4 Imagen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66312"/>
            <a:ext cx="5734436" cy="4123032"/>
          </a:xfrm>
          <a:prstGeom prst="rect">
            <a:avLst/>
          </a:prstGeom>
        </p:spPr>
      </p:pic>
      <p:pic>
        <p:nvPicPr>
          <p:cNvPr id="9" name="8 Imagen" descr="Recorte de pantalla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1330113" y="5877272"/>
            <a:ext cx="5735964" cy="529612"/>
          </a:xfrm>
          <a:prstGeom prst="rect">
            <a:avLst/>
          </a:prstGeom>
        </p:spPr>
      </p:pic>
      <p:sp>
        <p:nvSpPr>
          <p:cNvPr id="11" name="10 Rectángulo"/>
          <p:cNvSpPr/>
          <p:nvPr/>
        </p:nvSpPr>
        <p:spPr>
          <a:xfrm>
            <a:off x="251520" y="1196752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Articles1.csv</a:t>
            </a:r>
          </a:p>
        </p:txBody>
      </p:sp>
    </p:spTree>
    <p:extLst>
      <p:ext uri="{BB962C8B-B14F-4D97-AF65-F5344CB8AC3E}">
        <p14:creationId xmlns:p14="http://schemas.microsoft.com/office/powerpoint/2010/main" val="3668208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MX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MX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iseño personalizado">
  <a:themeElements>
    <a:clrScheme name="1_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MX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MX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1_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11058</TotalTime>
  <Words>288</Words>
  <Application>Microsoft Office PowerPoint</Application>
  <PresentationFormat>Presentación en pantalla (4:3)</PresentationFormat>
  <Paragraphs>80</Paragraphs>
  <Slides>12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 Unicode MS</vt:lpstr>
      <vt:lpstr>Arial</vt:lpstr>
      <vt:lpstr>Calibri</vt:lpstr>
      <vt:lpstr>Courier New</vt:lpstr>
      <vt:lpstr>Tahoma</vt:lpstr>
      <vt:lpstr>Diseño personalizado</vt:lpstr>
      <vt:lpstr>1_Diseño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Secretaría de Gobernación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Margarita Roldán Sánchez</dc:creator>
  <cp:lastModifiedBy>Winrry Rockbell</cp:lastModifiedBy>
  <cp:revision>926</cp:revision>
  <cp:lastPrinted>2011-10-13T01:33:05Z</cp:lastPrinted>
  <dcterms:created xsi:type="dcterms:W3CDTF">2004-05-13T00:52:42Z</dcterms:created>
  <dcterms:modified xsi:type="dcterms:W3CDTF">2018-05-07T05:33:48Z</dcterms:modified>
</cp:coreProperties>
</file>