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Exercise 1: Hamming Code Analysis (12,8)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Analyze received code 0x0EA and identify original message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Given options: [0x5A, 0x3B, 0101101, 0xFA, 0xA2]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Convert 0x0EA to binary: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0x0EA = 0000 1110 1010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Check parity bits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Extract message bits: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0101 1010 (0x5A)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Advanced Problem 2: Syndrome Calculation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Calculate syndrome for Hamming(7,4) code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Received codeword: 1011101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Find and correct any errors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Parity-Check Matrix H: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[1 1 1 0 1 0 0]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[1 0 0 1 1 0 1]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[0 1 0 1 0 1 1]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663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Calculate S = rHᵀ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57200" y="5029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Error position from syndrome: 5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457200" y="5394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4. Correct the error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Advanced Problem 3: CRC Verification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Verify transmitted codeword using CRC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Message M = 1101, G(x) = x³ + x + 1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Transmitted: 11010111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Received: 11000111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45720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Convert G(x) to binary: 1011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Divide received code by G(x)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389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Check remainder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754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4. Locate and correct error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Advanced Problem 4: Double-Error Correction Feasibility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Determine feasibility of double-error correction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Given: n=15, k=9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Check criterion: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2^(n-k) ≥ 1 + n + n(n-1)/2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Calculate: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2^(15-9) = 2^6 = 64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1 + 15 + 15(14)/2 = 121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572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Compare: 64 &lt; 121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Advanced Problem 5: Maximum CRC Burst Error Detection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Find maximum detectable burst error length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Generator polynomial: G(x) = x⁴ + x³ + x + 1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Determine error detection capability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Analyze generator polynomial: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G(x) = x⁴ + x³ + x + 1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Binary: 11011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Determine degree: r = 4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663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Maximum burst length = r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Advanced Problem 6: EAN-13 Barcode Verification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Verify EAN-13 barcode 6291041500213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Calculate and verify check digit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Weight digits alternately by 1 and 3: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6×1 + 2×3 + 9×1 + 1×3 + 0×1 + 4×3 + 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1×1 + 5×3 + 0×1 + 0×3 + 2×1 + 1×3 = 82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Calculate check digit: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10 - (82 mod 10) = 8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572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Compare with given check digit (3)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Advanced Problem 7: QR Code Error Correction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Analyze QR code with Level L (7%) recovery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Message: 'HELLO' with 2 damaged bytes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Determine recoverability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Analyze error correction capacity: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Level L = 7% recovery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Assess damage: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2 bytes damaged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663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Check recoverability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Exercise 2: Error Correction in Hamming Code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Analyze and correct received code 1011 1000 1110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Given options: [0xCC, 0xF4, 0xC9, 0xC6, 0xD5]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Convert to hex: 0xB8E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Detect error at position 9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Correct the error: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1011 1000 1110 → 1011 1000 1010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4. Extract message: 1100 0110 (0xC6)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Exercise 3: CRC Error Detection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Verify codeword 1100101 with G = 1001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Determine if codeword is correct, corrupted, or incomplete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Polynomial Division: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Dividend: 1100101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Divisor:  1001 (G)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Check Remainder: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Remainder ≠ 0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572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Conclusion: Corrupted bits detected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Exercise 4: Message Encoding with Generator Polynomial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Encode message M=0x9D using G=11001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Find the correctly received codeword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Convert M to binary: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0x9D = 1001 1101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Append zeros (degree of G):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1001 1101 0000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Calculate remainder using polynomial division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572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4. Append remainder to original message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Exercise 5: Cross Parity Encoding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Encode decimal digits 4-9 using Excess-3 code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Apply cross parity for error detection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Excess-3 Encoding: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4 → 0111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5 → 1000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6 → 1001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7 → 1010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572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8 → 1011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57200" y="4937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9 → 1100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Exercise 6: Cross Parity Verification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Verify sequence (010111101011111101000101)₂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Using even cross parity encoding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Arrange bits in grid (6-bit blocks)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Check row parity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Check column parity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4. Identify any discrepancies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Exercise 7: Linear Block Code Feasibility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Analyze feasibility of (20,16) linear block code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for single error correction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Check feasibility criterion: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2^(n-k) ≥ n + 1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Calculate: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2^(20-16) = 2^4 = 16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06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n + 1 = 20 + 1 = 21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572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Compare: 16 &lt; 21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Exercise 8: Maximum Error Correction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Calculate maximum correctable errors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Given: n=63, k=57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For single-error correction: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Minimum Hamming distance d = 3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474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Calculate max correctable errors: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38404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t = ⌊(d-1)/2⌋ = 1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Advanced Problem 1: Double-Error Detection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Problem: Determine minimum Hamming distance for: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- Double-bit error detection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- Single-error correction with double-error detection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Given: n=15, k=11, r=4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Steps: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45720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For double-error detection: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40233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dmin ≥ t + 1 = 3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3891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For single correction + double detection: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4754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  dmin ≥ 2e + t + 1 = 5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2025-01-20T07:09:33Z</dcterms:created>
  <dcterms:modified xsi:type="dcterms:W3CDTF">2025-01-20T07:09:33Z</dcterms:modified>
</cp:coreProperties>
</file>