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Slide 1: Exercise 1: Hamming Code Analysis (12,8)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Problem: Analyze received code 0x0EA and identify original message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Given options: [0x5A, 0x3B, 0101101, 0xFA, 0xA2]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Steps: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560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1. Convert 0x0EA to binary: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2926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 0x0EA = 0000 1110 1010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57200" y="32918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2. Check parity bits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3. Extract message bits: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45720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 0101 1010 (0x5A)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Slide 2: Exercise 2: Error Correction in Hamming Code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Problem: Analyze and correct received code 1011 1000 1110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Given options: [0xCC, 0xF4, 0xC9, 0xC6, 0xD5]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Steps: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560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1. Convert to hex: 0xB8E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2926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2. Detect error at position 9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57200" y="32918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3. Correct the error: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 1011 1000 1110 → 1011 1000 1010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45720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4. Extract message: 1100 0110 (0xC6)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Slide 3: Advanced Problem 15: Maximum CRC Burst Error Detection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Problem: Find maximum detectable burst error length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Generator polynomial: G(x) = x⁴ + x³ + x + 1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Determine error detection capability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2468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Steps: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29260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1. Analyze generator polynomial: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57200" y="32918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 G(x) = x⁴ + x³ + x + 1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 Binary: 11011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45720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2. Determine degree: r = 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57200" y="4389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3. Maximum burst length = r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2025-01-20T06:35:51Z</dcterms:created>
  <dcterms:modified xsi:type="dcterms:W3CDTF">2025-01-20T06:35:51Z</dcterms:modified>
</cp:coreProperties>
</file>