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8" r:id="rId6"/>
    <p:sldId id="259" r:id="rId7"/>
    <p:sldId id="270" r:id="rId8"/>
    <p:sldId id="257" r:id="rId9"/>
    <p:sldId id="273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05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57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27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67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99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93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42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4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8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0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24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1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8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78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E016DA-76F4-4158-9AAB-824E2A025820}" type="datetimeFigureOut">
              <a:rPr lang="it-IT" smtClean="0"/>
              <a:t>02/07/2021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011E28-3976-4D1E-823A-C380696C49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453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16FE3-1FFD-4A83-95D0-6610D8CD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99" y="46942"/>
            <a:ext cx="9399355" cy="1099584"/>
          </a:xfrm>
        </p:spPr>
        <p:txBody>
          <a:bodyPr>
            <a:normAutofit/>
          </a:bodyPr>
          <a:lstStyle/>
          <a:p>
            <a:r>
              <a:rPr lang="it-IT" dirty="0"/>
              <a:t>	</a:t>
            </a:r>
            <a:r>
              <a:rPr lang="it-IT" sz="3600" b="1" dirty="0">
                <a:cs typeface="Arial" panose="020B0604020202020204" pitchFamily="34" charset="0"/>
              </a:rPr>
              <a:t>Progetto TECNOLOGIE 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C524F4-8826-4762-BE7D-5C93EEAB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23888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Studenti: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Colucci Antonio - 0124001929</a:t>
            </a:r>
          </a:p>
          <a:p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Sarno Antonio - 0124001914</a:t>
            </a:r>
          </a:p>
          <a:p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Michele Jonathan – 0124001966</a:t>
            </a:r>
          </a:p>
          <a:p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3374B7-8B31-46DE-8B0D-A345E113A445}"/>
              </a:ext>
            </a:extLst>
          </p:cNvPr>
          <p:cNvSpPr txBox="1"/>
          <p:nvPr/>
        </p:nvSpPr>
        <p:spPr>
          <a:xfrm>
            <a:off x="2655625" y="1099584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Università degli Studi di Napoli Parthenope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CAEE65-2734-48CB-841C-710101809CB3}"/>
              </a:ext>
            </a:extLst>
          </p:cNvPr>
          <p:cNvSpPr txBox="1"/>
          <p:nvPr/>
        </p:nvSpPr>
        <p:spPr>
          <a:xfrm>
            <a:off x="8243980" y="4854250"/>
            <a:ext cx="2914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Docente corso:</a:t>
            </a:r>
            <a:b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Prof. Montella Raffaele</a:t>
            </a:r>
          </a:p>
          <a:p>
            <a:endParaRPr lang="it-IT" sz="21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43B1F94-B087-44A6-AF44-B6901E0FDD1C}"/>
              </a:ext>
            </a:extLst>
          </p:cNvPr>
          <p:cNvSpPr/>
          <p:nvPr/>
        </p:nvSpPr>
        <p:spPr>
          <a:xfrm>
            <a:off x="620785" y="3843867"/>
            <a:ext cx="5062604" cy="2238881"/>
          </a:xfrm>
          <a:prstGeom prst="round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6B0E57D-9C6F-4F6D-8DD3-5E7F4D84BDB2}"/>
              </a:ext>
            </a:extLst>
          </p:cNvPr>
          <p:cNvSpPr/>
          <p:nvPr/>
        </p:nvSpPr>
        <p:spPr>
          <a:xfrm>
            <a:off x="8081395" y="4697753"/>
            <a:ext cx="3489820" cy="1384995"/>
          </a:xfrm>
          <a:prstGeom prst="round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Segnaposto contenuto 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CED639F-1479-4779-8F67-0BF9CD71C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63" y="2071503"/>
            <a:ext cx="5790928" cy="10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895" y="223030"/>
            <a:ext cx="7872558" cy="808815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pagina primi piatti - studente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464831-CDFD-4ABA-B593-D3D32E93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6" y="1351380"/>
            <a:ext cx="10702565" cy="52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151" y="294796"/>
            <a:ext cx="2503045" cy="695105"/>
          </a:xfrm>
        </p:spPr>
        <p:txBody>
          <a:bodyPr/>
          <a:lstStyle/>
          <a:p>
            <a:pPr algn="ctr"/>
            <a:r>
              <a:rPr lang="it-IT" b="1" dirty="0"/>
              <a:t>CARRELLO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AEF8FB-82F2-400B-82B2-2BEE99A5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70" y="1561333"/>
            <a:ext cx="452500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1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07" y="114910"/>
            <a:ext cx="1715039" cy="847410"/>
          </a:xfrm>
        </p:spPr>
        <p:txBody>
          <a:bodyPr/>
          <a:lstStyle/>
          <a:p>
            <a:pPr algn="ctr"/>
            <a:r>
              <a:rPr lang="it-IT" b="1" dirty="0" err="1"/>
              <a:t>PANINi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04118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AD987-0AD2-4ACE-B29D-C5AC296C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5" y="1298137"/>
            <a:ext cx="10184091" cy="49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72" y="269724"/>
            <a:ext cx="2184824" cy="636287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ORDINI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3B5DC3F-71C4-4E0D-8464-BB1C8386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74787"/>
            <a:ext cx="10280818" cy="50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1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4236"/>
            <a:ext cx="8534400" cy="1507067"/>
          </a:xfrm>
        </p:spPr>
        <p:txBody>
          <a:bodyPr/>
          <a:lstStyle/>
          <a:p>
            <a:pPr algn="ctr"/>
            <a:r>
              <a:rPr lang="it-IT" b="1" dirty="0"/>
              <a:t>ESEMPIO DI ORDINE CHIUSO/APERTO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687286-4BAD-44E8-AC89-4A1C2C92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86" y="1741303"/>
            <a:ext cx="9462782" cy="4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2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8361"/>
            <a:ext cx="9659414" cy="1014212"/>
          </a:xfrm>
        </p:spPr>
        <p:txBody>
          <a:bodyPr/>
          <a:lstStyle/>
          <a:p>
            <a:pPr algn="ctr"/>
            <a:r>
              <a:rPr lang="it-IT" b="1" dirty="0"/>
              <a:t>LINGUAGGI E 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590CDA-D392-4326-95B9-77E8D65B61E2}"/>
              </a:ext>
            </a:extLst>
          </p:cNvPr>
          <p:cNvSpPr txBox="1"/>
          <p:nvPr/>
        </p:nvSpPr>
        <p:spPr>
          <a:xfrm>
            <a:off x="684212" y="2210541"/>
            <a:ext cx="72264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 err="1"/>
              <a:t>JQuery</a:t>
            </a:r>
            <a:endParaRPr lang="it-IT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 err="1"/>
              <a:t>Flask</a:t>
            </a:r>
            <a:endParaRPr lang="it-IT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100" dirty="0" err="1"/>
              <a:t>MongoDB</a:t>
            </a:r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393074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76846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04" y="3622089"/>
            <a:ext cx="4131707" cy="2722463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C4757C-9B1E-488F-8C43-EF24D4E29389}"/>
              </a:ext>
            </a:extLst>
          </p:cNvPr>
          <p:cNvSpPr txBox="1"/>
          <p:nvPr/>
        </p:nvSpPr>
        <p:spPr>
          <a:xfrm>
            <a:off x="5379868" y="4101483"/>
            <a:ext cx="7184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12171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B5F20C-CBE4-419B-99C8-6F5E7EC7861D}"/>
              </a:ext>
            </a:extLst>
          </p:cNvPr>
          <p:cNvSpPr txBox="1"/>
          <p:nvPr/>
        </p:nvSpPr>
        <p:spPr>
          <a:xfrm>
            <a:off x="692602" y="2300625"/>
            <a:ext cx="109345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UniMensa</a:t>
            </a: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è una Progressive Web App che ha lo scopo di ottimizzare la gestione </a:t>
            </a:r>
          </a:p>
          <a:p>
            <a:r>
              <a:rPr lang="it-I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una mensa universitaria e di facilitare le ordinazioni dei pasti da parte di studenti e professori.</a:t>
            </a:r>
            <a:br>
              <a:rPr lang="it-IT" sz="2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it-IT" sz="2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it-IT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F8CB9E-944C-48E4-8177-45D4D8CB41D4}"/>
              </a:ext>
            </a:extLst>
          </p:cNvPr>
          <p:cNvSpPr txBox="1"/>
          <p:nvPr/>
        </p:nvSpPr>
        <p:spPr>
          <a:xfrm>
            <a:off x="3288202" y="326480"/>
            <a:ext cx="532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>
                <a:latin typeface="+mj-lt"/>
                <a:cs typeface="Arial" panose="020B0604020202020204" pitchFamily="34" charset="0"/>
              </a:rPr>
              <a:t>LO SCOPO DELLA PWA</a:t>
            </a:r>
          </a:p>
        </p:txBody>
      </p:sp>
    </p:spTree>
    <p:extLst>
      <p:ext uri="{BB962C8B-B14F-4D97-AF65-F5344CB8AC3E}">
        <p14:creationId xmlns:p14="http://schemas.microsoft.com/office/powerpoint/2010/main" val="21141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08263-5134-43F8-95DE-D610000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148" y="254958"/>
            <a:ext cx="8441250" cy="852390"/>
          </a:xfrm>
        </p:spPr>
        <p:txBody>
          <a:bodyPr/>
          <a:lstStyle/>
          <a:p>
            <a:pPr algn="ctr"/>
            <a:r>
              <a:rPr lang="it-IT" b="1" dirty="0" err="1"/>
              <a:t>Funzionalita’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D89C67-E48E-487A-8811-3F943C3925B7}"/>
              </a:ext>
            </a:extLst>
          </p:cNvPr>
          <p:cNvSpPr txBox="1"/>
          <p:nvPr/>
        </p:nvSpPr>
        <p:spPr>
          <a:xfrm>
            <a:off x="863252" y="4370448"/>
            <a:ext cx="52635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rgbClr val="FFC000"/>
                </a:solidFill>
                <a:latin typeface="Bell MT" panose="02020503060305020303" pitchFamily="18" charset="0"/>
              </a:rPr>
              <a:t>Funzionalità studente/docente</a:t>
            </a:r>
          </a:p>
          <a:p>
            <a:pPr marL="0" indent="0">
              <a:buNone/>
            </a:pPr>
            <a:endParaRPr lang="it-IT" sz="2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Prenotazione pasto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latin typeface="Arial" panose="020B0604020202020204" pitchFamily="34" charset="0"/>
                <a:cs typeface="Arial" panose="020B0604020202020204" pitchFamily="34" charset="0"/>
              </a:rPr>
              <a:t>Riepilogo ordini effettuati</a:t>
            </a:r>
            <a:endParaRPr lang="it-IT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146DC-C665-41C1-B794-4D11F66F7BD3}"/>
              </a:ext>
            </a:extLst>
          </p:cNvPr>
          <p:cNvSpPr txBox="1"/>
          <p:nvPr/>
        </p:nvSpPr>
        <p:spPr>
          <a:xfrm>
            <a:off x="899605" y="2228671"/>
            <a:ext cx="509013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rgbClr val="FFC000"/>
                </a:solidFill>
                <a:latin typeface="Bell MT" panose="02020503060305020303" pitchFamily="18" charset="0"/>
              </a:rPr>
              <a:t>Funzionalità ristoratore</a:t>
            </a:r>
          </a:p>
          <a:p>
            <a:pPr marL="0" indent="0">
              <a:buNone/>
            </a:pPr>
            <a:endParaRPr lang="it-IT" sz="2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Inserimento piatti all’interno del menù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ordini ricevuti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177610-80ED-4B22-B013-E3C9121303EA}"/>
              </a:ext>
            </a:extLst>
          </p:cNvPr>
          <p:cNvSpPr txBox="1"/>
          <p:nvPr/>
        </p:nvSpPr>
        <p:spPr>
          <a:xfrm>
            <a:off x="2793534" y="1392573"/>
            <a:ext cx="69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Unimensa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è composta da un lato client e da un lato server.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0F10548-AC73-45C2-BE2F-507C7260DEF9}"/>
              </a:ext>
            </a:extLst>
          </p:cNvPr>
          <p:cNvSpPr/>
          <p:nvPr/>
        </p:nvSpPr>
        <p:spPr>
          <a:xfrm>
            <a:off x="832493" y="2164360"/>
            <a:ext cx="5263507" cy="18036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F2C06-8BE3-4C17-8A25-E7843FFFAED3}"/>
              </a:ext>
            </a:extLst>
          </p:cNvPr>
          <p:cNvSpPr/>
          <p:nvPr/>
        </p:nvSpPr>
        <p:spPr>
          <a:xfrm>
            <a:off x="832493" y="4261608"/>
            <a:ext cx="5325026" cy="18036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579" y="368995"/>
            <a:ext cx="4382738" cy="813854"/>
          </a:xfrm>
        </p:spPr>
        <p:txBody>
          <a:bodyPr/>
          <a:lstStyle/>
          <a:p>
            <a:pPr algn="ctr"/>
            <a:r>
              <a:rPr lang="it-IT" b="1" dirty="0"/>
              <a:t>OBIETTIVI DELL’APP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48" y="2167223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2DAF7B-FF9E-4147-9AFB-8B63EC9CA81E}"/>
              </a:ext>
            </a:extLst>
          </p:cNvPr>
          <p:cNvSpPr txBox="1"/>
          <p:nvPr/>
        </p:nvSpPr>
        <p:spPr>
          <a:xfrm>
            <a:off x="679508" y="2200779"/>
            <a:ext cx="1037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OTTIMIZZARE LA GESTIONE DELLA MENSA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FACILITA’ DI PRENOTAZIONE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TEMPI DI ATTESA RIDOTTI</a:t>
            </a:r>
          </a:p>
        </p:txBody>
      </p:sp>
    </p:spTree>
    <p:extLst>
      <p:ext uri="{BB962C8B-B14F-4D97-AF65-F5344CB8AC3E}">
        <p14:creationId xmlns:p14="http://schemas.microsoft.com/office/powerpoint/2010/main" val="32645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793" y="0"/>
            <a:ext cx="4217415" cy="1233182"/>
          </a:xfrm>
        </p:spPr>
        <p:txBody>
          <a:bodyPr/>
          <a:lstStyle/>
          <a:p>
            <a:pPr algn="ctr"/>
            <a:r>
              <a:rPr lang="it-IT" b="1" dirty="0"/>
              <a:t>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D9AF72-3D93-4EA7-8E97-204792756D44}"/>
              </a:ext>
            </a:extLst>
          </p:cNvPr>
          <p:cNvSpPr txBox="1"/>
          <p:nvPr/>
        </p:nvSpPr>
        <p:spPr>
          <a:xfrm>
            <a:off x="899870" y="1034001"/>
            <a:ext cx="732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registrazione deve essere effettuata con una delle seguenti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Studenti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nomeutente@studenti.universita.it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Ristoratori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nomeutente@personale.universita.it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Docenti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nomeutente@docenti.universita.it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E95E8A-E091-4D33-90E6-E8C9796FB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0" y="2342724"/>
            <a:ext cx="8992214" cy="43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640" y="168616"/>
            <a:ext cx="1851719" cy="545284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AE4D4C-ADD8-4EE1-9BC0-54C4EEF5C67F}"/>
              </a:ext>
            </a:extLst>
          </p:cNvPr>
          <p:cNvSpPr txBox="1"/>
          <p:nvPr/>
        </p:nvSpPr>
        <p:spPr>
          <a:xfrm>
            <a:off x="868260" y="931178"/>
            <a:ext cx="1061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Una volta completata la fase di registrazione, si potrà accedere all’app inserendo email e password.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88EB33-461E-4696-84B7-12807A754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" y="1517788"/>
            <a:ext cx="10304477" cy="50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71" y="424515"/>
            <a:ext cx="10546582" cy="733166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	</a:t>
            </a:r>
            <a:r>
              <a:rPr lang="it-IT" b="1" dirty="0">
                <a:ea typeface="Microsoft Sans Serif" panose="020B0604020202020204" pitchFamily="34" charset="0"/>
                <a:cs typeface="Arial" panose="020B0604020202020204" pitchFamily="34" charset="0"/>
              </a:rPr>
              <a:t>pagina</a:t>
            </a:r>
            <a:r>
              <a:rPr lang="it-IT" b="1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primi piatti - RISTORATORE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19AF29-97E6-4899-96B6-FAD56A92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9" y="1557279"/>
            <a:ext cx="10002473" cy="48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793" y="318538"/>
            <a:ext cx="6127648" cy="537017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Form inserimento piatto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9BD06A-3CC8-4037-9F8C-1935AC30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" y="1354182"/>
            <a:ext cx="10231225" cy="49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ED641-8140-4695-99D0-6BD4837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48" y="268726"/>
            <a:ext cx="8568846" cy="972845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Lista ordini ricevuti - </a:t>
            </a:r>
            <a:r>
              <a:rPr lang="it-IT" b="1" dirty="0" err="1"/>
              <a:t>RIstoratore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29FF1-707B-42D6-989E-E307559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92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C462EDC-BB3E-4F09-96F8-27FCBB5F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6" y="1455216"/>
            <a:ext cx="10040134" cy="48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3690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64ED509522484EAD77288D245779AF" ma:contentTypeVersion="6" ma:contentTypeDescription="Creare un nuovo documento." ma:contentTypeScope="" ma:versionID="30518895a3fa8cad2102d3fddadb6427">
  <xsd:schema xmlns:xsd="http://www.w3.org/2001/XMLSchema" xmlns:xs="http://www.w3.org/2001/XMLSchema" xmlns:p="http://schemas.microsoft.com/office/2006/metadata/properties" xmlns:ns2="2b5582b8-b540-4ca6-be72-54a61ba3d436" targetNamespace="http://schemas.microsoft.com/office/2006/metadata/properties" ma:root="true" ma:fieldsID="dcedd5aa47b1d746fb84c1c18ea54223" ns2:_="">
    <xsd:import namespace="2b5582b8-b540-4ca6-be72-54a61ba3d4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582b8-b540-4ca6-be72-54a61ba3d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9003-33B5-49FC-B167-1DE4B1FE28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1DCA66-CE4B-455F-976D-23909E9C5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B7633-E862-4038-B381-69EAA4D18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5582b8-b540-4ca6-be72-54a61ba3d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227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Bell MT</vt:lpstr>
      <vt:lpstr>Century Gothic</vt:lpstr>
      <vt:lpstr>Wingdings 3</vt:lpstr>
      <vt:lpstr>Sezione</vt:lpstr>
      <vt:lpstr> Progetto TECNOLOGIE  WEB</vt:lpstr>
      <vt:lpstr>Presentazione standard di PowerPoint</vt:lpstr>
      <vt:lpstr>Funzionalita’</vt:lpstr>
      <vt:lpstr>OBIETTIVI DELL’APP</vt:lpstr>
      <vt:lpstr>REGISTRAZIONE</vt:lpstr>
      <vt:lpstr>login</vt:lpstr>
      <vt:lpstr> pagina primi piatti - RISTORATORE</vt:lpstr>
      <vt:lpstr>Form inserimento piatto</vt:lpstr>
      <vt:lpstr>Lista ordini ricevuti - RIstoratore</vt:lpstr>
      <vt:lpstr>pagina primi piatti - studente</vt:lpstr>
      <vt:lpstr>CARRELLO</vt:lpstr>
      <vt:lpstr>PANINi</vt:lpstr>
      <vt:lpstr>ORDINI</vt:lpstr>
      <vt:lpstr>ESEMPIO DI ORDINE CHIUSO/APERTO</vt:lpstr>
      <vt:lpstr>LINGUAGGI E TECNOLOGIE UTILIZZATE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WEB</dc:title>
  <dc:creator>Jonathan De Michele</dc:creator>
  <cp:lastModifiedBy>ANTONIO COLUCCI</cp:lastModifiedBy>
  <cp:revision>32</cp:revision>
  <dcterms:created xsi:type="dcterms:W3CDTF">2021-07-01T14:52:03Z</dcterms:created>
  <dcterms:modified xsi:type="dcterms:W3CDTF">2021-07-02T21:22:37Z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0x010100CF64ED509522484EAD77288D245779AF</vt:lpwstr>
  </property>
</Properties>
</file>