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6" r:id="rId4"/>
    <p:sldId id="288" r:id="rId5"/>
    <p:sldId id="287" r:id="rId6"/>
    <p:sldId id="265" r:id="rId7"/>
    <p:sldId id="276" r:id="rId8"/>
    <p:sldId id="277" r:id="rId9"/>
    <p:sldId id="278" r:id="rId10"/>
    <p:sldId id="27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5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laravel/framework" TargetMode="External"/><Relationship Id="rId2" Type="http://schemas.openxmlformats.org/officeDocument/2006/relationships/hyperlink" Target="https://github.com/laravel/framework/blob/5.4/.travis.y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positórios distribuídos Gi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Integração Continua</a:t>
            </a:r>
            <a:endParaRPr dirty="0"/>
          </a:p>
        </p:txBody>
      </p:sp>
      <p:sp>
        <p:nvSpPr>
          <p:cNvPr id="121" name="Aula 04 - Parte 2…"/>
          <p:cNvSpPr txBox="1">
            <a:spLocks noGrp="1"/>
          </p:cNvSpPr>
          <p:nvPr>
            <p:ph type="subTitle" sz="quarter" idx="1"/>
          </p:nvPr>
        </p:nvSpPr>
        <p:spPr>
          <a:xfrm>
            <a:off x="1047932" y="6224012"/>
            <a:ext cx="10464800" cy="169788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80415">
              <a:defRPr sz="1776"/>
            </a:pPr>
            <a:r>
              <a:rPr dirty="0"/>
              <a:t>Aula 0</a:t>
            </a:r>
            <a:r>
              <a:rPr lang="pt-BR" dirty="0"/>
              <a:t>5</a:t>
            </a:r>
            <a:r>
              <a:rPr dirty="0"/>
              <a:t> </a:t>
            </a:r>
          </a:p>
          <a:p>
            <a:pPr defTabSz="280415">
              <a:defRPr sz="1776"/>
            </a:pPr>
            <a:r>
              <a:rPr dirty="0" err="1"/>
              <a:t>Disciplina</a:t>
            </a:r>
            <a:r>
              <a:rPr dirty="0"/>
              <a:t>: </a:t>
            </a:r>
            <a:r>
              <a:rPr dirty="0" err="1"/>
              <a:t>Ambiente</a:t>
            </a:r>
            <a:r>
              <a:rPr dirty="0"/>
              <a:t> de </a:t>
            </a:r>
            <a:r>
              <a:rPr dirty="0" err="1"/>
              <a:t>Desenvolvimento</a:t>
            </a:r>
            <a:r>
              <a:rPr dirty="0"/>
              <a:t> e Opera</a:t>
            </a:r>
            <a:r>
              <a:rPr lang="pt-BR" dirty="0" err="1"/>
              <a:t>cao</a:t>
            </a:r>
            <a:endParaRPr dirty="0"/>
          </a:p>
          <a:p>
            <a:pPr defTabSz="280415">
              <a:defRPr sz="1776"/>
            </a:pPr>
            <a:r>
              <a:rPr lang="pt-BR" dirty="0"/>
              <a:t>Prof. Antonio</a:t>
            </a:r>
            <a:endParaRPr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209006" y="1774630"/>
            <a:ext cx="8923891" cy="760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6" y="354588"/>
            <a:ext cx="4151942" cy="1220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09248521-4D11-4A6D-92E6-7099F75522E9-L0-001.jpeg" descr="09248521-4D11-4A6D-92E6-7099F75522E9-L0-0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40" y="2810404"/>
            <a:ext cx="10968320" cy="32246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ferência desta aul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Integração contínua</a:t>
            </a:r>
            <a:endParaRPr dirty="0"/>
          </a:p>
        </p:txBody>
      </p:sp>
      <p:sp>
        <p:nvSpPr>
          <p:cNvPr id="124" name="Chacon, S.; Straub, B. Pro Git. Apress, 2014.…"/>
          <p:cNvSpPr txBox="1">
            <a:spLocks noGrp="1"/>
          </p:cNvSpPr>
          <p:nvPr>
            <p:ph type="body" idx="1"/>
          </p:nvPr>
        </p:nvSpPr>
        <p:spPr>
          <a:xfrm>
            <a:off x="952500" y="2543459"/>
            <a:ext cx="11099800" cy="63811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É uma prática de desenvolvimento de software onde membros de um time integram seu trabalho frequentemente.</a:t>
            </a:r>
          </a:p>
          <a:p>
            <a:r>
              <a:rPr lang="pt-BR" dirty="0"/>
              <a:t>Cada integração é verificada por um </a:t>
            </a:r>
            <a:r>
              <a:rPr lang="pt-BR" i="1" dirty="0"/>
              <a:t>build </a:t>
            </a:r>
            <a:r>
              <a:rPr lang="pt-BR" dirty="0"/>
              <a:t>automatizado (incluindo a execução de testes) para detectar erros o mais cedo possível.</a:t>
            </a:r>
          </a:p>
          <a:p>
            <a:r>
              <a:rPr lang="pt-BR" dirty="0"/>
              <a:t>Muitas equipes acreditam que esta abordagem reduz problemas de integração e permite que o software seja desenvolvido de forma rápida e coesa.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ferência desta aul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Ferramentas de Integração contínua</a:t>
            </a:r>
            <a:endParaRPr dirty="0"/>
          </a:p>
        </p:txBody>
      </p:sp>
      <p:sp>
        <p:nvSpPr>
          <p:cNvPr id="124" name="Chacon, S.; Straub, B. Pro Git. Apress, 2014.…"/>
          <p:cNvSpPr txBox="1">
            <a:spLocks noGrp="1"/>
          </p:cNvSpPr>
          <p:nvPr>
            <p:ph type="body" idx="1"/>
          </p:nvPr>
        </p:nvSpPr>
        <p:spPr>
          <a:xfrm>
            <a:off x="952500" y="2543459"/>
            <a:ext cx="11099800" cy="638118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Exemplos:</a:t>
            </a:r>
          </a:p>
          <a:p>
            <a:r>
              <a:rPr lang="pt-BR" dirty="0" err="1"/>
              <a:t>Jenkins</a:t>
            </a:r>
            <a:endParaRPr lang="pt-BR" dirty="0"/>
          </a:p>
          <a:p>
            <a:r>
              <a:rPr lang="pt-BR" dirty="0"/>
              <a:t>Bamboo</a:t>
            </a:r>
          </a:p>
          <a:p>
            <a:r>
              <a:rPr lang="pt-BR" b="1" dirty="0" err="1"/>
              <a:t>Travis</a:t>
            </a:r>
            <a:r>
              <a:rPr lang="pt-BR" b="1" dirty="0"/>
              <a:t> CI</a:t>
            </a:r>
          </a:p>
          <a:p>
            <a:r>
              <a:rPr lang="pt-BR" dirty="0" err="1"/>
              <a:t>Buildbot</a:t>
            </a:r>
            <a:endParaRPr lang="pt-BR" dirty="0"/>
          </a:p>
          <a:p>
            <a:r>
              <a:rPr lang="pt-BR" dirty="0" err="1"/>
              <a:t>Strider</a:t>
            </a:r>
            <a:endParaRPr lang="pt-BR" dirty="0"/>
          </a:p>
          <a:p>
            <a:r>
              <a:rPr lang="pt-BR" dirty="0"/>
              <a:t>Go</a:t>
            </a:r>
          </a:p>
          <a:p>
            <a:r>
              <a:rPr lang="pt-BR" dirty="0" err="1"/>
              <a:t>Integrity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705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ferência desta aula"/>
          <p:cNvSpPr txBox="1">
            <a:spLocks noGrp="1"/>
          </p:cNvSpPr>
          <p:nvPr>
            <p:ph type="title"/>
          </p:nvPr>
        </p:nvSpPr>
        <p:spPr>
          <a:xfrm>
            <a:off x="952500" y="0"/>
            <a:ext cx="11099800" cy="15022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6000" dirty="0"/>
              <a:t>Ferramenta TRAVIS CI</a:t>
            </a: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634" y="1883210"/>
            <a:ext cx="12691165" cy="77559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	O 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Travis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-CI é uma ferramenta que você integra com o seu repositório online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(no caso usamos o 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Github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) para que toda vez que você subir uma atualização do seu projeto o próprio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Travis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-CI irá fazer os testes, testando no ambientes que você desejar.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Por exemplo, supondo que você escreva um script para PHP e configurei 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phpunit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(teste unitário para PHP), então você defini o 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travis.yml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que deve estar no mesmo repositório assim: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- 5.6 - 7.0 - 7.1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Deve-se colocar no repositório os testes que escreveu (dependendo da tecnologia que usa)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Isto irá fazer 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Travis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-CI testar somente o seu script somente nas versões 5.6, 7.0 e 7.1 do PHP, um exemplo o 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2"/>
              </a:rPr>
              <a:t>Laravel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: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Arial" panose="020B0604020202020204" pitchFamily="34" charset="0"/>
                <a:hlinkClick r:id="rId3"/>
              </a:rPr>
              <a:t>https://travis-ci.org/laravel/framework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O próprio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Travis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-CI faz tudo sem você precisar instalar nada e você pode apontar em sua página ou arquivo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md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(como 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README.md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) uma imagem para verificar o estado atual: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="https://travis-ci.org/laravel/framework.svg"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="Build Status"&gt;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Simplesmente se estiver verde é que esta Ok, outras cores podem ser pequenas falhas ou o teste não passou.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Travis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-CI não suporta somente PHP, ele suporta muitas linguagens ou tecnologias e com isto diferentes tipos de testes (que claro é você que escreve):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4564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3C2400E-6BFD-4162-97DF-1FDD16F7FBEE-L0-001.jpeg" descr="C3C2400E-6BFD-4162-97DF-1FDD16F7FBEE-L0-0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positórios distribuídos Git"/>
          <p:cNvSpPr txBox="1">
            <a:spLocks noGrp="1"/>
          </p:cNvSpPr>
          <p:nvPr>
            <p:ph type="ctrTitle"/>
          </p:nvPr>
        </p:nvSpPr>
        <p:spPr>
          <a:xfrm>
            <a:off x="946727" y="2691245"/>
            <a:ext cx="11111345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Atividade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312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xercício (clone)"/>
          <p:cNvSpPr txBox="1">
            <a:spLocks noGrp="1"/>
          </p:cNvSpPr>
          <p:nvPr>
            <p:ph type="title"/>
          </p:nvPr>
        </p:nvSpPr>
        <p:spPr>
          <a:xfrm>
            <a:off x="952500" y="628073"/>
            <a:ext cx="11099800" cy="86275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8045">
              <a:defRPr sz="5040"/>
            </a:pPr>
            <a:r>
              <a:rPr sz="5400" dirty="0" err="1"/>
              <a:t>Exercício</a:t>
            </a:r>
            <a:br>
              <a:rPr lang="pt-BR" sz="5400" dirty="0"/>
            </a:br>
            <a:r>
              <a:rPr lang="pt-BR" sz="5400" dirty="0"/>
              <a:t>Passo</a:t>
            </a:r>
            <a:r>
              <a:rPr sz="5400" dirty="0"/>
              <a:t> </a:t>
            </a:r>
            <a:r>
              <a:rPr lang="pt-BR" sz="5400" dirty="0"/>
              <a:t>1</a:t>
            </a:r>
            <a:endParaRPr sz="5400" dirty="0"/>
          </a:p>
        </p:txBody>
      </p:sp>
      <p:sp>
        <p:nvSpPr>
          <p:cNvPr id="161" name="Abra o Windows Explorer e crie uma pasta no seu computador para armazenar os seus repositórios locais Git. Uma sugestão é criar uma pasta chamada  git debaixo de  C:\Users\usernameFit (onde usernameFit deve ser o seu username no computador).…"/>
          <p:cNvSpPr txBox="1">
            <a:spLocks noGrp="1"/>
          </p:cNvSpPr>
          <p:nvPr>
            <p:ph type="body" idx="1"/>
          </p:nvPr>
        </p:nvSpPr>
        <p:spPr>
          <a:xfrm>
            <a:off x="415636" y="1892030"/>
            <a:ext cx="11636664" cy="76364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800" dirty="0"/>
              <a:t>Acesse a sua conta no </a:t>
            </a:r>
            <a:r>
              <a:rPr lang="pt-BR" sz="2800" b="1" dirty="0"/>
              <a:t>GitHub</a:t>
            </a:r>
            <a:r>
              <a:rPr lang="pt-BR" sz="2800" dirty="0"/>
              <a:t>.</a:t>
            </a:r>
          </a:p>
          <a:p>
            <a:r>
              <a:rPr lang="pt-BR" sz="2800" dirty="0"/>
              <a:t>Após se </a:t>
            </a:r>
            <a:r>
              <a:rPr lang="pt-BR" sz="2800" dirty="0" err="1"/>
              <a:t>logar</a:t>
            </a:r>
            <a:r>
              <a:rPr lang="pt-BR" sz="2800" dirty="0"/>
              <a:t> no </a:t>
            </a:r>
            <a:r>
              <a:rPr lang="pt-BR" sz="2800" b="1" dirty="0"/>
              <a:t>GitHub</a:t>
            </a:r>
            <a:r>
              <a:rPr lang="pt-BR" sz="2800" dirty="0"/>
              <a:t>, acesse a URL https://travis-ci.org/auth</a:t>
            </a:r>
          </a:p>
          <a:p>
            <a:r>
              <a:rPr lang="en-US" sz="2800" dirty="0"/>
              <a:t>Clique no </a:t>
            </a:r>
            <a:r>
              <a:rPr lang="en-US" sz="2800" dirty="0" err="1"/>
              <a:t>botão</a:t>
            </a:r>
            <a:r>
              <a:rPr lang="en-US" sz="2800" dirty="0"/>
              <a:t> “Sign in with GitHub”.</a:t>
            </a:r>
          </a:p>
          <a:p>
            <a:r>
              <a:rPr lang="pt-BR" sz="2800" dirty="0"/>
              <a:t>Clique no botão “</a:t>
            </a:r>
            <a:r>
              <a:rPr lang="pt-BR" sz="2800" dirty="0" err="1"/>
              <a:t>Authorize</a:t>
            </a:r>
            <a:r>
              <a:rPr lang="pt-BR" sz="2800" dirty="0"/>
              <a:t> </a:t>
            </a:r>
            <a:r>
              <a:rPr lang="pt-BR" sz="2800" dirty="0" err="1"/>
              <a:t>travis-ci</a:t>
            </a:r>
            <a:r>
              <a:rPr lang="pt-BR" sz="2800" dirty="0"/>
              <a:t>” e confirme.</a:t>
            </a:r>
          </a:p>
          <a:p>
            <a:r>
              <a:rPr lang="pt-BR" sz="2800" dirty="0"/>
              <a:t>Aguarde a apresentação da sua página de “profile” (se ela não aparecer automaticamente, clique no seu </a:t>
            </a:r>
            <a:r>
              <a:rPr lang="pt-BR" sz="2800" i="1" dirty="0" err="1"/>
              <a:t>username</a:t>
            </a:r>
            <a:r>
              <a:rPr lang="pt-BR" sz="2800" i="1" dirty="0"/>
              <a:t> </a:t>
            </a:r>
            <a:r>
              <a:rPr lang="pt-BR" sz="2800" dirty="0"/>
              <a:t>no topo da página).</a:t>
            </a:r>
          </a:p>
          <a:p>
            <a:r>
              <a:rPr lang="pt-BR" sz="2800" dirty="0"/>
              <a:t>Ative o uso do </a:t>
            </a:r>
            <a:r>
              <a:rPr lang="pt-BR" sz="2800" b="1" dirty="0" err="1"/>
              <a:t>Travis</a:t>
            </a:r>
            <a:r>
              <a:rPr lang="pt-BR" sz="2800" b="1" dirty="0"/>
              <a:t>-CI </a:t>
            </a:r>
            <a:r>
              <a:rPr lang="pt-BR" sz="2800" dirty="0"/>
              <a:t>no repositório </a:t>
            </a:r>
            <a:r>
              <a:rPr lang="pt-BR" sz="2800" b="1" dirty="0"/>
              <a:t>devops-aula05 </a:t>
            </a:r>
            <a:r>
              <a:rPr lang="pt-BR" sz="2800" dirty="0"/>
              <a:t>(criado na primeira parte da aula).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xercício (clon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8045">
              <a:defRPr sz="5040"/>
            </a:pPr>
            <a:r>
              <a:rPr lang="pt-BR" sz="5400" dirty="0"/>
              <a:t>Passo</a:t>
            </a:r>
            <a:r>
              <a:rPr sz="5400" dirty="0"/>
              <a:t> </a:t>
            </a:r>
            <a:r>
              <a:rPr lang="pt-BR" sz="5400" dirty="0"/>
              <a:t>2</a:t>
            </a:r>
            <a:endParaRPr sz="5400" dirty="0"/>
          </a:p>
        </p:txBody>
      </p:sp>
      <p:sp>
        <p:nvSpPr>
          <p:cNvPr id="161" name="Abra o Windows Explorer e crie uma pasta no seu computador para armazenar os seus repositórios locais Git. Uma sugestão é criar uma pasta chamada  git debaixo de  C:\Users\usernameFit (onde usernameFit deve ser o seu username no computador).…"/>
          <p:cNvSpPr txBox="1">
            <a:spLocks noGrp="1"/>
          </p:cNvSpPr>
          <p:nvPr>
            <p:ph type="body" idx="1"/>
          </p:nvPr>
        </p:nvSpPr>
        <p:spPr>
          <a:xfrm>
            <a:off x="689254" y="1517963"/>
            <a:ext cx="12029219" cy="274923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Volte ao </a:t>
            </a:r>
            <a:r>
              <a:rPr lang="pt-BR" b="1" dirty="0"/>
              <a:t>GitHub </a:t>
            </a:r>
            <a:r>
              <a:rPr lang="pt-BR" dirty="0"/>
              <a:t>e crie no repositório </a:t>
            </a:r>
            <a:r>
              <a:rPr lang="pt-BR" b="1" dirty="0"/>
              <a:t>devops-aula05 </a:t>
            </a:r>
            <a:r>
              <a:rPr lang="pt-BR" dirty="0"/>
              <a:t>o arquivo </a:t>
            </a:r>
            <a:r>
              <a:rPr lang="pt-BR" b="1" dirty="0"/>
              <a:t>.</a:t>
            </a:r>
            <a:r>
              <a:rPr lang="pt-BR" b="1" dirty="0" err="1"/>
              <a:t>travis.yml</a:t>
            </a:r>
            <a:r>
              <a:rPr lang="pt-BR" b="1" dirty="0"/>
              <a:t> </a:t>
            </a:r>
            <a:r>
              <a:rPr lang="pt-BR" dirty="0"/>
              <a:t>com o conteúdo abaixo: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4" y="4668409"/>
            <a:ext cx="11539166" cy="25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927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xercício (clon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8045">
              <a:defRPr sz="5040"/>
            </a:pPr>
            <a:r>
              <a:rPr lang="pt-BR" sz="5400" dirty="0"/>
              <a:t>Passo</a:t>
            </a:r>
            <a:r>
              <a:rPr sz="5400" dirty="0"/>
              <a:t> </a:t>
            </a:r>
            <a:r>
              <a:rPr lang="pt-BR" sz="5400" dirty="0"/>
              <a:t>3</a:t>
            </a:r>
            <a:endParaRPr sz="5400" dirty="0"/>
          </a:p>
        </p:txBody>
      </p:sp>
      <p:sp>
        <p:nvSpPr>
          <p:cNvPr id="161" name="Abra o Windows Explorer e crie uma pasta no seu computador para armazenar os seus repositórios locais Git. Uma sugestão é criar uma pasta chamada  git debaixo de  C:\Users\usernameFit (onde usernameFit deve ser o seu username no computador).…"/>
          <p:cNvSpPr txBox="1">
            <a:spLocks noGrp="1"/>
          </p:cNvSpPr>
          <p:nvPr>
            <p:ph type="body" idx="1"/>
          </p:nvPr>
        </p:nvSpPr>
        <p:spPr>
          <a:xfrm>
            <a:off x="689254" y="1517963"/>
            <a:ext cx="12029219" cy="763643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Faça uma pequena alteração em um dos arquivos do repositório </a:t>
            </a:r>
            <a:r>
              <a:rPr lang="pt-BR" b="1" dirty="0"/>
              <a:t>devops-aula05 </a:t>
            </a:r>
            <a:r>
              <a:rPr lang="pt-BR" dirty="0"/>
              <a:t>(por exemplo, edite o arquivo </a:t>
            </a:r>
            <a:r>
              <a:rPr lang="pt-BR" b="1" dirty="0"/>
              <a:t>README.md </a:t>
            </a:r>
            <a:r>
              <a:rPr lang="pt-BR" dirty="0"/>
              <a:t>adicionando o seu nome no texto).</a:t>
            </a:r>
          </a:p>
          <a:p>
            <a:r>
              <a:rPr lang="pt-BR" dirty="0"/>
              <a:t>Acesse a URL</a:t>
            </a:r>
          </a:p>
          <a:p>
            <a:pPr marL="0" indent="0">
              <a:buNone/>
            </a:pPr>
            <a:r>
              <a:rPr lang="pt-BR" dirty="0"/>
              <a:t>https://travis-ci.org/</a:t>
            </a:r>
            <a:r>
              <a:rPr lang="pt-BR" i="1" dirty="0"/>
              <a:t>&lt;seu_username&gt;</a:t>
            </a:r>
            <a:r>
              <a:rPr lang="pt-BR" dirty="0"/>
              <a:t>/devops-aula05</a:t>
            </a:r>
          </a:p>
          <a:p>
            <a:r>
              <a:rPr lang="pt-BR" dirty="0"/>
              <a:t>Verifique se os testes foram executados com sucesso (cor verde).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4125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xercício (clon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8045">
              <a:defRPr sz="5040"/>
            </a:pPr>
            <a:r>
              <a:rPr lang="pt-BR" sz="5400" dirty="0"/>
              <a:t>Passo</a:t>
            </a:r>
            <a:r>
              <a:rPr sz="5400" dirty="0"/>
              <a:t> </a:t>
            </a:r>
            <a:r>
              <a:rPr lang="pt-BR" sz="5400" dirty="0"/>
              <a:t>4</a:t>
            </a:r>
            <a:endParaRPr sz="5400" dirty="0"/>
          </a:p>
        </p:txBody>
      </p:sp>
      <p:sp>
        <p:nvSpPr>
          <p:cNvPr id="161" name="Abra o Windows Explorer e crie uma pasta no seu computador para armazenar os seus repositórios locais Git. Uma sugestão é criar uma pasta chamada  git debaixo de  C:\Users\usernameFit (onde usernameFit deve ser o seu username no computador).…"/>
          <p:cNvSpPr txBox="1">
            <a:spLocks noGrp="1"/>
          </p:cNvSpPr>
          <p:nvPr>
            <p:ph type="body" idx="1"/>
          </p:nvPr>
        </p:nvSpPr>
        <p:spPr>
          <a:xfrm>
            <a:off x="952500" y="4108763"/>
            <a:ext cx="12029219" cy="24860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sz="2800" dirty="0"/>
              <a:t>Introduza um erro proposital: edite o arquivo </a:t>
            </a:r>
            <a:r>
              <a:rPr lang="pt-BR" sz="2800" b="1" dirty="0"/>
              <a:t>jogovelha.py</a:t>
            </a:r>
            <a:r>
              <a:rPr lang="pt-BR" sz="2800" dirty="0"/>
              <a:t>, trocando a linha </a:t>
            </a:r>
            <a:r>
              <a:rPr lang="pt-BR" sz="2800" b="1" dirty="0" err="1"/>
              <a:t>linha.append</a:t>
            </a:r>
            <a:r>
              <a:rPr lang="pt-BR" sz="2800" b="1" dirty="0"/>
              <a:t>(".") </a:t>
            </a:r>
            <a:r>
              <a:rPr lang="pt-BR" sz="2800" dirty="0"/>
              <a:t>por </a:t>
            </a:r>
            <a:r>
              <a:rPr lang="pt-BR" sz="2800" b="1" dirty="0" err="1"/>
              <a:t>linha.ap</a:t>
            </a:r>
            <a:r>
              <a:rPr lang="pt-BR" sz="2800" b="1" dirty="0"/>
              <a:t>  </a:t>
            </a:r>
            <a:r>
              <a:rPr lang="pt-BR" sz="2800" b="1" dirty="0" err="1"/>
              <a:t>pend</a:t>
            </a:r>
            <a:r>
              <a:rPr lang="pt-BR" sz="2800" b="1" dirty="0"/>
              <a:t>("X")</a:t>
            </a:r>
          </a:p>
          <a:p>
            <a:r>
              <a:rPr lang="pt-BR" sz="2800" dirty="0"/>
              <a:t>Acesse a URL</a:t>
            </a:r>
          </a:p>
          <a:p>
            <a:pPr marL="0" indent="0">
              <a:buNone/>
            </a:pPr>
            <a:r>
              <a:rPr lang="pt-BR" sz="2800" dirty="0"/>
              <a:t>https://travis-ci.org/</a:t>
            </a:r>
            <a:r>
              <a:rPr lang="pt-BR" sz="2800" i="1" dirty="0"/>
              <a:t>&lt;seu_username&gt;</a:t>
            </a:r>
            <a:r>
              <a:rPr lang="pt-BR" sz="2800" dirty="0"/>
              <a:t>/devops-aula05</a:t>
            </a:r>
          </a:p>
          <a:p>
            <a:r>
              <a:rPr lang="pt-BR" sz="2800" dirty="0"/>
              <a:t>Verifique que os testes apresentaram erro </a:t>
            </a:r>
            <a:r>
              <a:rPr lang="pt-BR" sz="2800" dirty="0">
                <a:solidFill>
                  <a:srgbClr val="FF0000"/>
                </a:solidFill>
              </a:rPr>
              <a:t>(cor vermelha).</a:t>
            </a:r>
            <a:endParaRPr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054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7411</TotalTime>
  <Words>569</Words>
  <Application>Microsoft Office PowerPoint</Application>
  <PresentationFormat>Personalizar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Helvetica Light</vt:lpstr>
      <vt:lpstr>Helvetica Neue</vt:lpstr>
      <vt:lpstr>Helvetica Neue Light</vt:lpstr>
      <vt:lpstr>Helvetica Neue Medium</vt:lpstr>
      <vt:lpstr>Helvetica Neue Thin</vt:lpstr>
      <vt:lpstr>inherit</vt:lpstr>
      <vt:lpstr>White</vt:lpstr>
      <vt:lpstr>Integração Continua</vt:lpstr>
      <vt:lpstr>Integração contínua</vt:lpstr>
      <vt:lpstr>Ferramentas de Integração contínua</vt:lpstr>
      <vt:lpstr>Ferramenta TRAVIS CI</vt:lpstr>
      <vt:lpstr>Atividade</vt:lpstr>
      <vt:lpstr>Exercício Passo 1</vt:lpstr>
      <vt:lpstr>Passo 2</vt:lpstr>
      <vt:lpstr>Passo 3</vt:lpstr>
      <vt:lpstr>Passo 4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Repositórios distribuídos Git</dc:title>
  <dc:creator>Edson Benites</dc:creator>
  <cp:lastModifiedBy>Antonio de Oliveira Dias</cp:lastModifiedBy>
  <cp:revision>21</cp:revision>
  <dcterms:modified xsi:type="dcterms:W3CDTF">2020-09-15T21:38:51Z</dcterms:modified>
</cp:coreProperties>
</file>