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A3F55-C4CA-4BED-A4D2-6F044B284D00}" v="136" dt="2023-06-16T08:59:53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de los Mozos Alonso" userId="54c2d591-e37f-4785-9b7d-07eaedb3e02b" providerId="ADAL" clId="{171A3F55-C4CA-4BED-A4D2-6F044B284D00}"/>
    <pc:docChg chg="undo redo custSel addSld delSld modSld">
      <pc:chgData name="Antonio de los Mozos Alonso" userId="54c2d591-e37f-4785-9b7d-07eaedb3e02b" providerId="ADAL" clId="{171A3F55-C4CA-4BED-A4D2-6F044B284D00}" dt="2023-06-16T17:29:36.446" v="4627" actId="1076"/>
      <pc:docMkLst>
        <pc:docMk/>
      </pc:docMkLst>
      <pc:sldChg chg="addSp delSp modSp new mod setBg">
        <pc:chgData name="Antonio de los Mozos Alonso" userId="54c2d591-e37f-4785-9b7d-07eaedb3e02b" providerId="ADAL" clId="{171A3F55-C4CA-4BED-A4D2-6F044B284D00}" dt="2023-05-21T20:46:25.140" v="4292" actId="27636"/>
        <pc:sldMkLst>
          <pc:docMk/>
          <pc:sldMk cId="3752803174" sldId="256"/>
        </pc:sldMkLst>
        <pc:spChg chg="mod">
          <ac:chgData name="Antonio de los Mozos Alonso" userId="54c2d591-e37f-4785-9b7d-07eaedb3e02b" providerId="ADAL" clId="{171A3F55-C4CA-4BED-A4D2-6F044B284D00}" dt="2023-05-21T20:46:04.713" v="4290" actId="790"/>
          <ac:spMkLst>
            <pc:docMk/>
            <pc:sldMk cId="3752803174" sldId="256"/>
            <ac:spMk id="2" creationId="{EC57B3D2-FBF4-BFDF-3F74-7E8C87B50305}"/>
          </ac:spMkLst>
        </pc:spChg>
        <pc:spChg chg="mod">
          <ac:chgData name="Antonio de los Mozos Alonso" userId="54c2d591-e37f-4785-9b7d-07eaedb3e02b" providerId="ADAL" clId="{171A3F55-C4CA-4BED-A4D2-6F044B284D00}" dt="2023-05-21T20:46:25.140" v="4292" actId="27636"/>
          <ac:spMkLst>
            <pc:docMk/>
            <pc:sldMk cId="3752803174" sldId="256"/>
            <ac:spMk id="3" creationId="{4F18CD98-686B-6788-C2AD-1976277A87CE}"/>
          </ac:spMkLst>
        </pc:spChg>
        <pc:spChg chg="add del">
          <ac:chgData name="Antonio de los Mozos Alonso" userId="54c2d591-e37f-4785-9b7d-07eaedb3e02b" providerId="ADAL" clId="{171A3F55-C4CA-4BED-A4D2-6F044B284D00}" dt="2023-05-21T20:45:19.066" v="4288" actId="26606"/>
          <ac:spMkLst>
            <pc:docMk/>
            <pc:sldMk cId="3752803174" sldId="256"/>
            <ac:spMk id="1030" creationId="{C5278130-DFE0-457B-8698-88DF69019DDE}"/>
          </ac:spMkLst>
        </pc:spChg>
        <pc:spChg chg="add del">
          <ac:chgData name="Antonio de los Mozos Alonso" userId="54c2d591-e37f-4785-9b7d-07eaedb3e02b" providerId="ADAL" clId="{171A3F55-C4CA-4BED-A4D2-6F044B284D00}" dt="2023-05-21T17:14:50.313" v="269" actId="26606"/>
          <ac:spMkLst>
            <pc:docMk/>
            <pc:sldMk cId="3752803174" sldId="256"/>
            <ac:spMk id="1032" creationId="{53B021B3-DE93-4AB7-8A18-CF5F1CED88B8}"/>
          </ac:spMkLst>
        </pc:spChg>
        <pc:spChg chg="add del">
          <ac:chgData name="Antonio de los Mozos Alonso" userId="54c2d591-e37f-4785-9b7d-07eaedb3e02b" providerId="ADAL" clId="{171A3F55-C4CA-4BED-A4D2-6F044B284D00}" dt="2023-05-21T17:14:50.313" v="269" actId="26606"/>
          <ac:spMkLst>
            <pc:docMk/>
            <pc:sldMk cId="3752803174" sldId="256"/>
            <ac:spMk id="1034" creationId="{52D502E5-F6B4-4D58-B4AE-FC466FF15EE8}"/>
          </ac:spMkLst>
        </pc:spChg>
        <pc:spChg chg="add del">
          <ac:chgData name="Antonio de los Mozos Alonso" userId="54c2d591-e37f-4785-9b7d-07eaedb3e02b" providerId="ADAL" clId="{171A3F55-C4CA-4BED-A4D2-6F044B284D00}" dt="2023-05-21T17:14:50.313" v="269" actId="26606"/>
          <ac:spMkLst>
            <pc:docMk/>
            <pc:sldMk cId="3752803174" sldId="256"/>
            <ac:spMk id="1036" creationId="{9DECDBF4-02B6-4BB4-B65B-B8107AD6A9E8}"/>
          </ac:spMkLst>
        </pc:spChg>
        <pc:spChg chg="add del">
          <ac:chgData name="Antonio de los Mozos Alonso" userId="54c2d591-e37f-4785-9b7d-07eaedb3e02b" providerId="ADAL" clId="{171A3F55-C4CA-4BED-A4D2-6F044B284D00}" dt="2023-05-21T20:45:19.066" v="4288" actId="26606"/>
          <ac:spMkLst>
            <pc:docMk/>
            <pc:sldMk cId="3752803174" sldId="256"/>
            <ac:spMk id="1038" creationId="{453C67DF-7782-4E57-AB9B-F1B4811AD8FE}"/>
          </ac:spMkLst>
        </pc:spChg>
        <pc:spChg chg="add del">
          <ac:chgData name="Antonio de los Mozos Alonso" userId="54c2d591-e37f-4785-9b7d-07eaedb3e02b" providerId="ADAL" clId="{171A3F55-C4CA-4BED-A4D2-6F044B284D00}" dt="2023-05-21T20:45:19.066" v="4288" actId="26606"/>
          <ac:spMkLst>
            <pc:docMk/>
            <pc:sldMk cId="3752803174" sldId="256"/>
            <ac:spMk id="1041" creationId="{2F99531B-1681-4D6E-BECB-18325B33A618}"/>
          </ac:spMkLst>
        </pc:spChg>
        <pc:spChg chg="add del">
          <ac:chgData name="Antonio de los Mozos Alonso" userId="54c2d591-e37f-4785-9b7d-07eaedb3e02b" providerId="ADAL" clId="{171A3F55-C4CA-4BED-A4D2-6F044B284D00}" dt="2023-05-21T20:45:19.066" v="4288" actId="26606"/>
          <ac:spMkLst>
            <pc:docMk/>
            <pc:sldMk cId="3752803174" sldId="256"/>
            <ac:spMk id="1043" creationId="{20344094-430A-400B-804B-910E696A1A90}"/>
          </ac:spMkLst>
        </pc:spChg>
        <pc:spChg chg="add">
          <ac:chgData name="Antonio de los Mozos Alonso" userId="54c2d591-e37f-4785-9b7d-07eaedb3e02b" providerId="ADAL" clId="{171A3F55-C4CA-4BED-A4D2-6F044B284D00}" dt="2023-05-21T20:45:19.218" v="4289" actId="26606"/>
          <ac:spMkLst>
            <pc:docMk/>
            <pc:sldMk cId="3752803174" sldId="256"/>
            <ac:spMk id="1045" creationId="{160022CF-D73B-45FB-8DD4-1B1C0C92E702}"/>
          </ac:spMkLst>
        </pc:spChg>
        <pc:spChg chg="add">
          <ac:chgData name="Antonio de los Mozos Alonso" userId="54c2d591-e37f-4785-9b7d-07eaedb3e02b" providerId="ADAL" clId="{171A3F55-C4CA-4BED-A4D2-6F044B284D00}" dt="2023-05-21T20:45:19.218" v="4289" actId="26606"/>
          <ac:spMkLst>
            <pc:docMk/>
            <pc:sldMk cId="3752803174" sldId="256"/>
            <ac:spMk id="1046" creationId="{AC2C106E-0A9A-4090-95B9-B7070646D255}"/>
          </ac:spMkLst>
        </pc:spChg>
        <pc:picChg chg="add mod">
          <ac:chgData name="Antonio de los Mozos Alonso" userId="54c2d591-e37f-4785-9b7d-07eaedb3e02b" providerId="ADAL" clId="{171A3F55-C4CA-4BED-A4D2-6F044B284D00}" dt="2023-05-21T20:45:19.218" v="4289" actId="26606"/>
          <ac:picMkLst>
            <pc:docMk/>
            <pc:sldMk cId="3752803174" sldId="256"/>
            <ac:picMk id="1026" creationId="{1D38A0E6-CCCF-982B-9AD7-353259AE18CF}"/>
          </ac:picMkLst>
        </pc:picChg>
        <pc:picChg chg="add mod">
          <ac:chgData name="Antonio de los Mozos Alonso" userId="54c2d591-e37f-4785-9b7d-07eaedb3e02b" providerId="ADAL" clId="{171A3F55-C4CA-4BED-A4D2-6F044B284D00}" dt="2023-05-21T20:45:19.218" v="4289" actId="26606"/>
          <ac:picMkLst>
            <pc:docMk/>
            <pc:sldMk cId="3752803174" sldId="256"/>
            <ac:picMk id="1027" creationId="{48519F19-0F52-18C3-2C76-E4A5EB420980}"/>
          </ac:picMkLst>
        </pc:picChg>
        <pc:picChg chg="add del mod">
          <ac:chgData name="Antonio de los Mozos Alonso" userId="54c2d591-e37f-4785-9b7d-07eaedb3e02b" providerId="ADAL" clId="{171A3F55-C4CA-4BED-A4D2-6F044B284D00}" dt="2023-05-21T16:41:40.866" v="41" actId="478"/>
          <ac:picMkLst>
            <pc:docMk/>
            <pc:sldMk cId="3752803174" sldId="256"/>
            <ac:picMk id="1029" creationId="{5FD540EB-82B6-C2E5-2969-20C471F9B879}"/>
          </ac:picMkLst>
        </pc:picChg>
        <pc:picChg chg="add del mod">
          <ac:chgData name="Antonio de los Mozos Alonso" userId="54c2d591-e37f-4785-9b7d-07eaedb3e02b" providerId="ADAL" clId="{171A3F55-C4CA-4BED-A4D2-6F044B284D00}" dt="2023-05-21T16:42:18.949" v="44" actId="478"/>
          <ac:picMkLst>
            <pc:docMk/>
            <pc:sldMk cId="3752803174" sldId="256"/>
            <ac:picMk id="1031" creationId="{2A1E8749-785C-8361-FC37-02F4779F264B}"/>
          </ac:picMkLst>
        </pc:picChg>
        <pc:picChg chg="add del mod">
          <ac:chgData name="Antonio de los Mozos Alonso" userId="54c2d591-e37f-4785-9b7d-07eaedb3e02b" providerId="ADAL" clId="{171A3F55-C4CA-4BED-A4D2-6F044B284D00}" dt="2023-05-21T16:44:09.759" v="48" actId="478"/>
          <ac:picMkLst>
            <pc:docMk/>
            <pc:sldMk cId="3752803174" sldId="256"/>
            <ac:picMk id="1033" creationId="{3CC77EC8-3534-99BC-5AFF-2ECD5963DA57}"/>
          </ac:picMkLst>
        </pc:picChg>
        <pc:picChg chg="add del mod">
          <ac:chgData name="Antonio de los Mozos Alonso" userId="54c2d591-e37f-4785-9b7d-07eaedb3e02b" providerId="ADAL" clId="{171A3F55-C4CA-4BED-A4D2-6F044B284D00}" dt="2023-05-21T16:45:23.415" v="51" actId="478"/>
          <ac:picMkLst>
            <pc:docMk/>
            <pc:sldMk cId="3752803174" sldId="256"/>
            <ac:picMk id="1035" creationId="{3F6E2BCC-20C0-4475-52AE-0B5CC4D7662F}"/>
          </ac:picMkLst>
        </pc:picChg>
        <pc:picChg chg="add del mod">
          <ac:chgData name="Antonio de los Mozos Alonso" userId="54c2d591-e37f-4785-9b7d-07eaedb3e02b" providerId="ADAL" clId="{171A3F55-C4CA-4BED-A4D2-6F044B284D00}" dt="2023-05-21T16:45:42.923" v="56" actId="478"/>
          <ac:picMkLst>
            <pc:docMk/>
            <pc:sldMk cId="3752803174" sldId="256"/>
            <ac:picMk id="1037" creationId="{8B3E89D5-A6BE-9A2A-E13C-6BA7C6EF3684}"/>
          </ac:picMkLst>
        </pc:picChg>
        <pc:picChg chg="add del mod">
          <ac:chgData name="Antonio de los Mozos Alonso" userId="54c2d591-e37f-4785-9b7d-07eaedb3e02b" providerId="ADAL" clId="{171A3F55-C4CA-4BED-A4D2-6F044B284D00}" dt="2023-05-21T16:46:33.277" v="64" actId="478"/>
          <ac:picMkLst>
            <pc:docMk/>
            <pc:sldMk cId="3752803174" sldId="256"/>
            <ac:picMk id="1039" creationId="{37ABF4AE-2305-F9F9-D98B-E72B65E78B2F}"/>
          </ac:picMkLst>
        </pc:picChg>
        <pc:cxnChg chg="add del">
          <ac:chgData name="Antonio de los Mozos Alonso" userId="54c2d591-e37f-4785-9b7d-07eaedb3e02b" providerId="ADAL" clId="{171A3F55-C4CA-4BED-A4D2-6F044B284D00}" dt="2023-05-21T20:45:19.066" v="4288" actId="26606"/>
          <ac:cxnSpMkLst>
            <pc:docMk/>
            <pc:sldMk cId="3752803174" sldId="256"/>
            <ac:cxnSpMk id="1040" creationId="{B03A5AE3-BD30-455C-842B-7626C8BEF097}"/>
          </ac:cxnSpMkLst>
        </pc:cxnChg>
        <pc:cxnChg chg="add del">
          <ac:chgData name="Antonio de los Mozos Alonso" userId="54c2d591-e37f-4785-9b7d-07eaedb3e02b" providerId="ADAL" clId="{171A3F55-C4CA-4BED-A4D2-6F044B284D00}" dt="2023-05-21T20:45:19.066" v="4288" actId="26606"/>
          <ac:cxnSpMkLst>
            <pc:docMk/>
            <pc:sldMk cId="3752803174" sldId="256"/>
            <ac:cxnSpMk id="1042" creationId="{2DBECAA5-1F2D-470D-875C-8F2C2CA3E54B}"/>
          </ac:cxnSpMkLst>
        </pc:cxnChg>
      </pc:sldChg>
      <pc:sldChg chg="addSp modSp new mod setBg">
        <pc:chgData name="Antonio de los Mozos Alonso" userId="54c2d591-e37f-4785-9b7d-07eaedb3e02b" providerId="ADAL" clId="{171A3F55-C4CA-4BED-A4D2-6F044B284D00}" dt="2023-05-21T17:40:45.417" v="1233" actId="255"/>
        <pc:sldMkLst>
          <pc:docMk/>
          <pc:sldMk cId="532067776" sldId="257"/>
        </pc:sldMkLst>
        <pc:spChg chg="mod">
          <ac:chgData name="Antonio de los Mozos Alonso" userId="54c2d591-e37f-4785-9b7d-07eaedb3e02b" providerId="ADAL" clId="{171A3F55-C4CA-4BED-A4D2-6F044B284D00}" dt="2023-05-21T17:36:20.375" v="1226" actId="26606"/>
          <ac:spMkLst>
            <pc:docMk/>
            <pc:sldMk cId="532067776" sldId="257"/>
            <ac:spMk id="2" creationId="{37873652-6FE8-34F6-AA31-566FD619CF6B}"/>
          </ac:spMkLst>
        </pc:spChg>
        <pc:spChg chg="mod">
          <ac:chgData name="Antonio de los Mozos Alonso" userId="54c2d591-e37f-4785-9b7d-07eaedb3e02b" providerId="ADAL" clId="{171A3F55-C4CA-4BED-A4D2-6F044B284D00}" dt="2023-05-21T17:40:45.417" v="1233" actId="255"/>
          <ac:spMkLst>
            <pc:docMk/>
            <pc:sldMk cId="532067776" sldId="257"/>
            <ac:spMk id="3" creationId="{A60CABAD-AB96-6B2E-D969-29FE7172C2F9}"/>
          </ac:spMkLst>
        </pc:spChg>
        <pc:spChg chg="add">
          <ac:chgData name="Antonio de los Mozos Alonso" userId="54c2d591-e37f-4785-9b7d-07eaedb3e02b" providerId="ADAL" clId="{171A3F55-C4CA-4BED-A4D2-6F044B284D00}" dt="2023-05-21T17:36:20.375" v="1226" actId="26606"/>
          <ac:spMkLst>
            <pc:docMk/>
            <pc:sldMk cId="532067776" sldId="257"/>
            <ac:spMk id="8" creationId="{2515456E-B1B1-48C1-8164-7E567F5D40D4}"/>
          </ac:spMkLst>
        </pc:spChg>
        <pc:spChg chg="add">
          <ac:chgData name="Antonio de los Mozos Alonso" userId="54c2d591-e37f-4785-9b7d-07eaedb3e02b" providerId="ADAL" clId="{171A3F55-C4CA-4BED-A4D2-6F044B284D00}" dt="2023-05-21T17:36:20.375" v="1226" actId="26606"/>
          <ac:spMkLst>
            <pc:docMk/>
            <pc:sldMk cId="532067776" sldId="257"/>
            <ac:spMk id="10" creationId="{EA8CF0DC-D23A-4CA2-8463-27F89928349F}"/>
          </ac:spMkLst>
        </pc:spChg>
        <pc:spChg chg="add">
          <ac:chgData name="Antonio de los Mozos Alonso" userId="54c2d591-e37f-4785-9b7d-07eaedb3e02b" providerId="ADAL" clId="{171A3F55-C4CA-4BED-A4D2-6F044B284D00}" dt="2023-05-21T17:36:20.375" v="1226" actId="26606"/>
          <ac:spMkLst>
            <pc:docMk/>
            <pc:sldMk cId="532067776" sldId="257"/>
            <ac:spMk id="12" creationId="{B8A381C4-0C0D-491F-90D8-63CF760B459B}"/>
          </ac:spMkLst>
        </pc:spChg>
      </pc:sldChg>
      <pc:sldChg chg="addSp delSp modSp new mod setBg">
        <pc:chgData name="Antonio de los Mozos Alonso" userId="54c2d591-e37f-4785-9b7d-07eaedb3e02b" providerId="ADAL" clId="{171A3F55-C4CA-4BED-A4D2-6F044B284D00}" dt="2023-06-16T08:50:28.525" v="4451" actId="20577"/>
        <pc:sldMkLst>
          <pc:docMk/>
          <pc:sldMk cId="3346510877" sldId="258"/>
        </pc:sldMkLst>
        <pc:spChg chg="mod ord">
          <ac:chgData name="Antonio de los Mozos Alonso" userId="54c2d591-e37f-4785-9b7d-07eaedb3e02b" providerId="ADAL" clId="{171A3F55-C4CA-4BED-A4D2-6F044B284D00}" dt="2023-05-21T17:36:13.112" v="1225" actId="26606"/>
          <ac:spMkLst>
            <pc:docMk/>
            <pc:sldMk cId="3346510877" sldId="258"/>
            <ac:spMk id="2" creationId="{22C03061-0E01-02C0-E11F-7313094D80DF}"/>
          </ac:spMkLst>
        </pc:spChg>
        <pc:spChg chg="mod ord">
          <ac:chgData name="Antonio de los Mozos Alonso" userId="54c2d591-e37f-4785-9b7d-07eaedb3e02b" providerId="ADAL" clId="{171A3F55-C4CA-4BED-A4D2-6F044B284D00}" dt="2023-06-16T08:50:28.525" v="4451" actId="20577"/>
          <ac:spMkLst>
            <pc:docMk/>
            <pc:sldMk cId="3346510877" sldId="258"/>
            <ac:spMk id="3" creationId="{FFD22C6F-CCE2-2E67-77C6-52C103902C0D}"/>
          </ac:spMkLst>
        </pc:spChg>
        <pc:spChg chg="add del">
          <ac:chgData name="Antonio de los Mozos Alonso" userId="54c2d591-e37f-4785-9b7d-07eaedb3e02b" providerId="ADAL" clId="{171A3F55-C4CA-4BED-A4D2-6F044B284D00}" dt="2023-05-21T17:14:30.013" v="264" actId="26606"/>
          <ac:spMkLst>
            <pc:docMk/>
            <pc:sldMk cId="3346510877" sldId="258"/>
            <ac:spMk id="2061" creationId="{D2B783EE-0239-4717-BBEA-8C9EAC61C824}"/>
          </ac:spMkLst>
        </pc:spChg>
        <pc:spChg chg="add del">
          <ac:chgData name="Antonio de los Mozos Alonso" userId="54c2d591-e37f-4785-9b7d-07eaedb3e02b" providerId="ADAL" clId="{171A3F55-C4CA-4BED-A4D2-6F044B284D00}" dt="2023-05-21T17:14:30.013" v="264" actId="26606"/>
          <ac:spMkLst>
            <pc:docMk/>
            <pc:sldMk cId="3346510877" sldId="258"/>
            <ac:spMk id="2063" creationId="{A7B99495-F43F-4D80-A44F-2CB4764EB90B}"/>
          </ac:spMkLst>
        </pc:spChg>
        <pc:spChg chg="add del">
          <ac:chgData name="Antonio de los Mozos Alonso" userId="54c2d591-e37f-4785-9b7d-07eaedb3e02b" providerId="ADAL" clId="{171A3F55-C4CA-4BED-A4D2-6F044B284D00}" dt="2023-05-21T17:14:30.013" v="264" actId="26606"/>
          <ac:spMkLst>
            <pc:docMk/>
            <pc:sldMk cId="3346510877" sldId="258"/>
            <ac:spMk id="2065" creationId="{70BEB1E7-2F88-40BC-B73D-42E5B6F80BFC}"/>
          </ac:spMkLst>
        </pc:spChg>
        <pc:spChg chg="add del">
          <ac:chgData name="Antonio de los Mozos Alonso" userId="54c2d591-e37f-4785-9b7d-07eaedb3e02b" providerId="ADAL" clId="{171A3F55-C4CA-4BED-A4D2-6F044B284D00}" dt="2023-05-21T17:14:33.197" v="266" actId="26606"/>
          <ac:spMkLst>
            <pc:docMk/>
            <pc:sldMk cId="3346510877" sldId="258"/>
            <ac:spMk id="2067" creationId="{75C56826-D4E5-42ED-8529-079651CB3005}"/>
          </ac:spMkLst>
        </pc:spChg>
        <pc:spChg chg="add del">
          <ac:chgData name="Antonio de los Mozos Alonso" userId="54c2d591-e37f-4785-9b7d-07eaedb3e02b" providerId="ADAL" clId="{171A3F55-C4CA-4BED-A4D2-6F044B284D00}" dt="2023-05-21T17:14:33.197" v="266" actId="26606"/>
          <ac:spMkLst>
            <pc:docMk/>
            <pc:sldMk cId="3346510877" sldId="258"/>
            <ac:spMk id="2068" creationId="{231BF440-39FA-4087-84CC-2EEC0BBDAF29}"/>
          </ac:spMkLst>
        </pc:spChg>
        <pc:spChg chg="add del">
          <ac:chgData name="Antonio de los Mozos Alonso" userId="54c2d591-e37f-4785-9b7d-07eaedb3e02b" providerId="ADAL" clId="{171A3F55-C4CA-4BED-A4D2-6F044B284D00}" dt="2023-05-21T17:14:33.197" v="266" actId="26606"/>
          <ac:spMkLst>
            <pc:docMk/>
            <pc:sldMk cId="3346510877" sldId="258"/>
            <ac:spMk id="2069" creationId="{82095FCE-EF05-4443-B97A-85DEE3A5CA17}"/>
          </ac:spMkLst>
        </pc:spChg>
        <pc:spChg chg="add del">
          <ac:chgData name="Antonio de los Mozos Alonso" userId="54c2d591-e37f-4785-9b7d-07eaedb3e02b" providerId="ADAL" clId="{171A3F55-C4CA-4BED-A4D2-6F044B284D00}" dt="2023-05-21T17:14:33.197" v="266" actId="26606"/>
          <ac:spMkLst>
            <pc:docMk/>
            <pc:sldMk cId="3346510877" sldId="258"/>
            <ac:spMk id="2070" creationId="{F04E4CBA-303B-48BD-8451-C2701CB0EEBF}"/>
          </ac:spMkLst>
        </pc:spChg>
        <pc:spChg chg="add del">
          <ac:chgData name="Antonio de los Mozos Alonso" userId="54c2d591-e37f-4785-9b7d-07eaedb3e02b" providerId="ADAL" clId="{171A3F55-C4CA-4BED-A4D2-6F044B284D00}" dt="2023-05-21T17:14:33.197" v="266" actId="26606"/>
          <ac:spMkLst>
            <pc:docMk/>
            <pc:sldMk cId="3346510877" sldId="258"/>
            <ac:spMk id="2071" creationId="{CA00AE6B-AA30-4CF8-BA6F-339B780AD76C}"/>
          </ac:spMkLst>
        </pc:spChg>
        <pc:spChg chg="add del">
          <ac:chgData name="Antonio de los Mozos Alonso" userId="54c2d591-e37f-4785-9b7d-07eaedb3e02b" providerId="ADAL" clId="{171A3F55-C4CA-4BED-A4D2-6F044B284D00}" dt="2023-05-21T17:14:33.197" v="266" actId="26606"/>
          <ac:spMkLst>
            <pc:docMk/>
            <pc:sldMk cId="3346510877" sldId="258"/>
            <ac:spMk id="2072" creationId="{F6CA58B3-AFCC-4A40-9882-50D5080879B0}"/>
          </ac:spMkLst>
        </pc:spChg>
        <pc:spChg chg="add del">
          <ac:chgData name="Antonio de los Mozos Alonso" userId="54c2d591-e37f-4785-9b7d-07eaedb3e02b" providerId="ADAL" clId="{171A3F55-C4CA-4BED-A4D2-6F044B284D00}" dt="2023-05-21T17:36:13.112" v="1225" actId="26606"/>
          <ac:spMkLst>
            <pc:docMk/>
            <pc:sldMk cId="3346510877" sldId="258"/>
            <ac:spMk id="2074" creationId="{D2B783EE-0239-4717-BBEA-8C9EAC61C824}"/>
          </ac:spMkLst>
        </pc:spChg>
        <pc:spChg chg="add del">
          <ac:chgData name="Antonio de los Mozos Alonso" userId="54c2d591-e37f-4785-9b7d-07eaedb3e02b" providerId="ADAL" clId="{171A3F55-C4CA-4BED-A4D2-6F044B284D00}" dt="2023-05-21T17:36:13.112" v="1225" actId="26606"/>
          <ac:spMkLst>
            <pc:docMk/>
            <pc:sldMk cId="3346510877" sldId="258"/>
            <ac:spMk id="2075" creationId="{A7B99495-F43F-4D80-A44F-2CB4764EB90B}"/>
          </ac:spMkLst>
        </pc:spChg>
        <pc:spChg chg="add del">
          <ac:chgData name="Antonio de los Mozos Alonso" userId="54c2d591-e37f-4785-9b7d-07eaedb3e02b" providerId="ADAL" clId="{171A3F55-C4CA-4BED-A4D2-6F044B284D00}" dt="2023-05-21T17:36:13.112" v="1225" actId="26606"/>
          <ac:spMkLst>
            <pc:docMk/>
            <pc:sldMk cId="3346510877" sldId="258"/>
            <ac:spMk id="2076" creationId="{70BEB1E7-2F88-40BC-B73D-42E5B6F80BFC}"/>
          </ac:spMkLst>
        </pc:spChg>
        <pc:spChg chg="add">
          <ac:chgData name="Antonio de los Mozos Alonso" userId="54c2d591-e37f-4785-9b7d-07eaedb3e02b" providerId="ADAL" clId="{171A3F55-C4CA-4BED-A4D2-6F044B284D00}" dt="2023-05-21T17:36:13.112" v="1225" actId="26606"/>
          <ac:spMkLst>
            <pc:docMk/>
            <pc:sldMk cId="3346510877" sldId="258"/>
            <ac:spMk id="2081" creationId="{08BC803E-13F3-4DAB-B17C-BEB0076164B7}"/>
          </ac:spMkLst>
        </pc:spChg>
        <pc:spChg chg="add">
          <ac:chgData name="Antonio de los Mozos Alonso" userId="54c2d591-e37f-4785-9b7d-07eaedb3e02b" providerId="ADAL" clId="{171A3F55-C4CA-4BED-A4D2-6F044B284D00}" dt="2023-05-21T17:36:13.112" v="1225" actId="26606"/>
          <ac:spMkLst>
            <pc:docMk/>
            <pc:sldMk cId="3346510877" sldId="258"/>
            <ac:spMk id="2083" creationId="{B8DDE571-E57F-4AB5-83C7-30EB5DDCCAC7}"/>
          </ac:spMkLst>
        </pc:spChg>
        <pc:picChg chg="add del mod">
          <ac:chgData name="Antonio de los Mozos Alonso" userId="54c2d591-e37f-4785-9b7d-07eaedb3e02b" providerId="ADAL" clId="{171A3F55-C4CA-4BED-A4D2-6F044B284D00}" dt="2023-05-21T17:10:02.494" v="247" actId="478"/>
          <ac:picMkLst>
            <pc:docMk/>
            <pc:sldMk cId="3346510877" sldId="258"/>
            <ac:picMk id="2050" creationId="{72DAD11A-FBE1-9EFF-0A16-A772206C1A16}"/>
          </ac:picMkLst>
        </pc:picChg>
        <pc:picChg chg="add mod">
          <ac:chgData name="Antonio de los Mozos Alonso" userId="54c2d591-e37f-4785-9b7d-07eaedb3e02b" providerId="ADAL" clId="{171A3F55-C4CA-4BED-A4D2-6F044B284D00}" dt="2023-05-21T17:36:13.112" v="1225" actId="26606"/>
          <ac:picMkLst>
            <pc:docMk/>
            <pc:sldMk cId="3346510877" sldId="258"/>
            <ac:picMk id="2052" creationId="{3D1987B4-01C3-FA51-AC7D-9A1E5598031A}"/>
          </ac:picMkLst>
        </pc:picChg>
        <pc:picChg chg="add del mod">
          <ac:chgData name="Antonio de los Mozos Alonso" userId="54c2d591-e37f-4785-9b7d-07eaedb3e02b" providerId="ADAL" clId="{171A3F55-C4CA-4BED-A4D2-6F044B284D00}" dt="2023-05-21T17:12:08.772" v="257" actId="478"/>
          <ac:picMkLst>
            <pc:docMk/>
            <pc:sldMk cId="3346510877" sldId="258"/>
            <ac:picMk id="2054" creationId="{9564587C-5C2F-A3D4-0325-0436A9F4A4FD}"/>
          </ac:picMkLst>
        </pc:picChg>
        <pc:picChg chg="add mod">
          <ac:chgData name="Antonio de los Mozos Alonso" userId="54c2d591-e37f-4785-9b7d-07eaedb3e02b" providerId="ADAL" clId="{171A3F55-C4CA-4BED-A4D2-6F044B284D00}" dt="2023-05-21T17:36:13.112" v="1225" actId="26606"/>
          <ac:picMkLst>
            <pc:docMk/>
            <pc:sldMk cId="3346510877" sldId="258"/>
            <ac:picMk id="2056" creationId="{FC36B780-37EC-CEE9-5934-A200BF397198}"/>
          </ac:picMkLst>
        </pc:picChg>
      </pc:sldChg>
      <pc:sldChg chg="addSp delSp modSp new mod setBg">
        <pc:chgData name="Antonio de los Mozos Alonso" userId="54c2d591-e37f-4785-9b7d-07eaedb3e02b" providerId="ADAL" clId="{171A3F55-C4CA-4BED-A4D2-6F044B284D00}" dt="2023-06-16T08:53:09.609" v="4490" actId="20577"/>
        <pc:sldMkLst>
          <pc:docMk/>
          <pc:sldMk cId="1577716062" sldId="259"/>
        </pc:sldMkLst>
        <pc:spChg chg="mod">
          <ac:chgData name="Antonio de los Mozos Alonso" userId="54c2d591-e37f-4785-9b7d-07eaedb3e02b" providerId="ADAL" clId="{171A3F55-C4CA-4BED-A4D2-6F044B284D00}" dt="2023-05-21T17:41:48.186" v="1240" actId="26606"/>
          <ac:spMkLst>
            <pc:docMk/>
            <pc:sldMk cId="1577716062" sldId="259"/>
            <ac:spMk id="2" creationId="{C987AFEB-05E1-2EBC-0DC5-82EB20FD494B}"/>
          </ac:spMkLst>
        </pc:spChg>
        <pc:spChg chg="add del mod ord">
          <ac:chgData name="Antonio de los Mozos Alonso" userId="54c2d591-e37f-4785-9b7d-07eaedb3e02b" providerId="ADAL" clId="{171A3F55-C4CA-4BED-A4D2-6F044B284D00}" dt="2023-06-16T08:53:09.609" v="4490" actId="20577"/>
          <ac:spMkLst>
            <pc:docMk/>
            <pc:sldMk cId="1577716062" sldId="259"/>
            <ac:spMk id="3" creationId="{FFA7454E-8F47-0044-174B-109B1842D471}"/>
          </ac:spMkLst>
        </pc:spChg>
        <pc:spChg chg="add del">
          <ac:chgData name="Antonio de los Mozos Alonso" userId="54c2d591-e37f-4785-9b7d-07eaedb3e02b" providerId="ADAL" clId="{171A3F55-C4CA-4BED-A4D2-6F044B284D00}" dt="2023-05-21T17:36:05.684" v="1224" actId="26606"/>
          <ac:spMkLst>
            <pc:docMk/>
            <pc:sldMk cId="1577716062" sldId="259"/>
            <ac:spMk id="3076" creationId="{FFB60E8C-7224-44A4-87A0-46A1711DD2ED}"/>
          </ac:spMkLst>
        </pc:spChg>
        <pc:spChg chg="add del">
          <ac:chgData name="Antonio de los Mozos Alonso" userId="54c2d591-e37f-4785-9b7d-07eaedb3e02b" providerId="ADAL" clId="{171A3F55-C4CA-4BED-A4D2-6F044B284D00}" dt="2023-05-21T17:36:05.684" v="1224" actId="26606"/>
          <ac:spMkLst>
            <pc:docMk/>
            <pc:sldMk cId="1577716062" sldId="259"/>
            <ac:spMk id="3077" creationId="{5DA32751-37A2-45C0-BE94-63D375E27003}"/>
          </ac:spMkLst>
        </pc:spChg>
        <pc:spChg chg="add del">
          <ac:chgData name="Antonio de los Mozos Alonso" userId="54c2d591-e37f-4785-9b7d-07eaedb3e02b" providerId="ADAL" clId="{171A3F55-C4CA-4BED-A4D2-6F044B284D00}" dt="2023-05-21T17:36:05.684" v="1224" actId="26606"/>
          <ac:spMkLst>
            <pc:docMk/>
            <pc:sldMk cId="1577716062" sldId="259"/>
            <ac:spMk id="3078" creationId="{E659831F-0D9A-4C63-9EBB-8435B85A440F}"/>
          </ac:spMkLst>
        </pc:spChg>
        <pc:spChg chg="add del">
          <ac:chgData name="Antonio de los Mozos Alonso" userId="54c2d591-e37f-4785-9b7d-07eaedb3e02b" providerId="ADAL" clId="{171A3F55-C4CA-4BED-A4D2-6F044B284D00}" dt="2023-05-21T17:21:47.783" v="729" actId="26606"/>
          <ac:spMkLst>
            <pc:docMk/>
            <pc:sldMk cId="1577716062" sldId="259"/>
            <ac:spMk id="3079" creationId="{4F7EBAE4-9945-4473-9E34-B2C66EA0F03D}"/>
          </ac:spMkLst>
        </pc:spChg>
        <pc:spChg chg="add del">
          <ac:chgData name="Antonio de los Mozos Alonso" userId="54c2d591-e37f-4785-9b7d-07eaedb3e02b" providerId="ADAL" clId="{171A3F55-C4CA-4BED-A4D2-6F044B284D00}" dt="2023-05-21T17:36:05.684" v="1224" actId="26606"/>
          <ac:spMkLst>
            <pc:docMk/>
            <pc:sldMk cId="1577716062" sldId="259"/>
            <ac:spMk id="3080" creationId="{5A55FBCD-CD42-40F5-8A1B-3203F9CAEEAA}"/>
          </ac:spMkLst>
        </pc:spChg>
        <pc:spChg chg="add del">
          <ac:chgData name="Antonio de los Mozos Alonso" userId="54c2d591-e37f-4785-9b7d-07eaedb3e02b" providerId="ADAL" clId="{171A3F55-C4CA-4BED-A4D2-6F044B284D00}" dt="2023-05-21T17:21:47.783" v="729" actId="26606"/>
          <ac:spMkLst>
            <pc:docMk/>
            <pc:sldMk cId="1577716062" sldId="259"/>
            <ac:spMk id="3081" creationId="{70BEB1E7-2F88-40BC-B73D-42E5B6F80BFC}"/>
          </ac:spMkLst>
        </pc:spChg>
        <pc:spChg chg="add del">
          <ac:chgData name="Antonio de los Mozos Alonso" userId="54c2d591-e37f-4785-9b7d-07eaedb3e02b" providerId="ADAL" clId="{171A3F55-C4CA-4BED-A4D2-6F044B284D00}" dt="2023-05-21T17:41:48.186" v="1240" actId="26606"/>
          <ac:spMkLst>
            <pc:docMk/>
            <pc:sldMk cId="1577716062" sldId="259"/>
            <ac:spMk id="3082" creationId="{F821940F-7A1D-4ACC-85B4-A932898ABB37}"/>
          </ac:spMkLst>
        </pc:spChg>
        <pc:spChg chg="add del">
          <ac:chgData name="Antonio de los Mozos Alonso" userId="54c2d591-e37f-4785-9b7d-07eaedb3e02b" providerId="ADAL" clId="{171A3F55-C4CA-4BED-A4D2-6F044B284D00}" dt="2023-05-21T17:21:47.783" v="729" actId="26606"/>
          <ac:spMkLst>
            <pc:docMk/>
            <pc:sldMk cId="1577716062" sldId="259"/>
            <ac:spMk id="3083" creationId="{A7B99495-F43F-4D80-A44F-2CB4764EB90B}"/>
          </ac:spMkLst>
        </pc:spChg>
        <pc:spChg chg="add del">
          <ac:chgData name="Antonio de los Mozos Alonso" userId="54c2d591-e37f-4785-9b7d-07eaedb3e02b" providerId="ADAL" clId="{171A3F55-C4CA-4BED-A4D2-6F044B284D00}" dt="2023-05-21T17:23:59.199" v="753" actId="26606"/>
          <ac:spMkLst>
            <pc:docMk/>
            <pc:sldMk cId="1577716062" sldId="259"/>
            <ac:spMk id="3085" creationId="{F821940F-7A1D-4ACC-85B4-A932898ABB37}"/>
          </ac:spMkLst>
        </pc:spChg>
        <pc:spChg chg="add del">
          <ac:chgData name="Antonio de los Mozos Alonso" userId="54c2d591-e37f-4785-9b7d-07eaedb3e02b" providerId="ADAL" clId="{171A3F55-C4CA-4BED-A4D2-6F044B284D00}" dt="2023-05-21T17:23:59.199" v="753" actId="26606"/>
          <ac:spMkLst>
            <pc:docMk/>
            <pc:sldMk cId="1577716062" sldId="259"/>
            <ac:spMk id="3086" creationId="{16674508-81D3-48CF-96BF-7FC60EAA572A}"/>
          </ac:spMkLst>
        </pc:spChg>
        <pc:spChg chg="add del">
          <ac:chgData name="Antonio de los Mozos Alonso" userId="54c2d591-e37f-4785-9b7d-07eaedb3e02b" providerId="ADAL" clId="{171A3F55-C4CA-4BED-A4D2-6F044B284D00}" dt="2023-05-21T17:41:48.186" v="1240" actId="26606"/>
          <ac:spMkLst>
            <pc:docMk/>
            <pc:sldMk cId="1577716062" sldId="259"/>
            <ac:spMk id="3087" creationId="{16674508-81D3-48CF-96BF-7FC60EAA572A}"/>
          </ac:spMkLst>
        </pc:spChg>
        <pc:spChg chg="add del">
          <ac:chgData name="Antonio de los Mozos Alonso" userId="54c2d591-e37f-4785-9b7d-07eaedb3e02b" providerId="ADAL" clId="{171A3F55-C4CA-4BED-A4D2-6F044B284D00}" dt="2023-05-21T17:22:08.691" v="732" actId="26606"/>
          <ac:spMkLst>
            <pc:docMk/>
            <pc:sldMk cId="1577716062" sldId="259"/>
            <ac:spMk id="3091" creationId="{4AC6B390-BC59-4F1D-A0EE-D71A92F0A0B2}"/>
          </ac:spMkLst>
        </pc:spChg>
        <pc:spChg chg="add">
          <ac:chgData name="Antonio de los Mozos Alonso" userId="54c2d591-e37f-4785-9b7d-07eaedb3e02b" providerId="ADAL" clId="{171A3F55-C4CA-4BED-A4D2-6F044B284D00}" dt="2023-05-21T17:41:48.186" v="1240" actId="26606"/>
          <ac:spMkLst>
            <pc:docMk/>
            <pc:sldMk cId="1577716062" sldId="259"/>
            <ac:spMk id="3092" creationId="{7FF47CB7-972F-479F-A36D-9E72D26EC8DA}"/>
          </ac:spMkLst>
        </pc:spChg>
        <pc:spChg chg="add del">
          <ac:chgData name="Antonio de los Mozos Alonso" userId="54c2d591-e37f-4785-9b7d-07eaedb3e02b" providerId="ADAL" clId="{171A3F55-C4CA-4BED-A4D2-6F044B284D00}" dt="2023-05-21T17:22:08.691" v="732" actId="26606"/>
          <ac:spMkLst>
            <pc:docMk/>
            <pc:sldMk cId="1577716062" sldId="259"/>
            <ac:spMk id="3093" creationId="{B6C60D79-16F1-4C4B-B7E3-7634E7069CDE}"/>
          </ac:spMkLst>
        </pc:spChg>
        <pc:spChg chg="add">
          <ac:chgData name="Antonio de los Mozos Alonso" userId="54c2d591-e37f-4785-9b7d-07eaedb3e02b" providerId="ADAL" clId="{171A3F55-C4CA-4BED-A4D2-6F044B284D00}" dt="2023-05-21T17:41:48.186" v="1240" actId="26606"/>
          <ac:spMkLst>
            <pc:docMk/>
            <pc:sldMk cId="1577716062" sldId="259"/>
            <ac:spMk id="3094" creationId="{0D153B68-5844-490D-8E67-F616D6D721CA}"/>
          </ac:spMkLst>
        </pc:spChg>
        <pc:spChg chg="add del">
          <ac:chgData name="Antonio de los Mozos Alonso" userId="54c2d591-e37f-4785-9b7d-07eaedb3e02b" providerId="ADAL" clId="{171A3F55-C4CA-4BED-A4D2-6F044B284D00}" dt="2023-05-21T17:22:08.691" v="732" actId="26606"/>
          <ac:spMkLst>
            <pc:docMk/>
            <pc:sldMk cId="1577716062" sldId="259"/>
            <ac:spMk id="3095" creationId="{426B127E-6498-4C77-9C9D-4553A5113B80}"/>
          </ac:spMkLst>
        </pc:spChg>
        <pc:spChg chg="add">
          <ac:chgData name="Antonio de los Mozos Alonso" userId="54c2d591-e37f-4785-9b7d-07eaedb3e02b" providerId="ADAL" clId="{171A3F55-C4CA-4BED-A4D2-6F044B284D00}" dt="2023-05-21T17:41:48.186" v="1240" actId="26606"/>
          <ac:spMkLst>
            <pc:docMk/>
            <pc:sldMk cId="1577716062" sldId="259"/>
            <ac:spMk id="3096" creationId="{9A0D773F-7A7D-4DBB-9DEA-86BB8B8F4BC8}"/>
          </ac:spMkLst>
        </pc:spChg>
        <pc:spChg chg="add del">
          <ac:chgData name="Antonio de los Mozos Alonso" userId="54c2d591-e37f-4785-9b7d-07eaedb3e02b" providerId="ADAL" clId="{171A3F55-C4CA-4BED-A4D2-6F044B284D00}" dt="2023-05-21T17:23:55.176" v="752" actId="26606"/>
          <ac:spMkLst>
            <pc:docMk/>
            <pc:sldMk cId="1577716062" sldId="259"/>
            <ac:spMk id="3097" creationId="{4F7EBAE4-9945-4473-9E34-B2C66EA0F03D}"/>
          </ac:spMkLst>
        </pc:spChg>
        <pc:spChg chg="add del">
          <ac:chgData name="Antonio de los Mozos Alonso" userId="54c2d591-e37f-4785-9b7d-07eaedb3e02b" providerId="ADAL" clId="{171A3F55-C4CA-4BED-A4D2-6F044B284D00}" dt="2023-05-21T17:23:55.176" v="752" actId="26606"/>
          <ac:spMkLst>
            <pc:docMk/>
            <pc:sldMk cId="1577716062" sldId="259"/>
            <ac:spMk id="3098" creationId="{70BEB1E7-2F88-40BC-B73D-42E5B6F80BFC}"/>
          </ac:spMkLst>
        </pc:spChg>
        <pc:spChg chg="add del">
          <ac:chgData name="Antonio de los Mozos Alonso" userId="54c2d591-e37f-4785-9b7d-07eaedb3e02b" providerId="ADAL" clId="{171A3F55-C4CA-4BED-A4D2-6F044B284D00}" dt="2023-05-21T17:23:55.176" v="752" actId="26606"/>
          <ac:spMkLst>
            <pc:docMk/>
            <pc:sldMk cId="1577716062" sldId="259"/>
            <ac:spMk id="3099" creationId="{A7B99495-F43F-4D80-A44F-2CB4764EB90B}"/>
          </ac:spMkLst>
        </pc:spChg>
        <pc:spChg chg="add del">
          <ac:chgData name="Antonio de los Mozos Alonso" userId="54c2d591-e37f-4785-9b7d-07eaedb3e02b" providerId="ADAL" clId="{171A3F55-C4CA-4BED-A4D2-6F044B284D00}" dt="2023-05-21T17:23:54.636" v="751" actId="26606"/>
          <ac:spMkLst>
            <pc:docMk/>
            <pc:sldMk cId="1577716062" sldId="259"/>
            <ac:spMk id="3104" creationId="{201CC55D-ED54-4C5C-95E6-10947BD1103B}"/>
          </ac:spMkLst>
        </pc:spChg>
        <pc:spChg chg="add del">
          <ac:chgData name="Antonio de los Mozos Alonso" userId="54c2d591-e37f-4785-9b7d-07eaedb3e02b" providerId="ADAL" clId="{171A3F55-C4CA-4BED-A4D2-6F044B284D00}" dt="2023-05-21T17:23:54.636" v="751" actId="26606"/>
          <ac:spMkLst>
            <pc:docMk/>
            <pc:sldMk cId="1577716062" sldId="259"/>
            <ac:spMk id="3110" creationId="{3873B707-463F-40B0-8227-E8CC6C67EB25}"/>
          </ac:spMkLst>
        </pc:spChg>
        <pc:spChg chg="add del">
          <ac:chgData name="Antonio de los Mozos Alonso" userId="54c2d591-e37f-4785-9b7d-07eaedb3e02b" providerId="ADAL" clId="{171A3F55-C4CA-4BED-A4D2-6F044B284D00}" dt="2023-05-21T17:23:54.636" v="751" actId="26606"/>
          <ac:spMkLst>
            <pc:docMk/>
            <pc:sldMk cId="1577716062" sldId="259"/>
            <ac:spMk id="3112" creationId="{C13237C8-E62C-4F0D-A318-BD6FB6C2D138}"/>
          </ac:spMkLst>
        </pc:spChg>
        <pc:spChg chg="add del">
          <ac:chgData name="Antonio de los Mozos Alonso" userId="54c2d591-e37f-4785-9b7d-07eaedb3e02b" providerId="ADAL" clId="{171A3F55-C4CA-4BED-A4D2-6F044B284D00}" dt="2023-05-21T17:23:54.636" v="751" actId="26606"/>
          <ac:spMkLst>
            <pc:docMk/>
            <pc:sldMk cId="1577716062" sldId="259"/>
            <ac:spMk id="3114" creationId="{19C9EAEA-39D0-4B0E-A0EB-51E7B26740B1}"/>
          </ac:spMkLst>
        </pc:spChg>
        <pc:spChg chg="add del">
          <ac:chgData name="Antonio de los Mozos Alonso" userId="54c2d591-e37f-4785-9b7d-07eaedb3e02b" providerId="ADAL" clId="{171A3F55-C4CA-4BED-A4D2-6F044B284D00}" dt="2023-05-21T17:23:13.481" v="738" actId="26606"/>
          <ac:spMkLst>
            <pc:docMk/>
            <pc:sldMk cId="1577716062" sldId="259"/>
            <ac:spMk id="3119" creationId="{DB304A14-32D0-4873-B914-423ED7B8DAFD}"/>
          </ac:spMkLst>
        </pc:spChg>
        <pc:spChg chg="add del">
          <ac:chgData name="Antonio de los Mozos Alonso" userId="54c2d591-e37f-4785-9b7d-07eaedb3e02b" providerId="ADAL" clId="{171A3F55-C4CA-4BED-A4D2-6F044B284D00}" dt="2023-05-21T17:23:13.481" v="738" actId="26606"/>
          <ac:spMkLst>
            <pc:docMk/>
            <pc:sldMk cId="1577716062" sldId="259"/>
            <ac:spMk id="3121" creationId="{1D460C86-854F-4FB3-ABC2-E823D8FEB9DB}"/>
          </ac:spMkLst>
        </pc:spChg>
        <pc:spChg chg="add del">
          <ac:chgData name="Antonio de los Mozos Alonso" userId="54c2d591-e37f-4785-9b7d-07eaedb3e02b" providerId="ADAL" clId="{171A3F55-C4CA-4BED-A4D2-6F044B284D00}" dt="2023-05-21T17:23:13.481" v="738" actId="26606"/>
          <ac:spMkLst>
            <pc:docMk/>
            <pc:sldMk cId="1577716062" sldId="259"/>
            <ac:spMk id="3123" creationId="{BB48116A-278A-4CC5-89D3-9DE8E8FF1245}"/>
          </ac:spMkLst>
        </pc:spChg>
        <pc:spChg chg="add del">
          <ac:chgData name="Antonio de los Mozos Alonso" userId="54c2d591-e37f-4785-9b7d-07eaedb3e02b" providerId="ADAL" clId="{171A3F55-C4CA-4BED-A4D2-6F044B284D00}" dt="2023-05-21T17:23:22.310" v="740" actId="26606"/>
          <ac:spMkLst>
            <pc:docMk/>
            <pc:sldMk cId="1577716062" sldId="259"/>
            <ac:spMk id="3125" creationId="{08980754-6F4B-43C9-B9BE-127B6BED6586}"/>
          </ac:spMkLst>
        </pc:spChg>
        <pc:spChg chg="add del">
          <ac:chgData name="Antonio de los Mozos Alonso" userId="54c2d591-e37f-4785-9b7d-07eaedb3e02b" providerId="ADAL" clId="{171A3F55-C4CA-4BED-A4D2-6F044B284D00}" dt="2023-05-21T17:23:22.310" v="740" actId="26606"/>
          <ac:spMkLst>
            <pc:docMk/>
            <pc:sldMk cId="1577716062" sldId="259"/>
            <ac:spMk id="3126" creationId="{DBC6133C-0615-4CE4-9132-37E609A9BDFA}"/>
          </ac:spMkLst>
        </pc:spChg>
        <pc:spChg chg="add del">
          <ac:chgData name="Antonio de los Mozos Alonso" userId="54c2d591-e37f-4785-9b7d-07eaedb3e02b" providerId="ADAL" clId="{171A3F55-C4CA-4BED-A4D2-6F044B284D00}" dt="2023-05-21T17:23:22.310" v="740" actId="26606"/>
          <ac:spMkLst>
            <pc:docMk/>
            <pc:sldMk cId="1577716062" sldId="259"/>
            <ac:spMk id="3127" creationId="{2C1BBA94-3F40-40AA-8BB9-E69E25E537C1}"/>
          </ac:spMkLst>
        </pc:spChg>
        <pc:spChg chg="add del">
          <ac:chgData name="Antonio de los Mozos Alonso" userId="54c2d591-e37f-4785-9b7d-07eaedb3e02b" providerId="ADAL" clId="{171A3F55-C4CA-4BED-A4D2-6F044B284D00}" dt="2023-05-21T17:23:22.310" v="740" actId="26606"/>
          <ac:spMkLst>
            <pc:docMk/>
            <pc:sldMk cId="1577716062" sldId="259"/>
            <ac:spMk id="3128" creationId="{169CC832-2974-4E8D-90ED-3E2941BA7336}"/>
          </ac:spMkLst>
        </pc:spChg>
        <pc:spChg chg="add del">
          <ac:chgData name="Antonio de los Mozos Alonso" userId="54c2d591-e37f-4785-9b7d-07eaedb3e02b" providerId="ADAL" clId="{171A3F55-C4CA-4BED-A4D2-6F044B284D00}" dt="2023-05-21T17:23:22.310" v="740" actId="26606"/>
          <ac:spMkLst>
            <pc:docMk/>
            <pc:sldMk cId="1577716062" sldId="259"/>
            <ac:spMk id="3129" creationId="{55222F96-971A-4F90-B841-6BAB416C7AC1}"/>
          </ac:spMkLst>
        </pc:spChg>
        <pc:spChg chg="add del">
          <ac:chgData name="Antonio de los Mozos Alonso" userId="54c2d591-e37f-4785-9b7d-07eaedb3e02b" providerId="ADAL" clId="{171A3F55-C4CA-4BED-A4D2-6F044B284D00}" dt="2023-05-21T17:23:25.132" v="742" actId="26606"/>
          <ac:spMkLst>
            <pc:docMk/>
            <pc:sldMk cId="1577716062" sldId="259"/>
            <ac:spMk id="3131" creationId="{201CC55D-ED54-4C5C-95E6-10947BD1103B}"/>
          </ac:spMkLst>
        </pc:spChg>
        <pc:spChg chg="add del">
          <ac:chgData name="Antonio de los Mozos Alonso" userId="54c2d591-e37f-4785-9b7d-07eaedb3e02b" providerId="ADAL" clId="{171A3F55-C4CA-4BED-A4D2-6F044B284D00}" dt="2023-05-21T17:23:25.132" v="742" actId="26606"/>
          <ac:spMkLst>
            <pc:docMk/>
            <pc:sldMk cId="1577716062" sldId="259"/>
            <ac:spMk id="3135" creationId="{3873B707-463F-40B0-8227-E8CC6C67EB25}"/>
          </ac:spMkLst>
        </pc:spChg>
        <pc:spChg chg="add del">
          <ac:chgData name="Antonio de los Mozos Alonso" userId="54c2d591-e37f-4785-9b7d-07eaedb3e02b" providerId="ADAL" clId="{171A3F55-C4CA-4BED-A4D2-6F044B284D00}" dt="2023-05-21T17:23:25.132" v="742" actId="26606"/>
          <ac:spMkLst>
            <pc:docMk/>
            <pc:sldMk cId="1577716062" sldId="259"/>
            <ac:spMk id="3136" creationId="{C13237C8-E62C-4F0D-A318-BD6FB6C2D138}"/>
          </ac:spMkLst>
        </pc:spChg>
        <pc:spChg chg="add del">
          <ac:chgData name="Antonio de los Mozos Alonso" userId="54c2d591-e37f-4785-9b7d-07eaedb3e02b" providerId="ADAL" clId="{171A3F55-C4CA-4BED-A4D2-6F044B284D00}" dt="2023-05-21T17:23:25.132" v="742" actId="26606"/>
          <ac:spMkLst>
            <pc:docMk/>
            <pc:sldMk cId="1577716062" sldId="259"/>
            <ac:spMk id="3137" creationId="{19C9EAEA-39D0-4B0E-A0EB-51E7B26740B1}"/>
          </ac:spMkLst>
        </pc:spChg>
        <pc:spChg chg="add del">
          <ac:chgData name="Antonio de los Mozos Alonso" userId="54c2d591-e37f-4785-9b7d-07eaedb3e02b" providerId="ADAL" clId="{171A3F55-C4CA-4BED-A4D2-6F044B284D00}" dt="2023-05-21T17:23:28.880" v="744" actId="26606"/>
          <ac:spMkLst>
            <pc:docMk/>
            <pc:sldMk cId="1577716062" sldId="259"/>
            <ac:spMk id="3139" creationId="{201CC55D-ED54-4C5C-95E6-10947BD1103B}"/>
          </ac:spMkLst>
        </pc:spChg>
        <pc:spChg chg="add del">
          <ac:chgData name="Antonio de los Mozos Alonso" userId="54c2d591-e37f-4785-9b7d-07eaedb3e02b" providerId="ADAL" clId="{171A3F55-C4CA-4BED-A4D2-6F044B284D00}" dt="2023-05-21T17:23:28.880" v="744" actId="26606"/>
          <ac:spMkLst>
            <pc:docMk/>
            <pc:sldMk cId="1577716062" sldId="259"/>
            <ac:spMk id="3143" creationId="{3873B707-463F-40B0-8227-E8CC6C67EB25}"/>
          </ac:spMkLst>
        </pc:spChg>
        <pc:spChg chg="add del">
          <ac:chgData name="Antonio de los Mozos Alonso" userId="54c2d591-e37f-4785-9b7d-07eaedb3e02b" providerId="ADAL" clId="{171A3F55-C4CA-4BED-A4D2-6F044B284D00}" dt="2023-05-21T17:23:28.880" v="744" actId="26606"/>
          <ac:spMkLst>
            <pc:docMk/>
            <pc:sldMk cId="1577716062" sldId="259"/>
            <ac:spMk id="3145" creationId="{C13237C8-E62C-4F0D-A318-BD6FB6C2D138}"/>
          </ac:spMkLst>
        </pc:spChg>
        <pc:spChg chg="add del">
          <ac:chgData name="Antonio de los Mozos Alonso" userId="54c2d591-e37f-4785-9b7d-07eaedb3e02b" providerId="ADAL" clId="{171A3F55-C4CA-4BED-A4D2-6F044B284D00}" dt="2023-05-21T17:23:28.880" v="744" actId="26606"/>
          <ac:spMkLst>
            <pc:docMk/>
            <pc:sldMk cId="1577716062" sldId="259"/>
            <ac:spMk id="3146" creationId="{19C9EAEA-39D0-4B0E-A0EB-51E7B26740B1}"/>
          </ac:spMkLst>
        </pc:spChg>
        <pc:spChg chg="add del">
          <ac:chgData name="Antonio de los Mozos Alonso" userId="54c2d591-e37f-4785-9b7d-07eaedb3e02b" providerId="ADAL" clId="{171A3F55-C4CA-4BED-A4D2-6F044B284D00}" dt="2023-05-21T17:23:46.634" v="746" actId="26606"/>
          <ac:spMkLst>
            <pc:docMk/>
            <pc:sldMk cId="1577716062" sldId="259"/>
            <ac:spMk id="3148" creationId="{4F7EBAE4-9945-4473-9E34-B2C66EA0F03D}"/>
          </ac:spMkLst>
        </pc:spChg>
        <pc:spChg chg="add del">
          <ac:chgData name="Antonio de los Mozos Alonso" userId="54c2d591-e37f-4785-9b7d-07eaedb3e02b" providerId="ADAL" clId="{171A3F55-C4CA-4BED-A4D2-6F044B284D00}" dt="2023-05-21T17:23:46.634" v="746" actId="26606"/>
          <ac:spMkLst>
            <pc:docMk/>
            <pc:sldMk cId="1577716062" sldId="259"/>
            <ac:spMk id="3149" creationId="{FFA7454E-8F47-0044-174B-109B1842D471}"/>
          </ac:spMkLst>
        </pc:spChg>
        <pc:spChg chg="add del">
          <ac:chgData name="Antonio de los Mozos Alonso" userId="54c2d591-e37f-4785-9b7d-07eaedb3e02b" providerId="ADAL" clId="{171A3F55-C4CA-4BED-A4D2-6F044B284D00}" dt="2023-05-21T17:23:46.634" v="746" actId="26606"/>
          <ac:spMkLst>
            <pc:docMk/>
            <pc:sldMk cId="1577716062" sldId="259"/>
            <ac:spMk id="3150" creationId="{70BEB1E7-2F88-40BC-B73D-42E5B6F80BFC}"/>
          </ac:spMkLst>
        </pc:spChg>
        <pc:spChg chg="add del">
          <ac:chgData name="Antonio de los Mozos Alonso" userId="54c2d591-e37f-4785-9b7d-07eaedb3e02b" providerId="ADAL" clId="{171A3F55-C4CA-4BED-A4D2-6F044B284D00}" dt="2023-05-21T17:23:46.634" v="746" actId="26606"/>
          <ac:spMkLst>
            <pc:docMk/>
            <pc:sldMk cId="1577716062" sldId="259"/>
            <ac:spMk id="3151" creationId="{A7B99495-F43F-4D80-A44F-2CB4764EB90B}"/>
          </ac:spMkLst>
        </pc:spChg>
        <pc:spChg chg="add del">
          <ac:chgData name="Antonio de los Mozos Alonso" userId="54c2d591-e37f-4785-9b7d-07eaedb3e02b" providerId="ADAL" clId="{171A3F55-C4CA-4BED-A4D2-6F044B284D00}" dt="2023-05-21T17:23:53.574" v="750" actId="26606"/>
          <ac:spMkLst>
            <pc:docMk/>
            <pc:sldMk cId="1577716062" sldId="259"/>
            <ac:spMk id="3153" creationId="{DB304A14-32D0-4873-B914-423ED7B8DAFD}"/>
          </ac:spMkLst>
        </pc:spChg>
        <pc:spChg chg="add del">
          <ac:chgData name="Antonio de los Mozos Alonso" userId="54c2d591-e37f-4785-9b7d-07eaedb3e02b" providerId="ADAL" clId="{171A3F55-C4CA-4BED-A4D2-6F044B284D00}" dt="2023-05-21T17:23:53.574" v="750" actId="26606"/>
          <ac:spMkLst>
            <pc:docMk/>
            <pc:sldMk cId="1577716062" sldId="259"/>
            <ac:spMk id="3154" creationId="{FFA7454E-8F47-0044-174B-109B1842D471}"/>
          </ac:spMkLst>
        </pc:spChg>
        <pc:spChg chg="add del">
          <ac:chgData name="Antonio de los Mozos Alonso" userId="54c2d591-e37f-4785-9b7d-07eaedb3e02b" providerId="ADAL" clId="{171A3F55-C4CA-4BED-A4D2-6F044B284D00}" dt="2023-05-21T17:23:53.574" v="750" actId="26606"/>
          <ac:spMkLst>
            <pc:docMk/>
            <pc:sldMk cId="1577716062" sldId="259"/>
            <ac:spMk id="3155" creationId="{1D460C86-854F-4FB3-ABC2-E823D8FEB9DB}"/>
          </ac:spMkLst>
        </pc:spChg>
        <pc:spChg chg="add del">
          <ac:chgData name="Antonio de los Mozos Alonso" userId="54c2d591-e37f-4785-9b7d-07eaedb3e02b" providerId="ADAL" clId="{171A3F55-C4CA-4BED-A4D2-6F044B284D00}" dt="2023-05-21T17:23:53.574" v="750" actId="26606"/>
          <ac:spMkLst>
            <pc:docMk/>
            <pc:sldMk cId="1577716062" sldId="259"/>
            <ac:spMk id="3156" creationId="{BB48116A-278A-4CC5-89D3-9DE8E8FF1245}"/>
          </ac:spMkLst>
        </pc:spChg>
        <pc:grpChg chg="add del">
          <ac:chgData name="Antonio de los Mozos Alonso" userId="54c2d591-e37f-4785-9b7d-07eaedb3e02b" providerId="ADAL" clId="{171A3F55-C4CA-4BED-A4D2-6F044B284D00}" dt="2023-05-21T17:23:54.636" v="751" actId="26606"/>
          <ac:grpSpMkLst>
            <pc:docMk/>
            <pc:sldMk cId="1577716062" sldId="259"/>
            <ac:grpSpMk id="3106" creationId="{1DE889C7-FAD6-4397-98E2-05D503484459}"/>
          </ac:grpSpMkLst>
        </pc:grpChg>
        <pc:grpChg chg="add del">
          <ac:chgData name="Antonio de los Mozos Alonso" userId="54c2d591-e37f-4785-9b7d-07eaedb3e02b" providerId="ADAL" clId="{171A3F55-C4CA-4BED-A4D2-6F044B284D00}" dt="2023-05-21T17:23:25.132" v="742" actId="26606"/>
          <ac:grpSpMkLst>
            <pc:docMk/>
            <pc:sldMk cId="1577716062" sldId="259"/>
            <ac:grpSpMk id="3132" creationId="{1DE889C7-FAD6-4397-98E2-05D503484459}"/>
          </ac:grpSpMkLst>
        </pc:grpChg>
        <pc:grpChg chg="add del">
          <ac:chgData name="Antonio de los Mozos Alonso" userId="54c2d591-e37f-4785-9b7d-07eaedb3e02b" providerId="ADAL" clId="{171A3F55-C4CA-4BED-A4D2-6F044B284D00}" dt="2023-05-21T17:23:28.880" v="744" actId="26606"/>
          <ac:grpSpMkLst>
            <pc:docMk/>
            <pc:sldMk cId="1577716062" sldId="259"/>
            <ac:grpSpMk id="3140" creationId="{1DE889C7-FAD6-4397-98E2-05D503484459}"/>
          </ac:grpSpMkLst>
        </pc:grpChg>
        <pc:graphicFrameChg chg="add del">
          <ac:chgData name="Antonio de los Mozos Alonso" userId="54c2d591-e37f-4785-9b7d-07eaedb3e02b" providerId="ADAL" clId="{171A3F55-C4CA-4BED-A4D2-6F044B284D00}" dt="2023-05-21T17:23:25.132" v="742" actId="26606"/>
          <ac:graphicFrameMkLst>
            <pc:docMk/>
            <pc:sldMk cId="1577716062" sldId="259"/>
            <ac:graphicFrameMk id="3116" creationId="{D1C5190F-3DAC-215D-4D72-43E35DFE8FB2}"/>
          </ac:graphicFrameMkLst>
        </pc:graphicFrameChg>
        <pc:graphicFrameChg chg="add del">
          <ac:chgData name="Antonio de los Mozos Alonso" userId="54c2d591-e37f-4785-9b7d-07eaedb3e02b" providerId="ADAL" clId="{171A3F55-C4CA-4BED-A4D2-6F044B284D00}" dt="2023-05-21T17:23:28.880" v="744" actId="26606"/>
          <ac:graphicFrameMkLst>
            <pc:docMk/>
            <pc:sldMk cId="1577716062" sldId="259"/>
            <ac:graphicFrameMk id="3144" creationId="{EF5B8D34-EF83-3F02-EE9D-E5E4CABACE2E}"/>
          </ac:graphicFrameMkLst>
        </pc:graphicFrameChg>
        <pc:picChg chg="add mod ord">
          <ac:chgData name="Antonio de los Mozos Alonso" userId="54c2d591-e37f-4785-9b7d-07eaedb3e02b" providerId="ADAL" clId="{171A3F55-C4CA-4BED-A4D2-6F044B284D00}" dt="2023-05-21T17:41:48.186" v="1240" actId="26606"/>
          <ac:picMkLst>
            <pc:docMk/>
            <pc:sldMk cId="1577716062" sldId="259"/>
            <ac:picMk id="3074" creationId="{B73289DE-F640-4A04-3E05-BB131A42C012}"/>
          </ac:picMkLst>
        </pc:picChg>
      </pc:sldChg>
      <pc:sldChg chg="addSp modSp new add del mod setBg">
        <pc:chgData name="Antonio de los Mozos Alonso" userId="54c2d591-e37f-4785-9b7d-07eaedb3e02b" providerId="ADAL" clId="{171A3F55-C4CA-4BED-A4D2-6F044B284D00}" dt="2023-06-16T08:54:04.195" v="4513" actId="20577"/>
        <pc:sldMkLst>
          <pc:docMk/>
          <pc:sldMk cId="3046531499" sldId="260"/>
        </pc:sldMkLst>
        <pc:spChg chg="mod">
          <ac:chgData name="Antonio de los Mozos Alonso" userId="54c2d591-e37f-4785-9b7d-07eaedb3e02b" providerId="ADAL" clId="{171A3F55-C4CA-4BED-A4D2-6F044B284D00}" dt="2023-05-21T17:36:00.805" v="1223" actId="26606"/>
          <ac:spMkLst>
            <pc:docMk/>
            <pc:sldMk cId="3046531499" sldId="260"/>
            <ac:spMk id="2" creationId="{82C32252-088C-0559-2392-144BF201334F}"/>
          </ac:spMkLst>
        </pc:spChg>
        <pc:spChg chg="mod">
          <ac:chgData name="Antonio de los Mozos Alonso" userId="54c2d591-e37f-4785-9b7d-07eaedb3e02b" providerId="ADAL" clId="{171A3F55-C4CA-4BED-A4D2-6F044B284D00}" dt="2023-06-16T08:54:04.195" v="4513" actId="20577"/>
          <ac:spMkLst>
            <pc:docMk/>
            <pc:sldMk cId="3046531499" sldId="260"/>
            <ac:spMk id="3" creationId="{15CDEC32-4566-879C-6E81-DE743B340B48}"/>
          </ac:spMkLst>
        </pc:spChg>
        <pc:spChg chg="add">
          <ac:chgData name="Antonio de los Mozos Alonso" userId="54c2d591-e37f-4785-9b7d-07eaedb3e02b" providerId="ADAL" clId="{171A3F55-C4CA-4BED-A4D2-6F044B284D00}" dt="2023-05-21T17:36:00.805" v="1223" actId="26606"/>
          <ac:spMkLst>
            <pc:docMk/>
            <pc:sldMk cId="3046531499" sldId="260"/>
            <ac:spMk id="10" creationId="{F821940F-7A1D-4ACC-85B4-A932898ABB37}"/>
          </ac:spMkLst>
        </pc:spChg>
        <pc:spChg chg="add">
          <ac:chgData name="Antonio de los Mozos Alonso" userId="54c2d591-e37f-4785-9b7d-07eaedb3e02b" providerId="ADAL" clId="{171A3F55-C4CA-4BED-A4D2-6F044B284D00}" dt="2023-05-21T17:36:00.805" v="1223" actId="26606"/>
          <ac:spMkLst>
            <pc:docMk/>
            <pc:sldMk cId="3046531499" sldId="260"/>
            <ac:spMk id="12" creationId="{16674508-81D3-48CF-96BF-7FC60EAA572A}"/>
          </ac:spMkLst>
        </pc:spChg>
        <pc:picChg chg="add mod">
          <ac:chgData name="Antonio de los Mozos Alonso" userId="54c2d591-e37f-4785-9b7d-07eaedb3e02b" providerId="ADAL" clId="{171A3F55-C4CA-4BED-A4D2-6F044B284D00}" dt="2023-05-21T17:36:00.805" v="1223" actId="26606"/>
          <ac:picMkLst>
            <pc:docMk/>
            <pc:sldMk cId="3046531499" sldId="260"/>
            <ac:picMk id="5" creationId="{CC0C5A37-B598-F726-8979-58B58364D6FE}"/>
          </ac:picMkLst>
        </pc:picChg>
      </pc:sldChg>
      <pc:sldChg chg="addSp delSp modSp new mod setBg">
        <pc:chgData name="Antonio de los Mozos Alonso" userId="54c2d591-e37f-4785-9b7d-07eaedb3e02b" providerId="ADAL" clId="{171A3F55-C4CA-4BED-A4D2-6F044B284D00}" dt="2023-05-21T20:51:26.911" v="4328" actId="2"/>
        <pc:sldMkLst>
          <pc:docMk/>
          <pc:sldMk cId="2822239086" sldId="261"/>
        </pc:sldMkLst>
        <pc:spChg chg="mod">
          <ac:chgData name="Antonio de los Mozos Alonso" userId="54c2d591-e37f-4785-9b7d-07eaedb3e02b" providerId="ADAL" clId="{171A3F55-C4CA-4BED-A4D2-6F044B284D00}" dt="2023-05-21T17:50:57.394" v="1515" actId="26606"/>
          <ac:spMkLst>
            <pc:docMk/>
            <pc:sldMk cId="2822239086" sldId="261"/>
            <ac:spMk id="2" creationId="{8D996D62-67C4-AEE2-6E0D-09168C0E9F7D}"/>
          </ac:spMkLst>
        </pc:spChg>
        <pc:spChg chg="mod">
          <ac:chgData name="Antonio de los Mozos Alonso" userId="54c2d591-e37f-4785-9b7d-07eaedb3e02b" providerId="ADAL" clId="{171A3F55-C4CA-4BED-A4D2-6F044B284D00}" dt="2023-05-21T20:51:26.911" v="4328" actId="2"/>
          <ac:spMkLst>
            <pc:docMk/>
            <pc:sldMk cId="2822239086" sldId="261"/>
            <ac:spMk id="3" creationId="{8B3E4AB4-0F4F-6109-78F9-B29E08ABDD6D}"/>
          </ac:spMkLst>
        </pc:spChg>
        <pc:spChg chg="add del">
          <ac:chgData name="Antonio de los Mozos Alonso" userId="54c2d591-e37f-4785-9b7d-07eaedb3e02b" providerId="ADAL" clId="{171A3F55-C4CA-4BED-A4D2-6F044B284D00}" dt="2023-05-21T17:50:57.394" v="1515" actId="26606"/>
          <ac:spMkLst>
            <pc:docMk/>
            <pc:sldMk cId="2822239086" sldId="261"/>
            <ac:spMk id="10" creationId="{61293230-B0F6-45B1-96D1-13D18E242995}"/>
          </ac:spMkLst>
        </pc:spChg>
        <pc:spChg chg="add del">
          <ac:chgData name="Antonio de los Mozos Alonso" userId="54c2d591-e37f-4785-9b7d-07eaedb3e02b" providerId="ADAL" clId="{171A3F55-C4CA-4BED-A4D2-6F044B284D00}" dt="2023-05-21T17:50:57.394" v="1515" actId="26606"/>
          <ac:spMkLst>
            <pc:docMk/>
            <pc:sldMk cId="2822239086" sldId="261"/>
            <ac:spMk id="12" creationId="{2E4C77E0-AD32-4D51-A420-0A861D5A8630}"/>
          </ac:spMkLst>
        </pc:spChg>
        <pc:spChg chg="add del">
          <ac:chgData name="Antonio de los Mozos Alonso" userId="54c2d591-e37f-4785-9b7d-07eaedb3e02b" providerId="ADAL" clId="{171A3F55-C4CA-4BED-A4D2-6F044B284D00}" dt="2023-05-21T17:50:57.394" v="1515" actId="26606"/>
          <ac:spMkLst>
            <pc:docMk/>
            <pc:sldMk cId="2822239086" sldId="261"/>
            <ac:spMk id="14" creationId="{7900702D-FF4F-4820-9979-F623BBCC6A23}"/>
          </ac:spMkLst>
        </pc:spChg>
        <pc:spChg chg="add">
          <ac:chgData name="Antonio de los Mozos Alonso" userId="54c2d591-e37f-4785-9b7d-07eaedb3e02b" providerId="ADAL" clId="{171A3F55-C4CA-4BED-A4D2-6F044B284D00}" dt="2023-05-21T17:50:57.394" v="1515" actId="26606"/>
          <ac:spMkLst>
            <pc:docMk/>
            <pc:sldMk cId="2822239086" sldId="261"/>
            <ac:spMk id="19" creationId="{61293230-B0F6-45B1-96D1-13D18E242995}"/>
          </ac:spMkLst>
        </pc:spChg>
        <pc:spChg chg="add">
          <ac:chgData name="Antonio de los Mozos Alonso" userId="54c2d591-e37f-4785-9b7d-07eaedb3e02b" providerId="ADAL" clId="{171A3F55-C4CA-4BED-A4D2-6F044B284D00}" dt="2023-05-21T17:50:57.394" v="1515" actId="26606"/>
          <ac:spMkLst>
            <pc:docMk/>
            <pc:sldMk cId="2822239086" sldId="261"/>
            <ac:spMk id="21" creationId="{DB74BAD7-F0FC-4719-A31F-1ABDB62116DA}"/>
          </ac:spMkLst>
        </pc:spChg>
        <pc:picChg chg="add mod ord">
          <ac:chgData name="Antonio de los Mozos Alonso" userId="54c2d591-e37f-4785-9b7d-07eaedb3e02b" providerId="ADAL" clId="{171A3F55-C4CA-4BED-A4D2-6F044B284D00}" dt="2023-05-21T17:50:57.394" v="1515" actId="26606"/>
          <ac:picMkLst>
            <pc:docMk/>
            <pc:sldMk cId="2822239086" sldId="261"/>
            <ac:picMk id="4" creationId="{BA6EB7DD-99B2-0300-5906-050E8C3862C7}"/>
          </ac:picMkLst>
        </pc:picChg>
        <pc:picChg chg="add mod">
          <ac:chgData name="Antonio de los Mozos Alonso" userId="54c2d591-e37f-4785-9b7d-07eaedb3e02b" providerId="ADAL" clId="{171A3F55-C4CA-4BED-A4D2-6F044B284D00}" dt="2023-05-21T17:50:57.394" v="1515" actId="26606"/>
          <ac:picMkLst>
            <pc:docMk/>
            <pc:sldMk cId="2822239086" sldId="261"/>
            <ac:picMk id="5" creationId="{DB494C3B-66BA-F4BC-B72F-C73D7B8EA108}"/>
          </ac:picMkLst>
        </pc:picChg>
        <pc:picChg chg="add del mod">
          <ac:chgData name="Antonio de los Mozos Alonso" userId="54c2d591-e37f-4785-9b7d-07eaedb3e02b" providerId="ADAL" clId="{171A3F55-C4CA-4BED-A4D2-6F044B284D00}" dt="2023-05-21T17:50:45.768" v="1511" actId="478"/>
          <ac:picMkLst>
            <pc:docMk/>
            <pc:sldMk cId="2822239086" sldId="261"/>
            <ac:picMk id="6" creationId="{A113EC6E-38D1-F6DA-53E9-05D2DB92C0EF}"/>
          </ac:picMkLst>
        </pc:picChg>
        <pc:picChg chg="add mod ord">
          <ac:chgData name="Antonio de los Mozos Alonso" userId="54c2d591-e37f-4785-9b7d-07eaedb3e02b" providerId="ADAL" clId="{171A3F55-C4CA-4BED-A4D2-6F044B284D00}" dt="2023-05-21T17:51:12.813" v="1518" actId="1076"/>
          <ac:picMkLst>
            <pc:docMk/>
            <pc:sldMk cId="2822239086" sldId="261"/>
            <ac:picMk id="7" creationId="{D6F19ABA-0334-7820-9D5C-9D3CAB95FDCA}"/>
          </ac:picMkLst>
        </pc:picChg>
      </pc:sldChg>
      <pc:sldChg chg="addSp delSp modSp new mod setBg">
        <pc:chgData name="Antonio de los Mozos Alonso" userId="54c2d591-e37f-4785-9b7d-07eaedb3e02b" providerId="ADAL" clId="{171A3F55-C4CA-4BED-A4D2-6F044B284D00}" dt="2023-06-16T08:54:43.321" v="4515" actId="20577"/>
        <pc:sldMkLst>
          <pc:docMk/>
          <pc:sldMk cId="1863386649" sldId="262"/>
        </pc:sldMkLst>
        <pc:spChg chg="mod">
          <ac:chgData name="Antonio de los Mozos Alonso" userId="54c2d591-e37f-4785-9b7d-07eaedb3e02b" providerId="ADAL" clId="{171A3F55-C4CA-4BED-A4D2-6F044B284D00}" dt="2023-05-21T17:57:35.387" v="1740" actId="26606"/>
          <ac:spMkLst>
            <pc:docMk/>
            <pc:sldMk cId="1863386649" sldId="262"/>
            <ac:spMk id="2" creationId="{E1C285BD-166F-98CE-0C8D-4AFD14ACF365}"/>
          </ac:spMkLst>
        </pc:spChg>
        <pc:spChg chg="mod">
          <ac:chgData name="Antonio de los Mozos Alonso" userId="54c2d591-e37f-4785-9b7d-07eaedb3e02b" providerId="ADAL" clId="{171A3F55-C4CA-4BED-A4D2-6F044B284D00}" dt="2023-06-16T08:54:43.321" v="4515" actId="20577"/>
          <ac:spMkLst>
            <pc:docMk/>
            <pc:sldMk cId="1863386649" sldId="262"/>
            <ac:spMk id="3" creationId="{3441206B-2224-6CDD-FDFA-ED353F6B868C}"/>
          </ac:spMkLst>
        </pc:spChg>
        <pc:spChg chg="add del">
          <ac:chgData name="Antonio de los Mozos Alonso" userId="54c2d591-e37f-4785-9b7d-07eaedb3e02b" providerId="ADAL" clId="{171A3F55-C4CA-4BED-A4D2-6F044B284D00}" dt="2023-05-21T17:57:35.387" v="1740" actId="26606"/>
          <ac:spMkLst>
            <pc:docMk/>
            <pc:sldMk cId="1863386649" sldId="262"/>
            <ac:spMk id="4104" creationId="{5EF17487-C386-4F99-B5EB-4FD3DF4236B2}"/>
          </ac:spMkLst>
        </pc:spChg>
        <pc:spChg chg="add del">
          <ac:chgData name="Antonio de los Mozos Alonso" userId="54c2d591-e37f-4785-9b7d-07eaedb3e02b" providerId="ADAL" clId="{171A3F55-C4CA-4BED-A4D2-6F044B284D00}" dt="2023-05-21T17:57:35.387" v="1740" actId="26606"/>
          <ac:spMkLst>
            <pc:docMk/>
            <pc:sldMk cId="1863386649" sldId="262"/>
            <ac:spMk id="4106" creationId="{A0DE92DF-4769-4DE9-93FD-EE31271850CA}"/>
          </ac:spMkLst>
        </pc:spChg>
        <pc:spChg chg="add">
          <ac:chgData name="Antonio de los Mozos Alonso" userId="54c2d591-e37f-4785-9b7d-07eaedb3e02b" providerId="ADAL" clId="{171A3F55-C4CA-4BED-A4D2-6F044B284D00}" dt="2023-05-21T17:57:35.387" v="1740" actId="26606"/>
          <ac:spMkLst>
            <pc:docMk/>
            <pc:sldMk cId="1863386649" sldId="262"/>
            <ac:spMk id="4111" creationId="{F35DB090-93B5-4581-8D71-BB3839684BFF}"/>
          </ac:spMkLst>
        </pc:spChg>
        <pc:spChg chg="add">
          <ac:chgData name="Antonio de los Mozos Alonso" userId="54c2d591-e37f-4785-9b7d-07eaedb3e02b" providerId="ADAL" clId="{171A3F55-C4CA-4BED-A4D2-6F044B284D00}" dt="2023-05-21T17:57:35.387" v="1740" actId="26606"/>
          <ac:spMkLst>
            <pc:docMk/>
            <pc:sldMk cId="1863386649" sldId="262"/>
            <ac:spMk id="4113" creationId="{A0DE92DF-4769-4DE9-93FD-EE31271850CA}"/>
          </ac:spMkLst>
        </pc:spChg>
        <pc:picChg chg="add mod ord">
          <ac:chgData name="Antonio de los Mozos Alonso" userId="54c2d591-e37f-4785-9b7d-07eaedb3e02b" providerId="ADAL" clId="{171A3F55-C4CA-4BED-A4D2-6F044B284D00}" dt="2023-06-10T17:58:31.853" v="4404" actId="14100"/>
          <ac:picMkLst>
            <pc:docMk/>
            <pc:sldMk cId="1863386649" sldId="262"/>
            <ac:picMk id="4098" creationId="{0CACBF28-BC7A-CEA0-2877-D30EC760157D}"/>
          </ac:picMkLst>
        </pc:picChg>
        <pc:picChg chg="add mod">
          <ac:chgData name="Antonio de los Mozos Alonso" userId="54c2d591-e37f-4785-9b7d-07eaedb3e02b" providerId="ADAL" clId="{171A3F55-C4CA-4BED-A4D2-6F044B284D00}" dt="2023-06-10T17:58:28.854" v="4403" actId="14100"/>
          <ac:picMkLst>
            <pc:docMk/>
            <pc:sldMk cId="1863386649" sldId="262"/>
            <ac:picMk id="4099" creationId="{92B9EEF7-34A4-31F6-8242-994D5B24B98F}"/>
          </ac:picMkLst>
        </pc:picChg>
      </pc:sldChg>
      <pc:sldChg chg="addSp delSp modSp new mod setBg">
        <pc:chgData name="Antonio de los Mozos Alonso" userId="54c2d591-e37f-4785-9b7d-07eaedb3e02b" providerId="ADAL" clId="{171A3F55-C4CA-4BED-A4D2-6F044B284D00}" dt="2023-06-16T17:28:11.176" v="4626" actId="20577"/>
        <pc:sldMkLst>
          <pc:docMk/>
          <pc:sldMk cId="2620523341" sldId="263"/>
        </pc:sldMkLst>
        <pc:spChg chg="mod">
          <ac:chgData name="Antonio de los Mozos Alonso" userId="54c2d591-e37f-4785-9b7d-07eaedb3e02b" providerId="ADAL" clId="{171A3F55-C4CA-4BED-A4D2-6F044B284D00}" dt="2023-05-21T17:59:47.544" v="1851" actId="26606"/>
          <ac:spMkLst>
            <pc:docMk/>
            <pc:sldMk cId="2620523341" sldId="263"/>
            <ac:spMk id="2" creationId="{A6662550-C8B9-E524-3454-B262DFD321DC}"/>
          </ac:spMkLst>
        </pc:spChg>
        <pc:spChg chg="mod">
          <ac:chgData name="Antonio de los Mozos Alonso" userId="54c2d591-e37f-4785-9b7d-07eaedb3e02b" providerId="ADAL" clId="{171A3F55-C4CA-4BED-A4D2-6F044B284D00}" dt="2023-06-16T17:28:11.176" v="4626" actId="20577"/>
          <ac:spMkLst>
            <pc:docMk/>
            <pc:sldMk cId="2620523341" sldId="263"/>
            <ac:spMk id="3" creationId="{12AA61EC-564A-472D-A1C1-B989EDB652F9}"/>
          </ac:spMkLst>
        </pc:spChg>
        <pc:spChg chg="add del">
          <ac:chgData name="Antonio de los Mozos Alonso" userId="54c2d591-e37f-4785-9b7d-07eaedb3e02b" providerId="ADAL" clId="{171A3F55-C4CA-4BED-A4D2-6F044B284D00}" dt="2023-05-21T17:59:46.036" v="1848" actId="26606"/>
          <ac:spMkLst>
            <pc:docMk/>
            <pc:sldMk cId="2620523341" sldId="263"/>
            <ac:spMk id="5128" creationId="{F35DB090-93B5-4581-8D71-BB3839684BFF}"/>
          </ac:spMkLst>
        </pc:spChg>
        <pc:spChg chg="add del">
          <ac:chgData name="Antonio de los Mozos Alonso" userId="54c2d591-e37f-4785-9b7d-07eaedb3e02b" providerId="ADAL" clId="{171A3F55-C4CA-4BED-A4D2-6F044B284D00}" dt="2023-05-21T17:59:46.036" v="1848" actId="26606"/>
          <ac:spMkLst>
            <pc:docMk/>
            <pc:sldMk cId="2620523341" sldId="263"/>
            <ac:spMk id="5130" creationId="{A0DE92DF-4769-4DE9-93FD-EE31271850CA}"/>
          </ac:spMkLst>
        </pc:spChg>
        <pc:spChg chg="add del">
          <ac:chgData name="Antonio de los Mozos Alonso" userId="54c2d591-e37f-4785-9b7d-07eaedb3e02b" providerId="ADAL" clId="{171A3F55-C4CA-4BED-A4D2-6F044B284D00}" dt="2023-05-21T17:59:47.538" v="1850" actId="26606"/>
          <ac:spMkLst>
            <pc:docMk/>
            <pc:sldMk cId="2620523341" sldId="263"/>
            <ac:spMk id="5132" creationId="{61293230-B0F6-45B1-96D1-13D18E242995}"/>
          </ac:spMkLst>
        </pc:spChg>
        <pc:spChg chg="add del">
          <ac:chgData name="Antonio de los Mozos Alonso" userId="54c2d591-e37f-4785-9b7d-07eaedb3e02b" providerId="ADAL" clId="{171A3F55-C4CA-4BED-A4D2-6F044B284D00}" dt="2023-05-21T17:59:47.538" v="1850" actId="26606"/>
          <ac:spMkLst>
            <pc:docMk/>
            <pc:sldMk cId="2620523341" sldId="263"/>
            <ac:spMk id="5133" creationId="{627FF48C-AF46-4D52-998F-ED0BDDEEF2E1}"/>
          </ac:spMkLst>
        </pc:spChg>
        <pc:spChg chg="add">
          <ac:chgData name="Antonio de los Mozos Alonso" userId="54c2d591-e37f-4785-9b7d-07eaedb3e02b" providerId="ADAL" clId="{171A3F55-C4CA-4BED-A4D2-6F044B284D00}" dt="2023-05-21T17:59:47.544" v="1851" actId="26606"/>
          <ac:spMkLst>
            <pc:docMk/>
            <pc:sldMk cId="2620523341" sldId="263"/>
            <ac:spMk id="5135" creationId="{5EF17487-C386-4F99-B5EB-4FD3DF4236B2}"/>
          </ac:spMkLst>
        </pc:spChg>
        <pc:spChg chg="add">
          <ac:chgData name="Antonio de los Mozos Alonso" userId="54c2d591-e37f-4785-9b7d-07eaedb3e02b" providerId="ADAL" clId="{171A3F55-C4CA-4BED-A4D2-6F044B284D00}" dt="2023-05-21T17:59:47.544" v="1851" actId="26606"/>
          <ac:spMkLst>
            <pc:docMk/>
            <pc:sldMk cId="2620523341" sldId="263"/>
            <ac:spMk id="5136" creationId="{A0DE92DF-4769-4DE9-93FD-EE31271850CA}"/>
          </ac:spMkLst>
        </pc:spChg>
        <pc:picChg chg="add mod">
          <ac:chgData name="Antonio de los Mozos Alonso" userId="54c2d591-e37f-4785-9b7d-07eaedb3e02b" providerId="ADAL" clId="{171A3F55-C4CA-4BED-A4D2-6F044B284D00}" dt="2023-06-10T18:49:51.678" v="4449" actId="1076"/>
          <ac:picMkLst>
            <pc:docMk/>
            <pc:sldMk cId="2620523341" sldId="263"/>
            <ac:picMk id="1026" creationId="{DB87D369-3A5D-1FA7-9E18-0848D08FD99A}"/>
          </ac:picMkLst>
        </pc:picChg>
        <pc:picChg chg="add mod ord">
          <ac:chgData name="Antonio de los Mozos Alonso" userId="54c2d591-e37f-4785-9b7d-07eaedb3e02b" providerId="ADAL" clId="{171A3F55-C4CA-4BED-A4D2-6F044B284D00}" dt="2023-06-10T18:49:43.654" v="4446" actId="14100"/>
          <ac:picMkLst>
            <pc:docMk/>
            <pc:sldMk cId="2620523341" sldId="263"/>
            <ac:picMk id="5122" creationId="{00C25CE0-6F01-3472-D9C6-0722879A56E3}"/>
          </ac:picMkLst>
        </pc:picChg>
        <pc:picChg chg="add mod">
          <ac:chgData name="Antonio de los Mozos Alonso" userId="54c2d591-e37f-4785-9b7d-07eaedb3e02b" providerId="ADAL" clId="{171A3F55-C4CA-4BED-A4D2-6F044B284D00}" dt="2023-05-21T18:05:35.622" v="1946" actId="14100"/>
          <ac:picMkLst>
            <pc:docMk/>
            <pc:sldMk cId="2620523341" sldId="263"/>
            <ac:picMk id="5123" creationId="{D993E572-0566-4644-AA18-2E96B72CC6BA}"/>
          </ac:picMkLst>
        </pc:picChg>
      </pc:sldChg>
      <pc:sldChg chg="addSp delSp modSp new mod setBg">
        <pc:chgData name="Antonio de los Mozos Alonso" userId="54c2d591-e37f-4785-9b7d-07eaedb3e02b" providerId="ADAL" clId="{171A3F55-C4CA-4BED-A4D2-6F044B284D00}" dt="2023-06-16T17:29:36.446" v="4627" actId="1076"/>
        <pc:sldMkLst>
          <pc:docMk/>
          <pc:sldMk cId="2668451031" sldId="264"/>
        </pc:sldMkLst>
        <pc:spChg chg="mod">
          <ac:chgData name="Antonio de los Mozos Alonso" userId="54c2d591-e37f-4785-9b7d-07eaedb3e02b" providerId="ADAL" clId="{171A3F55-C4CA-4BED-A4D2-6F044B284D00}" dt="2023-05-21T18:41:53.711" v="2707" actId="26606"/>
          <ac:spMkLst>
            <pc:docMk/>
            <pc:sldMk cId="2668451031" sldId="264"/>
            <ac:spMk id="2" creationId="{916D3889-F96C-065B-7F07-A54337B21AF8}"/>
          </ac:spMkLst>
        </pc:spChg>
        <pc:spChg chg="mod ord">
          <ac:chgData name="Antonio de los Mozos Alonso" userId="54c2d591-e37f-4785-9b7d-07eaedb3e02b" providerId="ADAL" clId="{171A3F55-C4CA-4BED-A4D2-6F044B284D00}" dt="2023-06-16T09:00:59.269" v="4544" actId="14100"/>
          <ac:spMkLst>
            <pc:docMk/>
            <pc:sldMk cId="2668451031" sldId="264"/>
            <ac:spMk id="3" creationId="{6EC6690F-9CDC-E369-FB30-A2873F5E50D7}"/>
          </ac:spMkLst>
        </pc:spChg>
        <pc:spChg chg="add del">
          <ac:chgData name="Antonio de los Mozos Alonso" userId="54c2d591-e37f-4785-9b7d-07eaedb3e02b" providerId="ADAL" clId="{171A3F55-C4CA-4BED-A4D2-6F044B284D00}" dt="2023-05-21T18:41:53.711" v="2707" actId="26606"/>
          <ac:spMkLst>
            <pc:docMk/>
            <pc:sldMk cId="2668451031" sldId="264"/>
            <ac:spMk id="10" creationId="{7FF47CB7-972F-479F-A36D-9E72D26EC8DA}"/>
          </ac:spMkLst>
        </pc:spChg>
        <pc:spChg chg="add del">
          <ac:chgData name="Antonio de los Mozos Alonso" userId="54c2d591-e37f-4785-9b7d-07eaedb3e02b" providerId="ADAL" clId="{171A3F55-C4CA-4BED-A4D2-6F044B284D00}" dt="2023-05-21T18:41:53.711" v="2707" actId="26606"/>
          <ac:spMkLst>
            <pc:docMk/>
            <pc:sldMk cId="2668451031" sldId="264"/>
            <ac:spMk id="12" creationId="{0D153B68-5844-490D-8E67-F616D6D721CA}"/>
          </ac:spMkLst>
        </pc:spChg>
        <pc:spChg chg="add del">
          <ac:chgData name="Antonio de los Mozos Alonso" userId="54c2d591-e37f-4785-9b7d-07eaedb3e02b" providerId="ADAL" clId="{171A3F55-C4CA-4BED-A4D2-6F044B284D00}" dt="2023-05-21T18:41:53.711" v="2707" actId="26606"/>
          <ac:spMkLst>
            <pc:docMk/>
            <pc:sldMk cId="2668451031" sldId="264"/>
            <ac:spMk id="14" creationId="{9A0D773F-7A7D-4DBB-9DEA-86BB8B8F4BC8}"/>
          </ac:spMkLst>
        </pc:spChg>
        <pc:spChg chg="add del">
          <ac:chgData name="Antonio de los Mozos Alonso" userId="54c2d591-e37f-4785-9b7d-07eaedb3e02b" providerId="ADAL" clId="{171A3F55-C4CA-4BED-A4D2-6F044B284D00}" dt="2023-05-21T18:41:53.711" v="2707" actId="26606"/>
          <ac:spMkLst>
            <pc:docMk/>
            <pc:sldMk cId="2668451031" sldId="264"/>
            <ac:spMk id="19" creationId="{61293230-B0F6-45B1-96D1-13D18E242995}"/>
          </ac:spMkLst>
        </pc:spChg>
        <pc:spChg chg="add del">
          <ac:chgData name="Antonio de los Mozos Alonso" userId="54c2d591-e37f-4785-9b7d-07eaedb3e02b" providerId="ADAL" clId="{171A3F55-C4CA-4BED-A4D2-6F044B284D00}" dt="2023-05-21T18:41:53.711" v="2707" actId="26606"/>
          <ac:spMkLst>
            <pc:docMk/>
            <pc:sldMk cId="2668451031" sldId="264"/>
            <ac:spMk id="21" creationId="{627FF48C-AF46-4D52-998F-ED0BDDEEF2E1}"/>
          </ac:spMkLst>
        </pc:spChg>
        <pc:picChg chg="add mod">
          <ac:chgData name="Antonio de los Mozos Alonso" userId="54c2d591-e37f-4785-9b7d-07eaedb3e02b" providerId="ADAL" clId="{171A3F55-C4CA-4BED-A4D2-6F044B284D00}" dt="2023-06-16T08:56:34.705" v="4532" actId="14100"/>
          <ac:picMkLst>
            <pc:docMk/>
            <pc:sldMk cId="2668451031" sldId="264"/>
            <ac:picMk id="5" creationId="{750BFC73-8A9C-9B70-7FC4-ADC7AB48B8C7}"/>
          </ac:picMkLst>
        </pc:picChg>
        <pc:picChg chg="add del mod">
          <ac:chgData name="Antonio de los Mozos Alonso" userId="54c2d591-e37f-4785-9b7d-07eaedb3e02b" providerId="ADAL" clId="{171A3F55-C4CA-4BED-A4D2-6F044B284D00}" dt="2023-06-16T08:57:07.153" v="4535" actId="478"/>
          <ac:picMkLst>
            <pc:docMk/>
            <pc:sldMk cId="2668451031" sldId="264"/>
            <ac:picMk id="6" creationId="{C3FCE28A-C1CF-1804-D8E8-049B514F9359}"/>
          </ac:picMkLst>
        </pc:picChg>
        <pc:picChg chg="add mod">
          <ac:chgData name="Antonio de los Mozos Alonso" userId="54c2d591-e37f-4785-9b7d-07eaedb3e02b" providerId="ADAL" clId="{171A3F55-C4CA-4BED-A4D2-6F044B284D00}" dt="2023-06-16T09:01:21.950" v="4545" actId="1076"/>
          <ac:picMkLst>
            <pc:docMk/>
            <pc:sldMk cId="2668451031" sldId="264"/>
            <ac:picMk id="7" creationId="{A96C9E73-2EEE-3EFD-8E26-6355E7F6620A}"/>
          </ac:picMkLst>
        </pc:picChg>
        <pc:picChg chg="add mod">
          <ac:chgData name="Antonio de los Mozos Alonso" userId="54c2d591-e37f-4785-9b7d-07eaedb3e02b" providerId="ADAL" clId="{171A3F55-C4CA-4BED-A4D2-6F044B284D00}" dt="2023-06-16T17:29:36.446" v="4627" actId="1076"/>
          <ac:picMkLst>
            <pc:docMk/>
            <pc:sldMk cId="2668451031" sldId="264"/>
            <ac:picMk id="9" creationId="{EE9279A7-62AF-8ADB-A2BE-845A2E38798B}"/>
          </ac:picMkLst>
        </pc:picChg>
      </pc:sldChg>
      <pc:sldChg chg="addSp delSp modSp new mod setBg">
        <pc:chgData name="Antonio de los Mozos Alonso" userId="54c2d591-e37f-4785-9b7d-07eaedb3e02b" providerId="ADAL" clId="{171A3F55-C4CA-4BED-A4D2-6F044B284D00}" dt="2023-06-10T16:01:07.955" v="4363" actId="20577"/>
        <pc:sldMkLst>
          <pc:docMk/>
          <pc:sldMk cId="2371361728" sldId="265"/>
        </pc:sldMkLst>
        <pc:spChg chg="mod">
          <ac:chgData name="Antonio de los Mozos Alonso" userId="54c2d591-e37f-4785-9b7d-07eaedb3e02b" providerId="ADAL" clId="{171A3F55-C4CA-4BED-A4D2-6F044B284D00}" dt="2023-05-21T18:58:35.160" v="3311" actId="26606"/>
          <ac:spMkLst>
            <pc:docMk/>
            <pc:sldMk cId="2371361728" sldId="265"/>
            <ac:spMk id="2" creationId="{93FBBE29-C656-A582-BA1A-8D0861791A07}"/>
          </ac:spMkLst>
        </pc:spChg>
        <pc:spChg chg="mod">
          <ac:chgData name="Antonio de los Mozos Alonso" userId="54c2d591-e37f-4785-9b7d-07eaedb3e02b" providerId="ADAL" clId="{171A3F55-C4CA-4BED-A4D2-6F044B284D00}" dt="2023-06-10T16:01:07.955" v="4363" actId="20577"/>
          <ac:spMkLst>
            <pc:docMk/>
            <pc:sldMk cId="2371361728" sldId="265"/>
            <ac:spMk id="3" creationId="{AD900503-69EF-6325-4692-29559C023030}"/>
          </ac:spMkLst>
        </pc:spChg>
        <pc:spChg chg="add del">
          <ac:chgData name="Antonio de los Mozos Alonso" userId="54c2d591-e37f-4785-9b7d-07eaedb3e02b" providerId="ADAL" clId="{171A3F55-C4CA-4BED-A4D2-6F044B284D00}" dt="2023-05-21T18:58:35.152" v="3310" actId="26606"/>
          <ac:spMkLst>
            <pc:docMk/>
            <pc:sldMk cId="2371361728" sldId="265"/>
            <ac:spMk id="9" creationId="{5D13CC36-B950-4F02-9BAF-9A7EB267398C}"/>
          </ac:spMkLst>
        </pc:spChg>
        <pc:spChg chg="add del">
          <ac:chgData name="Antonio de los Mozos Alonso" userId="54c2d591-e37f-4785-9b7d-07eaedb3e02b" providerId="ADAL" clId="{171A3F55-C4CA-4BED-A4D2-6F044B284D00}" dt="2023-05-21T18:58:35.152" v="3310" actId="26606"/>
          <ac:spMkLst>
            <pc:docMk/>
            <pc:sldMk cId="2371361728" sldId="265"/>
            <ac:spMk id="11" creationId="{D1BDED99-B35B-4FEE-A274-8E8DB6FEEECF}"/>
          </ac:spMkLst>
        </pc:spChg>
        <pc:spChg chg="add">
          <ac:chgData name="Antonio de los Mozos Alonso" userId="54c2d591-e37f-4785-9b7d-07eaedb3e02b" providerId="ADAL" clId="{171A3F55-C4CA-4BED-A4D2-6F044B284D00}" dt="2023-05-21T18:58:35.160" v="3311" actId="26606"/>
          <ac:spMkLst>
            <pc:docMk/>
            <pc:sldMk cId="2371361728" sldId="265"/>
            <ac:spMk id="13" creationId="{F944E337-3E5D-4A1F-A5A1-2057F25B8A7B}"/>
          </ac:spMkLst>
        </pc:spChg>
        <pc:spChg chg="add">
          <ac:chgData name="Antonio de los Mozos Alonso" userId="54c2d591-e37f-4785-9b7d-07eaedb3e02b" providerId="ADAL" clId="{171A3F55-C4CA-4BED-A4D2-6F044B284D00}" dt="2023-05-21T18:58:35.160" v="3311" actId="26606"/>
          <ac:spMkLst>
            <pc:docMk/>
            <pc:sldMk cId="2371361728" sldId="265"/>
            <ac:spMk id="14" creationId="{4DA50D69-7CF7-4844-B844-A2B821C77F24}"/>
          </ac:spMkLst>
        </pc:spChg>
        <pc:picChg chg="add del">
          <ac:chgData name="Antonio de los Mozos Alonso" userId="54c2d591-e37f-4785-9b7d-07eaedb3e02b" providerId="ADAL" clId="{171A3F55-C4CA-4BED-A4D2-6F044B284D00}" dt="2023-05-21T18:58:35.152" v="3310" actId="26606"/>
          <ac:picMkLst>
            <pc:docMk/>
            <pc:sldMk cId="2371361728" sldId="265"/>
            <ac:picMk id="5" creationId="{02CBE467-BFA8-E03A-DC2A-808F2BB7F5E7}"/>
          </ac:picMkLst>
        </pc:picChg>
        <pc:picChg chg="add">
          <ac:chgData name="Antonio de los Mozos Alonso" userId="54c2d591-e37f-4785-9b7d-07eaedb3e02b" providerId="ADAL" clId="{171A3F55-C4CA-4BED-A4D2-6F044B284D00}" dt="2023-05-21T18:58:35.160" v="3311" actId="26606"/>
          <ac:picMkLst>
            <pc:docMk/>
            <pc:sldMk cId="2371361728" sldId="265"/>
            <ac:picMk id="15" creationId="{03F2AF99-EC39-E609-FD29-E7DC37C9BBCD}"/>
          </ac:picMkLst>
        </pc:picChg>
      </pc:sldChg>
      <pc:sldChg chg="addSp modSp new mod setBg">
        <pc:chgData name="Antonio de los Mozos Alonso" userId="54c2d591-e37f-4785-9b7d-07eaedb3e02b" providerId="ADAL" clId="{171A3F55-C4CA-4BED-A4D2-6F044B284D00}" dt="2023-06-10T18:29:35.817" v="4425" actId="20577"/>
        <pc:sldMkLst>
          <pc:docMk/>
          <pc:sldMk cId="1926243911" sldId="266"/>
        </pc:sldMkLst>
        <pc:spChg chg="mod">
          <ac:chgData name="Antonio de los Mozos Alonso" userId="54c2d591-e37f-4785-9b7d-07eaedb3e02b" providerId="ADAL" clId="{171A3F55-C4CA-4BED-A4D2-6F044B284D00}" dt="2023-05-21T19:05:40.964" v="3653" actId="26606"/>
          <ac:spMkLst>
            <pc:docMk/>
            <pc:sldMk cId="1926243911" sldId="266"/>
            <ac:spMk id="2" creationId="{5F5C77E9-67E7-66EA-7BF0-EA36E30C7776}"/>
          </ac:spMkLst>
        </pc:spChg>
        <pc:spChg chg="mod">
          <ac:chgData name="Antonio de los Mozos Alonso" userId="54c2d591-e37f-4785-9b7d-07eaedb3e02b" providerId="ADAL" clId="{171A3F55-C4CA-4BED-A4D2-6F044B284D00}" dt="2023-06-10T18:29:35.817" v="4425" actId="20577"/>
          <ac:spMkLst>
            <pc:docMk/>
            <pc:sldMk cId="1926243911" sldId="266"/>
            <ac:spMk id="3" creationId="{AA140232-9AB2-F488-AD4C-B4FBBE3E3293}"/>
          </ac:spMkLst>
        </pc:spChg>
        <pc:spChg chg="add">
          <ac:chgData name="Antonio de los Mozos Alonso" userId="54c2d591-e37f-4785-9b7d-07eaedb3e02b" providerId="ADAL" clId="{171A3F55-C4CA-4BED-A4D2-6F044B284D00}" dt="2023-05-21T19:05:40.964" v="3653" actId="26606"/>
          <ac:spMkLst>
            <pc:docMk/>
            <pc:sldMk cId="1926243911" sldId="266"/>
            <ac:spMk id="8" creationId="{C9A36457-A5F4-4103-A443-02581C09185B}"/>
          </ac:spMkLst>
        </pc:spChg>
        <pc:spChg chg="add">
          <ac:chgData name="Antonio de los Mozos Alonso" userId="54c2d591-e37f-4785-9b7d-07eaedb3e02b" providerId="ADAL" clId="{171A3F55-C4CA-4BED-A4D2-6F044B284D00}" dt="2023-05-21T19:05:40.964" v="3653" actId="26606"/>
          <ac:spMkLst>
            <pc:docMk/>
            <pc:sldMk cId="1926243911" sldId="266"/>
            <ac:spMk id="10" creationId="{DC5FB7E8-B636-40FA-BE8D-48145C0F5C57}"/>
          </ac:spMkLst>
        </pc:spChg>
        <pc:spChg chg="add">
          <ac:chgData name="Antonio de los Mozos Alonso" userId="54c2d591-e37f-4785-9b7d-07eaedb3e02b" providerId="ADAL" clId="{171A3F55-C4CA-4BED-A4D2-6F044B284D00}" dt="2023-05-21T19:05:40.964" v="3653" actId="26606"/>
          <ac:spMkLst>
            <pc:docMk/>
            <pc:sldMk cId="1926243911" sldId="266"/>
            <ac:spMk id="12" creationId="{142DCE2C-2863-46FA-9BE7-24365A24D9BA}"/>
          </ac:spMkLst>
        </pc:spChg>
      </pc:sldChg>
      <pc:sldChg chg="addSp modSp new mod setBg">
        <pc:chgData name="Antonio de los Mozos Alonso" userId="54c2d591-e37f-4785-9b7d-07eaedb3e02b" providerId="ADAL" clId="{171A3F55-C4CA-4BED-A4D2-6F044B284D00}" dt="2023-05-21T20:15:33.294" v="4228" actId="20577"/>
        <pc:sldMkLst>
          <pc:docMk/>
          <pc:sldMk cId="2850991733" sldId="267"/>
        </pc:sldMkLst>
        <pc:spChg chg="mod">
          <ac:chgData name="Antonio de los Mozos Alonso" userId="54c2d591-e37f-4785-9b7d-07eaedb3e02b" providerId="ADAL" clId="{171A3F55-C4CA-4BED-A4D2-6F044B284D00}" dt="2023-05-21T19:46:53.911" v="4216" actId="313"/>
          <ac:spMkLst>
            <pc:docMk/>
            <pc:sldMk cId="2850991733" sldId="267"/>
            <ac:spMk id="2" creationId="{AABBB01B-8422-2DBF-399D-200F777CA91B}"/>
          </ac:spMkLst>
        </pc:spChg>
        <pc:spChg chg="mod">
          <ac:chgData name="Antonio de los Mozos Alonso" userId="54c2d591-e37f-4785-9b7d-07eaedb3e02b" providerId="ADAL" clId="{171A3F55-C4CA-4BED-A4D2-6F044B284D00}" dt="2023-05-21T20:15:33.294" v="4228" actId="20577"/>
          <ac:spMkLst>
            <pc:docMk/>
            <pc:sldMk cId="2850991733" sldId="267"/>
            <ac:spMk id="3" creationId="{FB6F77C4-6B21-AD44-53D0-37531584E0B5}"/>
          </ac:spMkLst>
        </pc:spChg>
        <pc:spChg chg="add">
          <ac:chgData name="Antonio de los Mozos Alonso" userId="54c2d591-e37f-4785-9b7d-07eaedb3e02b" providerId="ADAL" clId="{171A3F55-C4CA-4BED-A4D2-6F044B284D00}" dt="2023-05-21T19:09:35.620" v="4215" actId="26606"/>
          <ac:spMkLst>
            <pc:docMk/>
            <pc:sldMk cId="2850991733" sldId="267"/>
            <ac:spMk id="12" creationId="{F35DB090-93B5-4581-8D71-BB3839684BFF}"/>
          </ac:spMkLst>
        </pc:spChg>
        <pc:spChg chg="add">
          <ac:chgData name="Antonio de los Mozos Alonso" userId="54c2d591-e37f-4785-9b7d-07eaedb3e02b" providerId="ADAL" clId="{171A3F55-C4CA-4BED-A4D2-6F044B284D00}" dt="2023-05-21T19:09:35.620" v="4215" actId="26606"/>
          <ac:spMkLst>
            <pc:docMk/>
            <pc:sldMk cId="2850991733" sldId="267"/>
            <ac:spMk id="14" creationId="{A0DE92DF-4769-4DE9-93FD-EE31271850CA}"/>
          </ac:spMkLst>
        </pc:spChg>
        <pc:picChg chg="add mod">
          <ac:chgData name="Antonio de los Mozos Alonso" userId="54c2d591-e37f-4785-9b7d-07eaedb3e02b" providerId="ADAL" clId="{171A3F55-C4CA-4BED-A4D2-6F044B284D00}" dt="2023-05-21T19:09:35.620" v="4215" actId="26606"/>
          <ac:picMkLst>
            <pc:docMk/>
            <pc:sldMk cId="2850991733" sldId="267"/>
            <ac:picMk id="5" creationId="{4126D312-2314-796A-FA0A-89AA59B67316}"/>
          </ac:picMkLst>
        </pc:picChg>
        <pc:picChg chg="add mod">
          <ac:chgData name="Antonio de los Mozos Alonso" userId="54c2d591-e37f-4785-9b7d-07eaedb3e02b" providerId="ADAL" clId="{171A3F55-C4CA-4BED-A4D2-6F044B284D00}" dt="2023-05-21T19:09:35.620" v="4215" actId="26606"/>
          <ac:picMkLst>
            <pc:docMk/>
            <pc:sldMk cId="2850991733" sldId="267"/>
            <ac:picMk id="7" creationId="{B438D1DC-5655-8F7B-3043-F24AF1F344F0}"/>
          </ac:picMkLst>
        </pc:picChg>
      </pc:sldChg>
      <pc:sldChg chg="addSp delSp modSp new mod setBg addAnim delAnim setClrOvrMap">
        <pc:chgData name="Antonio de los Mozos Alonso" userId="54c2d591-e37f-4785-9b7d-07eaedb3e02b" providerId="ADAL" clId="{171A3F55-C4CA-4BED-A4D2-6F044B284D00}" dt="2023-06-16T09:06:25.121" v="4556" actId="255"/>
        <pc:sldMkLst>
          <pc:docMk/>
          <pc:sldMk cId="1571992807" sldId="268"/>
        </pc:sldMkLst>
        <pc:spChg chg="mod">
          <ac:chgData name="Antonio de los Mozos Alonso" userId="54c2d591-e37f-4785-9b7d-07eaedb3e02b" providerId="ADAL" clId="{171A3F55-C4CA-4BED-A4D2-6F044B284D00}" dt="2023-06-16T09:06:25.121" v="4556" actId="255"/>
          <ac:spMkLst>
            <pc:docMk/>
            <pc:sldMk cId="1571992807" sldId="268"/>
            <ac:spMk id="2" creationId="{9F5ED5CF-61F8-D1DF-25CC-65C36B4B469B}"/>
          </ac:spMkLst>
        </pc:spChg>
        <pc:spChg chg="add del">
          <ac:chgData name="Antonio de los Mozos Alonso" userId="54c2d591-e37f-4785-9b7d-07eaedb3e02b" providerId="ADAL" clId="{171A3F55-C4CA-4BED-A4D2-6F044B284D00}" dt="2023-05-21T20:17:50.540" v="4247"/>
          <ac:spMkLst>
            <pc:docMk/>
            <pc:sldMk cId="1571992807" sldId="268"/>
            <ac:spMk id="3" creationId="{86DB2189-2673-7D97-CD83-4430BBDE0DDF}"/>
          </ac:spMkLst>
        </pc:spChg>
        <pc:spChg chg="add del">
          <ac:chgData name="Antonio de los Mozos Alonso" userId="54c2d591-e37f-4785-9b7d-07eaedb3e02b" providerId="ADAL" clId="{171A3F55-C4CA-4BED-A4D2-6F044B284D00}" dt="2023-05-21T20:17:23.938" v="4246" actId="26606"/>
          <ac:spMkLst>
            <pc:docMk/>
            <pc:sldMk cId="1571992807" sldId="268"/>
            <ac:spMk id="9" creationId="{0671A8AE-40A1-4631-A6B8-581AFF065482}"/>
          </ac:spMkLst>
        </pc:spChg>
        <pc:spChg chg="add del">
          <ac:chgData name="Antonio de los Mozos Alonso" userId="54c2d591-e37f-4785-9b7d-07eaedb3e02b" providerId="ADAL" clId="{171A3F55-C4CA-4BED-A4D2-6F044B284D00}" dt="2023-05-21T20:17:23.938" v="4246" actId="26606"/>
          <ac:spMkLst>
            <pc:docMk/>
            <pc:sldMk cId="1571992807" sldId="268"/>
            <ac:spMk id="11" creationId="{AB58EF07-17C2-48CF-ABB0-EEF1F17CB8F0}"/>
          </ac:spMkLst>
        </pc:spChg>
        <pc:spChg chg="add del">
          <ac:chgData name="Antonio de los Mozos Alonso" userId="54c2d591-e37f-4785-9b7d-07eaedb3e02b" providerId="ADAL" clId="{171A3F55-C4CA-4BED-A4D2-6F044B284D00}" dt="2023-05-21T20:17:23.938" v="4246" actId="26606"/>
          <ac:spMkLst>
            <pc:docMk/>
            <pc:sldMk cId="1571992807" sldId="268"/>
            <ac:spMk id="13" creationId="{AF2F604E-43BE-4DC3-B983-E071523364F8}"/>
          </ac:spMkLst>
        </pc:spChg>
        <pc:spChg chg="add del">
          <ac:chgData name="Antonio de los Mozos Alonso" userId="54c2d591-e37f-4785-9b7d-07eaedb3e02b" providerId="ADAL" clId="{171A3F55-C4CA-4BED-A4D2-6F044B284D00}" dt="2023-05-21T20:17:23.938" v="4246" actId="26606"/>
          <ac:spMkLst>
            <pc:docMk/>
            <pc:sldMk cId="1571992807" sldId="268"/>
            <ac:spMk id="15" creationId="{08C9B587-E65E-4B52-B37C-ABEBB6E87928}"/>
          </ac:spMkLst>
        </pc:spChg>
        <pc:spChg chg="add del">
          <ac:chgData name="Antonio de los Mozos Alonso" userId="54c2d591-e37f-4785-9b7d-07eaedb3e02b" providerId="ADAL" clId="{171A3F55-C4CA-4BED-A4D2-6F044B284D00}" dt="2023-05-21T20:18:51.617" v="4257" actId="26606"/>
          <ac:spMkLst>
            <pc:docMk/>
            <pc:sldMk cId="1571992807" sldId="268"/>
            <ac:spMk id="16" creationId="{77B1C991-C8CE-92A7-5760-6AD4B83693D2}"/>
          </ac:spMkLst>
        </pc:spChg>
        <pc:spChg chg="add del">
          <ac:chgData name="Antonio de los Mozos Alonso" userId="54c2d591-e37f-4785-9b7d-07eaedb3e02b" providerId="ADAL" clId="{171A3F55-C4CA-4BED-A4D2-6F044B284D00}" dt="2023-05-21T20:18:51.617" v="4257" actId="26606"/>
          <ac:spMkLst>
            <pc:docMk/>
            <pc:sldMk cId="1571992807" sldId="268"/>
            <ac:spMk id="19" creationId="{2DAA6C16-BF9B-4A3E-BC70-EE6015D4F967}"/>
          </ac:spMkLst>
        </pc:spChg>
        <pc:spChg chg="add del">
          <ac:chgData name="Antonio de los Mozos Alonso" userId="54c2d591-e37f-4785-9b7d-07eaedb3e02b" providerId="ADAL" clId="{171A3F55-C4CA-4BED-A4D2-6F044B284D00}" dt="2023-05-21T20:17:23.522" v="4245" actId="26606"/>
          <ac:spMkLst>
            <pc:docMk/>
            <pc:sldMk cId="1571992807" sldId="268"/>
            <ac:spMk id="20" creationId="{657F69E0-C4B0-4BEC-A689-4F8D877F05D4}"/>
          </ac:spMkLst>
        </pc:spChg>
        <pc:spChg chg="add del">
          <ac:chgData name="Antonio de los Mozos Alonso" userId="54c2d591-e37f-4785-9b7d-07eaedb3e02b" providerId="ADAL" clId="{171A3F55-C4CA-4BED-A4D2-6F044B284D00}" dt="2023-05-21T20:17:23.522" v="4245" actId="26606"/>
          <ac:spMkLst>
            <pc:docMk/>
            <pc:sldMk cId="1571992807" sldId="268"/>
            <ac:spMk id="22" creationId="{9F6380B4-6A1C-481E-8408-B4E6C75B9B81}"/>
          </ac:spMkLst>
        </pc:spChg>
        <pc:spChg chg="add del">
          <ac:chgData name="Antonio de los Mozos Alonso" userId="54c2d591-e37f-4785-9b7d-07eaedb3e02b" providerId="ADAL" clId="{171A3F55-C4CA-4BED-A4D2-6F044B284D00}" dt="2023-05-21T20:17:23.199" v="4244" actId="26606"/>
          <ac:spMkLst>
            <pc:docMk/>
            <pc:sldMk cId="1571992807" sldId="268"/>
            <ac:spMk id="27" creationId="{71B2258F-86CA-4D4D-8270-BC05FCDEBFB3}"/>
          </ac:spMkLst>
        </pc:spChg>
        <pc:spChg chg="add del">
          <ac:chgData name="Antonio de los Mozos Alonso" userId="54c2d591-e37f-4785-9b7d-07eaedb3e02b" providerId="ADAL" clId="{171A3F55-C4CA-4BED-A4D2-6F044B284D00}" dt="2023-05-21T20:18:52.136" v="4259" actId="26606"/>
          <ac:spMkLst>
            <pc:docMk/>
            <pc:sldMk cId="1571992807" sldId="268"/>
            <ac:spMk id="28" creationId="{84FBED99-6FC1-4BB5-8A6B-F44752C39259}"/>
          </ac:spMkLst>
        </pc:spChg>
        <pc:spChg chg="add del">
          <ac:chgData name="Antonio de los Mozos Alonso" userId="54c2d591-e37f-4785-9b7d-07eaedb3e02b" providerId="ADAL" clId="{171A3F55-C4CA-4BED-A4D2-6F044B284D00}" dt="2023-05-21T20:18:52.136" v="4259" actId="26606"/>
          <ac:spMkLst>
            <pc:docMk/>
            <pc:sldMk cId="1571992807" sldId="268"/>
            <ac:spMk id="29" creationId="{8EA2E5B2-7E46-41D7-993E-1472B65EDE2D}"/>
          </ac:spMkLst>
        </pc:spChg>
        <pc:spChg chg="add del">
          <ac:chgData name="Antonio de los Mozos Alonso" userId="54c2d591-e37f-4785-9b7d-07eaedb3e02b" providerId="ADAL" clId="{171A3F55-C4CA-4BED-A4D2-6F044B284D00}" dt="2023-05-21T20:18:52.136" v="4259" actId="26606"/>
          <ac:spMkLst>
            <pc:docMk/>
            <pc:sldMk cId="1571992807" sldId="268"/>
            <ac:spMk id="30" creationId="{789E161B-D345-4E9F-985D-649330815F57}"/>
          </ac:spMkLst>
        </pc:spChg>
        <pc:spChg chg="add del">
          <ac:chgData name="Antonio de los Mozos Alonso" userId="54c2d591-e37f-4785-9b7d-07eaedb3e02b" providerId="ADAL" clId="{171A3F55-C4CA-4BED-A4D2-6F044B284D00}" dt="2023-05-21T20:18:52.794" v="4261" actId="26606"/>
          <ac:spMkLst>
            <pc:docMk/>
            <pc:sldMk cId="1571992807" sldId="268"/>
            <ac:spMk id="32" creationId="{A7AE9375-4664-4DB2-922D-2782A6E439AC}"/>
          </ac:spMkLst>
        </pc:spChg>
        <pc:spChg chg="add del">
          <ac:chgData name="Antonio de los Mozos Alonso" userId="54c2d591-e37f-4785-9b7d-07eaedb3e02b" providerId="ADAL" clId="{171A3F55-C4CA-4BED-A4D2-6F044B284D00}" dt="2023-05-21T20:18:52.794" v="4261" actId="26606"/>
          <ac:spMkLst>
            <pc:docMk/>
            <pc:sldMk cId="1571992807" sldId="268"/>
            <ac:spMk id="34" creationId="{56BE577D-2709-345F-9340-3531FE408927}"/>
          </ac:spMkLst>
        </pc:spChg>
        <pc:spChg chg="add del">
          <ac:chgData name="Antonio de los Mozos Alonso" userId="54c2d591-e37f-4785-9b7d-07eaedb3e02b" providerId="ADAL" clId="{171A3F55-C4CA-4BED-A4D2-6F044B284D00}" dt="2023-05-21T20:19:02.828" v="4264" actId="26606"/>
          <ac:spMkLst>
            <pc:docMk/>
            <pc:sldMk cId="1571992807" sldId="268"/>
            <ac:spMk id="36" creationId="{C3896A03-3945-419A-B66B-4EE266EDD152}"/>
          </ac:spMkLst>
        </pc:spChg>
        <pc:spChg chg="add del">
          <ac:chgData name="Antonio de los Mozos Alonso" userId="54c2d591-e37f-4785-9b7d-07eaedb3e02b" providerId="ADAL" clId="{171A3F55-C4CA-4BED-A4D2-6F044B284D00}" dt="2023-05-21T20:19:02.828" v="4264" actId="26606"/>
          <ac:spMkLst>
            <pc:docMk/>
            <pc:sldMk cId="1571992807" sldId="268"/>
            <ac:spMk id="37" creationId="{B34F5AD2-EDBD-4BBD-A55C-EAFFD0C7097A}"/>
          </ac:spMkLst>
        </pc:spChg>
        <pc:spChg chg="add del">
          <ac:chgData name="Antonio de los Mozos Alonso" userId="54c2d591-e37f-4785-9b7d-07eaedb3e02b" providerId="ADAL" clId="{171A3F55-C4CA-4BED-A4D2-6F044B284D00}" dt="2023-05-21T20:19:02.828" v="4264" actId="26606"/>
          <ac:spMkLst>
            <pc:docMk/>
            <pc:sldMk cId="1571992807" sldId="268"/>
            <ac:spMk id="38" creationId="{450D3AD2-FA80-415F-A9CE-54D884561CD7}"/>
          </ac:spMkLst>
        </pc:spChg>
        <pc:spChg chg="add del">
          <ac:chgData name="Antonio de los Mozos Alonso" userId="54c2d591-e37f-4785-9b7d-07eaedb3e02b" providerId="ADAL" clId="{171A3F55-C4CA-4BED-A4D2-6F044B284D00}" dt="2023-05-21T20:19:00.648" v="4263" actId="478"/>
          <ac:spMkLst>
            <pc:docMk/>
            <pc:sldMk cId="1571992807" sldId="268"/>
            <ac:spMk id="39" creationId="{3B74195F-16B3-8302-5C22-BA07A448139D}"/>
          </ac:spMkLst>
        </pc:spChg>
        <pc:spChg chg="add del">
          <ac:chgData name="Antonio de los Mozos Alonso" userId="54c2d591-e37f-4785-9b7d-07eaedb3e02b" providerId="ADAL" clId="{171A3F55-C4CA-4BED-A4D2-6F044B284D00}" dt="2023-05-21T20:20:26.586" v="4286" actId="26606"/>
          <ac:spMkLst>
            <pc:docMk/>
            <pc:sldMk cId="1571992807" sldId="268"/>
            <ac:spMk id="43" creationId="{9CB95732-565A-4D2C-A3AB-CC460C0D3826}"/>
          </ac:spMkLst>
        </pc:spChg>
        <pc:spChg chg="add del">
          <ac:chgData name="Antonio de los Mozos Alonso" userId="54c2d591-e37f-4785-9b7d-07eaedb3e02b" providerId="ADAL" clId="{171A3F55-C4CA-4BED-A4D2-6F044B284D00}" dt="2023-05-21T20:20:26.586" v="4286" actId="26606"/>
          <ac:spMkLst>
            <pc:docMk/>
            <pc:sldMk cId="1571992807" sldId="268"/>
            <ac:spMk id="45" creationId="{77F1AF47-AE98-4034-BD91-1976FA4D9C4C}"/>
          </ac:spMkLst>
        </pc:spChg>
        <pc:spChg chg="add del">
          <ac:chgData name="Antonio de los Mozos Alonso" userId="54c2d591-e37f-4785-9b7d-07eaedb3e02b" providerId="ADAL" clId="{171A3F55-C4CA-4BED-A4D2-6F044B284D00}" dt="2023-05-21T20:20:26.586" v="4286" actId="26606"/>
          <ac:spMkLst>
            <pc:docMk/>
            <pc:sldMk cId="1571992807" sldId="268"/>
            <ac:spMk id="47" creationId="{8EC0EE2B-2029-48DD-893D-F528E651B07D}"/>
          </ac:spMkLst>
        </pc:spChg>
        <pc:spChg chg="add del">
          <ac:chgData name="Antonio de los Mozos Alonso" userId="54c2d591-e37f-4785-9b7d-07eaedb3e02b" providerId="ADAL" clId="{171A3F55-C4CA-4BED-A4D2-6F044B284D00}" dt="2023-05-21T20:20:26.586" v="4286" actId="26606"/>
          <ac:spMkLst>
            <pc:docMk/>
            <pc:sldMk cId="1571992807" sldId="268"/>
            <ac:spMk id="49" creationId="{45AE1D08-1ED1-4F59-B42F-4D8EA33DC8C6}"/>
          </ac:spMkLst>
        </pc:spChg>
        <pc:spChg chg="add del">
          <ac:chgData name="Antonio de los Mozos Alonso" userId="54c2d591-e37f-4785-9b7d-07eaedb3e02b" providerId="ADAL" clId="{171A3F55-C4CA-4BED-A4D2-6F044B284D00}" dt="2023-05-21T20:20:26.586" v="4286" actId="26606"/>
          <ac:spMkLst>
            <pc:docMk/>
            <pc:sldMk cId="1571992807" sldId="268"/>
            <ac:spMk id="51" creationId="{9A79B912-88EA-4640-BDEB-51B3B11A026A}"/>
          </ac:spMkLst>
        </pc:spChg>
        <pc:spChg chg="add del">
          <ac:chgData name="Antonio de los Mozos Alonso" userId="54c2d591-e37f-4785-9b7d-07eaedb3e02b" providerId="ADAL" clId="{171A3F55-C4CA-4BED-A4D2-6F044B284D00}" dt="2023-05-21T20:20:23.777" v="4283" actId="26606"/>
          <ac:spMkLst>
            <pc:docMk/>
            <pc:sldMk cId="1571992807" sldId="268"/>
            <ac:spMk id="56" creationId="{8C886788-700E-4D20-9F80-E0E96837A203}"/>
          </ac:spMkLst>
        </pc:spChg>
        <pc:spChg chg="add del">
          <ac:chgData name="Antonio de los Mozos Alonso" userId="54c2d591-e37f-4785-9b7d-07eaedb3e02b" providerId="ADAL" clId="{171A3F55-C4CA-4BED-A4D2-6F044B284D00}" dt="2023-05-21T20:20:23.777" v="4283" actId="26606"/>
          <ac:spMkLst>
            <pc:docMk/>
            <pc:sldMk cId="1571992807" sldId="268"/>
            <ac:spMk id="58" creationId="{1850674C-4E08-4C62-A3E2-6337FE4F7D86}"/>
          </ac:spMkLst>
        </pc:spChg>
        <pc:spChg chg="add del">
          <ac:chgData name="Antonio de los Mozos Alonso" userId="54c2d591-e37f-4785-9b7d-07eaedb3e02b" providerId="ADAL" clId="{171A3F55-C4CA-4BED-A4D2-6F044B284D00}" dt="2023-05-21T20:20:23.777" v="4283" actId="26606"/>
          <ac:spMkLst>
            <pc:docMk/>
            <pc:sldMk cId="1571992807" sldId="268"/>
            <ac:spMk id="60" creationId="{BCE4FF05-2B0C-4C97-A9B4-E163085A90E1}"/>
          </ac:spMkLst>
        </pc:spChg>
        <pc:spChg chg="add del">
          <ac:chgData name="Antonio de los Mozos Alonso" userId="54c2d591-e37f-4785-9b7d-07eaedb3e02b" providerId="ADAL" clId="{171A3F55-C4CA-4BED-A4D2-6F044B284D00}" dt="2023-05-21T20:20:23.777" v="4283" actId="26606"/>
          <ac:spMkLst>
            <pc:docMk/>
            <pc:sldMk cId="1571992807" sldId="268"/>
            <ac:spMk id="62" creationId="{529C2A7A-A6B6-4A56-B11C-8E967D88A60D}"/>
          </ac:spMkLst>
        </pc:spChg>
        <pc:spChg chg="add del">
          <ac:chgData name="Antonio de los Mozos Alonso" userId="54c2d591-e37f-4785-9b7d-07eaedb3e02b" providerId="ADAL" clId="{171A3F55-C4CA-4BED-A4D2-6F044B284D00}" dt="2023-05-21T20:20:23.777" v="4283" actId="26606"/>
          <ac:spMkLst>
            <pc:docMk/>
            <pc:sldMk cId="1571992807" sldId="268"/>
            <ac:spMk id="64" creationId="{FDBD7205-E536-4134-8768-AC3E1A3C5E59}"/>
          </ac:spMkLst>
        </pc:spChg>
        <pc:spChg chg="add del">
          <ac:chgData name="Antonio de los Mozos Alonso" userId="54c2d591-e37f-4785-9b7d-07eaedb3e02b" providerId="ADAL" clId="{171A3F55-C4CA-4BED-A4D2-6F044B284D00}" dt="2023-05-21T20:20:26.579" v="4285" actId="26606"/>
          <ac:spMkLst>
            <pc:docMk/>
            <pc:sldMk cId="1571992807" sldId="268"/>
            <ac:spMk id="66" creationId="{C3896A03-3945-419A-B66B-4EE266EDD152}"/>
          </ac:spMkLst>
        </pc:spChg>
        <pc:spChg chg="add del">
          <ac:chgData name="Antonio de los Mozos Alonso" userId="54c2d591-e37f-4785-9b7d-07eaedb3e02b" providerId="ADAL" clId="{171A3F55-C4CA-4BED-A4D2-6F044B284D00}" dt="2023-05-21T20:20:26.579" v="4285" actId="26606"/>
          <ac:spMkLst>
            <pc:docMk/>
            <pc:sldMk cId="1571992807" sldId="268"/>
            <ac:spMk id="67" creationId="{B34F5AD2-EDBD-4BBD-A55C-EAFFD0C7097A}"/>
          </ac:spMkLst>
        </pc:spChg>
        <pc:spChg chg="add del">
          <ac:chgData name="Antonio de los Mozos Alonso" userId="54c2d591-e37f-4785-9b7d-07eaedb3e02b" providerId="ADAL" clId="{171A3F55-C4CA-4BED-A4D2-6F044B284D00}" dt="2023-05-21T20:20:26.579" v="4285" actId="26606"/>
          <ac:spMkLst>
            <pc:docMk/>
            <pc:sldMk cId="1571992807" sldId="268"/>
            <ac:spMk id="68" creationId="{6832F003-FCA6-4CFB-A2EA-308F3AA257D1}"/>
          </ac:spMkLst>
        </pc:spChg>
        <pc:spChg chg="add del">
          <ac:chgData name="Antonio de los Mozos Alonso" userId="54c2d591-e37f-4785-9b7d-07eaedb3e02b" providerId="ADAL" clId="{171A3F55-C4CA-4BED-A4D2-6F044B284D00}" dt="2023-05-21T20:46:43.943" v="4293" actId="26606"/>
          <ac:spMkLst>
            <pc:docMk/>
            <pc:sldMk cId="1571992807" sldId="268"/>
            <ac:spMk id="70" creationId="{8C886788-700E-4D20-9F80-E0E96837A203}"/>
          </ac:spMkLst>
        </pc:spChg>
        <pc:spChg chg="add del">
          <ac:chgData name="Antonio de los Mozos Alonso" userId="54c2d591-e37f-4785-9b7d-07eaedb3e02b" providerId="ADAL" clId="{171A3F55-C4CA-4BED-A4D2-6F044B284D00}" dt="2023-05-21T20:46:43.943" v="4293" actId="26606"/>
          <ac:spMkLst>
            <pc:docMk/>
            <pc:sldMk cId="1571992807" sldId="268"/>
            <ac:spMk id="71" creationId="{1850674C-4E08-4C62-A3E2-6337FE4F7D86}"/>
          </ac:spMkLst>
        </pc:spChg>
        <pc:spChg chg="add del">
          <ac:chgData name="Antonio de los Mozos Alonso" userId="54c2d591-e37f-4785-9b7d-07eaedb3e02b" providerId="ADAL" clId="{171A3F55-C4CA-4BED-A4D2-6F044B284D00}" dt="2023-05-21T20:46:43.943" v="4293" actId="26606"/>
          <ac:spMkLst>
            <pc:docMk/>
            <pc:sldMk cId="1571992807" sldId="268"/>
            <ac:spMk id="72" creationId="{BCE4FF05-2B0C-4C97-A9B4-E163085A90E1}"/>
          </ac:spMkLst>
        </pc:spChg>
        <pc:spChg chg="add del">
          <ac:chgData name="Antonio de los Mozos Alonso" userId="54c2d591-e37f-4785-9b7d-07eaedb3e02b" providerId="ADAL" clId="{171A3F55-C4CA-4BED-A4D2-6F044B284D00}" dt="2023-05-21T20:46:43.943" v="4293" actId="26606"/>
          <ac:spMkLst>
            <pc:docMk/>
            <pc:sldMk cId="1571992807" sldId="268"/>
            <ac:spMk id="73" creationId="{529C2A7A-A6B6-4A56-B11C-8E967D88A60D}"/>
          </ac:spMkLst>
        </pc:spChg>
        <pc:spChg chg="add del">
          <ac:chgData name="Antonio de los Mozos Alonso" userId="54c2d591-e37f-4785-9b7d-07eaedb3e02b" providerId="ADAL" clId="{171A3F55-C4CA-4BED-A4D2-6F044B284D00}" dt="2023-05-21T20:46:43.943" v="4293" actId="26606"/>
          <ac:spMkLst>
            <pc:docMk/>
            <pc:sldMk cId="1571992807" sldId="268"/>
            <ac:spMk id="74" creationId="{FDBD7205-E536-4134-8768-AC3E1A3C5E59}"/>
          </ac:spMkLst>
        </pc:spChg>
        <pc:spChg chg="add">
          <ac:chgData name="Antonio de los Mozos Alonso" userId="54c2d591-e37f-4785-9b7d-07eaedb3e02b" providerId="ADAL" clId="{171A3F55-C4CA-4BED-A4D2-6F044B284D00}" dt="2023-05-21T20:46:43.943" v="4293" actId="26606"/>
          <ac:spMkLst>
            <pc:docMk/>
            <pc:sldMk cId="1571992807" sldId="268"/>
            <ac:spMk id="79" creationId="{34790F99-C881-47C9-B3DC-C959D4418EA2}"/>
          </ac:spMkLst>
        </pc:spChg>
        <pc:spChg chg="add">
          <ac:chgData name="Antonio de los Mozos Alonso" userId="54c2d591-e37f-4785-9b7d-07eaedb3e02b" providerId="ADAL" clId="{171A3F55-C4CA-4BED-A4D2-6F044B284D00}" dt="2023-05-21T20:46:43.943" v="4293" actId="26606"/>
          <ac:spMkLst>
            <pc:docMk/>
            <pc:sldMk cId="1571992807" sldId="268"/>
            <ac:spMk id="81" creationId="{EED8D03E-F375-4E67-B932-FF9B007BB420}"/>
          </ac:spMkLst>
        </pc:spChg>
        <pc:grpChg chg="add del">
          <ac:chgData name="Antonio de los Mozos Alonso" userId="54c2d591-e37f-4785-9b7d-07eaedb3e02b" providerId="ADAL" clId="{171A3F55-C4CA-4BED-A4D2-6F044B284D00}" dt="2023-05-21T20:18:51.617" v="4257" actId="26606"/>
          <ac:grpSpMkLst>
            <pc:docMk/>
            <pc:sldMk cId="1571992807" sldId="268"/>
            <ac:grpSpMk id="21" creationId="{D4C516A3-38C0-4F58-9700-081CB0D1A089}"/>
          </ac:grpSpMkLst>
        </pc:grpChg>
        <pc:picChg chg="add del mod">
          <ac:chgData name="Antonio de los Mozos Alonso" userId="54c2d591-e37f-4785-9b7d-07eaedb3e02b" providerId="ADAL" clId="{171A3F55-C4CA-4BED-A4D2-6F044B284D00}" dt="2023-05-21T20:17:23.938" v="4246" actId="26606"/>
          <ac:picMkLst>
            <pc:docMk/>
            <pc:sldMk cId="1571992807" sldId="268"/>
            <ac:picMk id="5" creationId="{FAC33D56-AACD-ADD9-231D-099DDB850C6F}"/>
          </ac:picMkLst>
        </pc:picChg>
        <pc:picChg chg="add mod ord">
          <ac:chgData name="Antonio de los Mozos Alonso" userId="54c2d591-e37f-4785-9b7d-07eaedb3e02b" providerId="ADAL" clId="{171A3F55-C4CA-4BED-A4D2-6F044B284D00}" dt="2023-05-21T20:47:40.959" v="4313" actId="14100"/>
          <ac:picMkLst>
            <pc:docMk/>
            <pc:sldMk cId="1571992807" sldId="268"/>
            <ac:picMk id="6" creationId="{3BA940D2-E1C9-B36A-40EF-30C032802E83}"/>
          </ac:picMkLst>
        </pc:picChg>
        <pc:picChg chg="add mod ord">
          <ac:chgData name="Antonio de los Mozos Alonso" userId="54c2d591-e37f-4785-9b7d-07eaedb3e02b" providerId="ADAL" clId="{171A3F55-C4CA-4BED-A4D2-6F044B284D00}" dt="2023-05-21T20:47:56.545" v="4319" actId="1076"/>
          <ac:picMkLst>
            <pc:docMk/>
            <pc:sldMk cId="1571992807" sldId="268"/>
            <ac:picMk id="8" creationId="{BE7AF862-1D1E-F8DE-C8AF-E6875945B2DF}"/>
          </ac:picMkLst>
        </pc:picChg>
        <pc:picChg chg="add mod ord">
          <ac:chgData name="Antonio de los Mozos Alonso" userId="54c2d591-e37f-4785-9b7d-07eaedb3e02b" providerId="ADAL" clId="{171A3F55-C4CA-4BED-A4D2-6F044B284D00}" dt="2023-05-21T20:47:47.800" v="4316" actId="1076"/>
          <ac:picMkLst>
            <pc:docMk/>
            <pc:sldMk cId="1571992807" sldId="268"/>
            <ac:picMk id="12" creationId="{C80FC57F-63A8-7EDB-034B-A93B1404FD0F}"/>
          </ac:picMkLst>
        </pc:picChg>
        <pc:cxnChg chg="add del">
          <ac:chgData name="Antonio de los Mozos Alonso" userId="54c2d591-e37f-4785-9b7d-07eaedb3e02b" providerId="ADAL" clId="{171A3F55-C4CA-4BED-A4D2-6F044B284D00}" dt="2023-05-21T20:18:52.794" v="4261" actId="26606"/>
          <ac:cxnSpMkLst>
            <pc:docMk/>
            <pc:sldMk cId="1571992807" sldId="268"/>
            <ac:cxnSpMk id="23" creationId="{B7188D9B-1674-419B-A379-D1632A7EC3A2}"/>
          </ac:cxnSpMkLst>
        </pc:cxnChg>
        <pc:cxnChg chg="add del">
          <ac:chgData name="Antonio de los Mozos Alonso" userId="54c2d591-e37f-4785-9b7d-07eaedb3e02b" providerId="ADAL" clId="{171A3F55-C4CA-4BED-A4D2-6F044B284D00}" dt="2023-05-21T20:18:52.794" v="4261" actId="26606"/>
          <ac:cxnSpMkLst>
            <pc:docMk/>
            <pc:sldMk cId="1571992807" sldId="268"/>
            <ac:cxnSpMk id="33" creationId="{EE504C98-6397-41C1-A8D8-2D9C4ED307E0}"/>
          </ac:cxnSpMkLst>
        </pc:cxnChg>
      </pc:sldChg>
      <pc:sldChg chg="addSp delSp modSp add del mod setBg delDesignElem">
        <pc:chgData name="Antonio de los Mozos Alonso" userId="54c2d591-e37f-4785-9b7d-07eaedb3e02b" providerId="ADAL" clId="{171A3F55-C4CA-4BED-A4D2-6F044B284D00}" dt="2023-05-21T20:20:15.564" v="4281" actId="47"/>
        <pc:sldMkLst>
          <pc:docMk/>
          <pc:sldMk cId="1664167838" sldId="269"/>
        </pc:sldMkLst>
        <pc:spChg chg="mod">
          <ac:chgData name="Antonio de los Mozos Alonso" userId="54c2d591-e37f-4785-9b7d-07eaedb3e02b" providerId="ADAL" clId="{171A3F55-C4CA-4BED-A4D2-6F044B284D00}" dt="2023-05-21T20:19:54.585" v="4272" actId="20577"/>
          <ac:spMkLst>
            <pc:docMk/>
            <pc:sldMk cId="1664167838" sldId="269"/>
            <ac:spMk id="2" creationId="{93FBBE29-C656-A582-BA1A-8D0861791A07}"/>
          </ac:spMkLst>
        </pc:spChg>
        <pc:spChg chg="del">
          <ac:chgData name="Antonio de los Mozos Alonso" userId="54c2d591-e37f-4785-9b7d-07eaedb3e02b" providerId="ADAL" clId="{171A3F55-C4CA-4BED-A4D2-6F044B284D00}" dt="2023-05-21T20:19:35.636" v="4266"/>
          <ac:spMkLst>
            <pc:docMk/>
            <pc:sldMk cId="1664167838" sldId="269"/>
            <ac:spMk id="13" creationId="{F944E337-3E5D-4A1F-A5A1-2057F25B8A7B}"/>
          </ac:spMkLst>
        </pc:spChg>
        <pc:spChg chg="del">
          <ac:chgData name="Antonio de los Mozos Alonso" userId="54c2d591-e37f-4785-9b7d-07eaedb3e02b" providerId="ADAL" clId="{171A3F55-C4CA-4BED-A4D2-6F044B284D00}" dt="2023-05-21T20:19:35.636" v="4266"/>
          <ac:spMkLst>
            <pc:docMk/>
            <pc:sldMk cId="1664167838" sldId="269"/>
            <ac:spMk id="14" creationId="{4DA50D69-7CF7-4844-B844-A2B821C77F24}"/>
          </ac:spMkLst>
        </pc:spChg>
        <pc:picChg chg="add mod ord">
          <ac:chgData name="Antonio de los Mozos Alonso" userId="54c2d591-e37f-4785-9b7d-07eaedb3e02b" providerId="ADAL" clId="{171A3F55-C4CA-4BED-A4D2-6F044B284D00}" dt="2023-05-21T20:20:09.869" v="4280" actId="1076"/>
          <ac:picMkLst>
            <pc:docMk/>
            <pc:sldMk cId="1664167838" sldId="269"/>
            <ac:picMk id="4" creationId="{3A77DB36-27B0-A66B-1D29-715E7FFA7406}"/>
          </ac:picMkLst>
        </pc:picChg>
        <pc:picChg chg="del">
          <ac:chgData name="Antonio de los Mozos Alonso" userId="54c2d591-e37f-4785-9b7d-07eaedb3e02b" providerId="ADAL" clId="{171A3F55-C4CA-4BED-A4D2-6F044B284D00}" dt="2023-05-21T20:19:56.413" v="4273" actId="478"/>
          <ac:picMkLst>
            <pc:docMk/>
            <pc:sldMk cId="1664167838" sldId="269"/>
            <ac:picMk id="15" creationId="{03F2AF99-EC39-E609-FD29-E7DC37C9BB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F8B59-4D81-6E40-669F-07707133D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D7B6FA-31B5-3702-D393-5821EBABA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6CDA26-92F8-A6BA-230F-F1A0CF38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0089-E12A-4F8C-A734-223436B6F3BA}" type="datetimeFigureOut">
              <a:rPr lang="es-ES" smtClean="0"/>
              <a:t>16/06/2023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2CA988-01C6-5AD5-150A-06E650B6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95EEC2-76D0-E9B9-D444-EA0F11B5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CC5-574D-4CBD-AB32-5BF4E007806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602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A3DE4-0A73-C1E7-AD97-8FA1DDA0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F016A1-9F5B-C819-066C-D7F616210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E6A17-EED9-3F99-6F2E-C3DD7CCD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0089-E12A-4F8C-A734-223436B6F3BA}" type="datetimeFigureOut">
              <a:rPr lang="es-ES" smtClean="0"/>
              <a:t>16/06/2023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127DE2-890F-10E3-F4AB-BD7613C4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E196DC-39B5-8E0E-766F-8AC0FB5E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CC5-574D-4CBD-AB32-5BF4E007806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991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741184-ED89-B401-E310-32370E74E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6A9242-3F06-B73B-818C-2302BF158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4CF21-A538-BA08-2BC1-8945783B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0089-E12A-4F8C-A734-223436B6F3BA}" type="datetimeFigureOut">
              <a:rPr lang="es-ES" smtClean="0"/>
              <a:t>16/06/2023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340214-C63D-70CC-FDFA-5B0525AB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AC07DC-482E-EA5F-4970-FD2426BE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CC5-574D-4CBD-AB32-5BF4E007806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337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8BF8B-C586-B62D-24AD-132CCF91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034E16-713A-E634-AB7F-AA3F620B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6E4A9C-1641-E5BF-FBEA-AA25EF87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0089-E12A-4F8C-A734-223436B6F3BA}" type="datetimeFigureOut">
              <a:rPr lang="es-ES" smtClean="0"/>
              <a:t>16/06/2023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D429EA-2D05-8FBE-6EBD-FD32C0DC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BC44CC-745F-CC73-01BE-7673E512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CC5-574D-4CBD-AB32-5BF4E007806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946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7AD8C-3A9B-11DD-3CCE-8B9FF466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2F1553-4E77-F67F-6191-CD4F61712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6200D2-9796-401F-86F3-50BBD63A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0089-E12A-4F8C-A734-223436B6F3BA}" type="datetimeFigureOut">
              <a:rPr lang="es-ES" smtClean="0"/>
              <a:t>16/06/2023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DEE9B7-05A2-973E-89A2-29DA241B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9D719D-CCAB-E5B8-1D25-4F42DBB8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CC5-574D-4CBD-AB32-5BF4E007806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858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8CE34-CDB2-0A61-EE79-61C542E9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CB06B6-5A22-0E16-5E68-3869F3040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20B93C-8EAF-95BA-1B99-133029C1F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7085B-CC52-D97D-E2D3-9A8F7CE0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0089-E12A-4F8C-A734-223436B6F3BA}" type="datetimeFigureOut">
              <a:rPr lang="es-ES" smtClean="0"/>
              <a:t>16/06/2023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5EA032-1180-9576-7E37-058F4BA6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7A325E-BDE9-9A26-BD77-83B9451A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CC5-574D-4CBD-AB32-5BF4E007806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14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F394A-E5AA-4F7D-9F3B-AE6C7AB3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35604B-F614-C4ED-4DE1-786A292EC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DD1B75-BBCA-DEF7-92F1-250F83CCD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0E4C35-03D0-44E2-A701-66C728053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1900C6-C45F-300C-0263-2C4A5AE1D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12C274-73C9-E2A3-463C-E2A0A3AC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0089-E12A-4F8C-A734-223436B6F3BA}" type="datetimeFigureOut">
              <a:rPr lang="es-ES" smtClean="0"/>
              <a:t>16/06/2023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B0FD46-6258-49C1-CB52-2989CA37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9E6E6-C794-5343-D639-37EE4461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CC5-574D-4CBD-AB32-5BF4E007806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443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46B6B-AEFF-CBDA-A238-E8D6E8BD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310FA7-3B6B-73ED-AF3F-585E84CB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0089-E12A-4F8C-A734-223436B6F3BA}" type="datetimeFigureOut">
              <a:rPr lang="es-ES" smtClean="0"/>
              <a:t>16/06/2023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05A8B1-E20B-0254-B008-936B5C0A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513B8E-379F-C3F0-A1E6-95F47371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CC5-574D-4CBD-AB32-5BF4E007806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105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8D95EC-9E5A-E2DC-9AE0-B6326C33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0089-E12A-4F8C-A734-223436B6F3BA}" type="datetimeFigureOut">
              <a:rPr lang="es-ES" smtClean="0"/>
              <a:t>16/06/2023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9FB114-DBF0-1F9F-FDB6-6CAC6D72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D43481-2ED5-09F0-14E3-2360F080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CC5-574D-4CBD-AB32-5BF4E007806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500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ED664-96D9-02BF-3172-853B99AB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5845FD-FD44-5386-7D35-3C73F4C7B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A421A-D0FB-C4AC-5175-2CAB47C0F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451275-6EB2-CE17-93CA-89760A14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0089-E12A-4F8C-A734-223436B6F3BA}" type="datetimeFigureOut">
              <a:rPr lang="es-ES" smtClean="0"/>
              <a:t>16/06/2023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076CE9-C2E7-F6E0-C928-07BEB5F6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E2A76E-17B0-BBD2-7523-8DEF55E8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CC5-574D-4CBD-AB32-5BF4E007806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012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07A84-A3CB-77AB-B7C6-14A1437E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611578-9724-A7E5-D22B-20C7E5F82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CE0B02-3CD6-8A75-DC64-F05A900DC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96CC95-2AB2-6F1C-3AC4-8621ACBE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0089-E12A-4F8C-A734-223436B6F3BA}" type="datetimeFigureOut">
              <a:rPr lang="es-ES" smtClean="0"/>
              <a:t>16/06/2023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E8465F-D6F9-A8F7-B0E5-6955A755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756B6B-55D0-FC77-6BD7-C0D33E6C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CC5-574D-4CBD-AB32-5BF4E007806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228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C03CDD-73CB-0E41-C229-6C20DFB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F1A81B-B598-888C-D3E1-1A8BCED97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95B419-9BC8-7CED-B998-53614C965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10089-E12A-4F8C-A734-223436B6F3BA}" type="datetimeFigureOut">
              <a:rPr lang="es-ES" smtClean="0"/>
              <a:t>16/06/2023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6524A-6E63-885E-F2DA-12F26A564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555FA1-8091-DED1-0C3C-CEB7FCCB4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6CC5-574D-4CBD-AB32-5BF4E007806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537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31">
            <a:extLst>
              <a:ext uri="{FF2B5EF4-FFF2-40B4-BE49-F238E27FC236}">
                <a16:creationId xmlns:a16="http://schemas.microsoft.com/office/drawing/2014/main" id="{160022CF-D73B-45FB-8DD4-1B1C0C92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57B3D2-FBF4-BFDF-3F74-7E8C87B50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7" y="741082"/>
            <a:ext cx="9224061" cy="9496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s-ES" sz="3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Predicción de series temporales aplicada a activos financieros</a:t>
            </a:r>
            <a:endParaRPr lang="es-E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6" name="Freeform: Shape 1033">
            <a:extLst>
              <a:ext uri="{FF2B5EF4-FFF2-40B4-BE49-F238E27FC236}">
                <a16:creationId xmlns:a16="http://schemas.microsoft.com/office/drawing/2014/main" id="{AC2C106E-0A9A-4090-95B9-B7070646D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61483" y="-2"/>
            <a:ext cx="1329192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101112" y="6857735"/>
                </a:lnTo>
                <a:cubicBezTo>
                  <a:pt x="115369" y="6839114"/>
                  <a:pt x="142394" y="6806441"/>
                  <a:pt x="137705" y="6776847"/>
                </a:cubicBezTo>
                <a:cubicBezTo>
                  <a:pt x="148424" y="6767643"/>
                  <a:pt x="156380" y="6753187"/>
                  <a:pt x="149205" y="6737706"/>
                </a:cubicBezTo>
                <a:cubicBezTo>
                  <a:pt x="155245" y="6708183"/>
                  <a:pt x="170958" y="6713000"/>
                  <a:pt x="173944" y="6691589"/>
                </a:cubicBezTo>
                <a:cubicBezTo>
                  <a:pt x="174057" y="6689618"/>
                  <a:pt x="165855" y="6661941"/>
                  <a:pt x="165968" y="6659970"/>
                </a:cubicBezTo>
                <a:cubicBezTo>
                  <a:pt x="166538" y="6656036"/>
                  <a:pt x="165560" y="6637698"/>
                  <a:pt x="166592" y="6636211"/>
                </a:cubicBezTo>
                <a:lnTo>
                  <a:pt x="184036" y="6594177"/>
                </a:lnTo>
                <a:cubicBezTo>
                  <a:pt x="192044" y="6580421"/>
                  <a:pt x="188570" y="6573022"/>
                  <a:pt x="198076" y="6557575"/>
                </a:cubicBezTo>
                <a:cubicBezTo>
                  <a:pt x="200255" y="6540981"/>
                  <a:pt x="232864" y="6478671"/>
                  <a:pt x="251033" y="6492130"/>
                </a:cubicBezTo>
                <a:cubicBezTo>
                  <a:pt x="252316" y="6486906"/>
                  <a:pt x="263405" y="6432771"/>
                  <a:pt x="266720" y="6431610"/>
                </a:cubicBezTo>
                <a:lnTo>
                  <a:pt x="310425" y="6379786"/>
                </a:lnTo>
                <a:cubicBezTo>
                  <a:pt x="310468" y="6347539"/>
                  <a:pt x="314739" y="6343120"/>
                  <a:pt x="293648" y="6334727"/>
                </a:cubicBezTo>
                <a:cubicBezTo>
                  <a:pt x="293165" y="6323607"/>
                  <a:pt x="271546" y="6324415"/>
                  <a:pt x="271063" y="6313295"/>
                </a:cubicBezTo>
                <a:cubicBezTo>
                  <a:pt x="270633" y="6307513"/>
                  <a:pt x="278657" y="6285828"/>
                  <a:pt x="278227" y="6280046"/>
                </a:cubicBezTo>
                <a:cubicBezTo>
                  <a:pt x="276993" y="6275532"/>
                  <a:pt x="276658" y="6280700"/>
                  <a:pt x="281226" y="6272987"/>
                </a:cubicBezTo>
                <a:lnTo>
                  <a:pt x="288000" y="6252834"/>
                </a:ln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18CD98-686B-6788-C2AD-1976277A8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3347" y="2224585"/>
            <a:ext cx="5372475" cy="3698543"/>
          </a:xfrm>
        </p:spPr>
        <p:txBody>
          <a:bodyPr>
            <a:normAutofit lnSpcReduction="10000"/>
          </a:bodyPr>
          <a:lstStyle/>
          <a:p>
            <a:pPr marL="163532" algn="just" defTabSz="832104">
              <a:spcBef>
                <a:spcPts val="910"/>
              </a:spcBef>
            </a:pPr>
            <a:r>
              <a:rPr lang="es-E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Antonio de los Mozos Alonso</a:t>
            </a:r>
            <a:endParaRPr lang="es-ES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163532" algn="just" defTabSz="832104">
              <a:spcBef>
                <a:spcPts val="910"/>
              </a:spcBef>
            </a:pPr>
            <a:r>
              <a:rPr lang="es-E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 </a:t>
            </a:r>
            <a:endParaRPr lang="es-ES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163532" algn="just" defTabSz="832104">
              <a:spcBef>
                <a:spcPts val="910"/>
              </a:spcBef>
            </a:pPr>
            <a:r>
              <a:rPr lang="es-E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MU Ingeniería Computacional y Matemática</a:t>
            </a:r>
          </a:p>
          <a:p>
            <a:pPr marL="163532" algn="just" defTabSz="832104">
              <a:spcBef>
                <a:spcPts val="910"/>
              </a:spcBef>
            </a:pPr>
            <a:r>
              <a:rPr lang="es-E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Área de Inteligencia Artificial</a:t>
            </a:r>
          </a:p>
          <a:p>
            <a:pPr marL="163532" algn="just" defTabSz="832104">
              <a:spcBef>
                <a:spcPts val="910"/>
              </a:spcBef>
            </a:pPr>
            <a:r>
              <a:rPr lang="es-E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 </a:t>
            </a:r>
            <a:endParaRPr lang="es-ES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163532" algn="just" defTabSz="832104">
              <a:spcBef>
                <a:spcPts val="910"/>
              </a:spcBef>
            </a:pPr>
            <a:r>
              <a:rPr lang="es-E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Nombre Tutor/a de TF</a:t>
            </a:r>
            <a:endParaRPr lang="es-ES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163532" algn="just" defTabSz="832104">
              <a:spcBef>
                <a:spcPts val="910"/>
              </a:spcBef>
            </a:pPr>
            <a:r>
              <a:rPr lang="es-E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Carlos Gaitán Poyatos</a:t>
            </a:r>
          </a:p>
          <a:p>
            <a:pPr marL="163532" algn="just" defTabSz="832104">
              <a:spcBef>
                <a:spcPts val="910"/>
              </a:spcBef>
            </a:pPr>
            <a:r>
              <a:rPr lang="es-E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Profesor/a responsable de la asignatura</a:t>
            </a:r>
            <a:endParaRPr lang="es-ES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163532" algn="just" defTabSz="832104">
              <a:spcBef>
                <a:spcPts val="910"/>
              </a:spcBef>
            </a:pPr>
            <a:r>
              <a:rPr lang="es-E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Carles Ventura Royo</a:t>
            </a:r>
          </a:p>
          <a:p>
            <a:pPr marL="163532" algn="just" defTabSz="832104">
              <a:spcBef>
                <a:spcPts val="910"/>
              </a:spcBef>
            </a:pPr>
            <a:r>
              <a:rPr lang="es-E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 </a:t>
            </a:r>
            <a:endParaRPr lang="es-ES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163532" algn="just" defTabSz="832104">
              <a:spcBef>
                <a:spcPts val="910"/>
              </a:spcBef>
            </a:pPr>
            <a:r>
              <a:rPr lang="es-E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Fecha Entrega </a:t>
            </a:r>
            <a:endParaRPr lang="es-ES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163532" algn="just" defTabSz="832104">
              <a:spcBef>
                <a:spcPts val="910"/>
              </a:spcBef>
            </a:pPr>
            <a:r>
              <a:rPr lang="es-E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07/06/2023</a:t>
            </a:r>
          </a:p>
          <a:p>
            <a:endParaRPr lang="es-ES" sz="5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38A0E6-CCCF-982B-9AD7-353259AE1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57" y="2224585"/>
            <a:ext cx="1965376" cy="46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n 1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8519F19-0F52-18C3-2C76-E4A5EB420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60" y="3057379"/>
            <a:ext cx="1995972" cy="286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80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FBBE29-C656-A582-BA1A-8D086179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s-ES" dirty="0"/>
              <a:t>Conclusiones</a:t>
            </a:r>
          </a:p>
        </p:txBody>
      </p:sp>
      <p:pic>
        <p:nvPicPr>
          <p:cNvPr id="15" name="Picture 4" descr="Bombillas blancas con una amarilla que sobresale">
            <a:extLst>
              <a:ext uri="{FF2B5EF4-FFF2-40B4-BE49-F238E27FC236}">
                <a16:creationId xmlns:a16="http://schemas.microsoft.com/office/drawing/2014/main" id="{03F2AF99-EC39-E609-FD29-E7DC37C9B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92" r="39662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00503-69EF-6325-4692-29559C02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460" y="1940440"/>
            <a:ext cx="7426882" cy="3900730"/>
          </a:xfrm>
        </p:spPr>
        <p:txBody>
          <a:bodyPr anchor="t">
            <a:noAutofit/>
          </a:bodyPr>
          <a:lstStyle/>
          <a:p>
            <a:r>
              <a:rPr lang="es-ES" sz="2400" dirty="0"/>
              <a:t>Las redes LSTM son eficaces en el aprendizaje de series temporales.</a:t>
            </a:r>
          </a:p>
          <a:p>
            <a:r>
              <a:rPr lang="es-ES" sz="2400" dirty="0"/>
              <a:t>Mezclando redes LSTM con métodos como Montecarlo, podemos extraer todo el conocimiento que el modelo ha aprendido sobre la serie temporal.</a:t>
            </a:r>
          </a:p>
          <a:p>
            <a:r>
              <a:rPr lang="es-ES" sz="2400" dirty="0"/>
              <a:t>La metodología Agile es útil para desarrollar proyectos de estas características.</a:t>
            </a:r>
          </a:p>
          <a:p>
            <a:r>
              <a:rPr lang="es-ES" sz="2400" dirty="0"/>
              <a:t>Los objetivos propuestos al inicio del proyecto se han cumplido.</a:t>
            </a:r>
          </a:p>
        </p:txBody>
      </p:sp>
    </p:spTree>
    <p:extLst>
      <p:ext uri="{BB962C8B-B14F-4D97-AF65-F5344CB8AC3E}">
        <p14:creationId xmlns:p14="http://schemas.microsoft.com/office/powerpoint/2010/main" val="237136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5C77E9-67E7-66EA-7BF0-EA36E30C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Limitaciones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40232-9AB2-F488-AD4C-B4FBBE3E3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229" y="2233649"/>
            <a:ext cx="9513948" cy="3737247"/>
          </a:xfrm>
        </p:spPr>
        <p:txBody>
          <a:bodyPr anchor="ctr">
            <a:normAutofit lnSpcReduction="10000"/>
          </a:bodyPr>
          <a:lstStyle/>
          <a:p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utilidad de este tipo de redes es cuestionable, ya que no son capaces de predecir por si solas valores muy a futuro.</a:t>
            </a:r>
          </a:p>
          <a:p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Coste computacional alto de la solución final del proyecto, necesario ejecutar con GPU para que el entrenamiento y predicción de la red neuronal sea rápido.</a:t>
            </a:r>
          </a:p>
          <a:p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Cuando hacemos simulación tendríamos que tener varias GPUs disponibles para poder ejecutar de forma paralela las diferentes trazas.</a:t>
            </a:r>
          </a:p>
          <a:p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 precio de los activos financieros está influenciado por infinitas variables externas, el conocimiento que nos puede dar el histórico de precios es muy limitado.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4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BB01B-8422-2DBF-399D-200F777C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s-ES" dirty="0"/>
              <a:t>Líneas de trabajo futuras.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F77C4-6B21-AD44-53D0-37531584E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s-ES" sz="2000" dirty="0"/>
              <a:t>Combinar los resultados de la simulación con las funcionalidades financieras para poder predecir riesgos y rendimientos de un portfolio completo a futuro.</a:t>
            </a:r>
          </a:p>
          <a:p>
            <a:r>
              <a:rPr lang="es-ES" sz="2000" dirty="0"/>
              <a:t>Investigar nuevas tecnologías o modelos capaces de generar mayor cantidad de información al ser entrenadas con series temporales.</a:t>
            </a:r>
          </a:p>
        </p:txBody>
      </p:sp>
      <p:pic>
        <p:nvPicPr>
          <p:cNvPr id="5" name="Imagen 4" descr="Escala de tiempo&#10;&#10;Descripción generada automáticamente">
            <a:extLst>
              <a:ext uri="{FF2B5EF4-FFF2-40B4-BE49-F238E27FC236}">
                <a16:creationId xmlns:a16="http://schemas.microsoft.com/office/drawing/2014/main" id="{4126D312-2314-796A-FA0A-89AA59B67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46" y="791121"/>
            <a:ext cx="4491887" cy="2329125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B438D1DC-5655-8F7B-3043-F24AF1F34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46" y="3786782"/>
            <a:ext cx="4491887" cy="219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9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34790F99-C881-47C9-B3DC-C959D441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5ED5CF-61F8-D1DF-25CC-65C36B4B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33" y="2218655"/>
            <a:ext cx="4343688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/>
              <a:t>¡Gracias!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C80FC57F-63A8-7EDB-034B-A93B1404F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26" y="5007"/>
            <a:ext cx="4401053" cy="2244537"/>
          </a:xfrm>
          <a:prstGeom prst="rect">
            <a:avLst/>
          </a:prstGeom>
        </p:spPr>
      </p:pic>
      <p:pic>
        <p:nvPicPr>
          <p:cNvPr id="8" name="Imagen 7" descr="Interfaz de usuario gráfica, Gráfico, Gráfico de líneas&#10;&#10;Descripción generada automáticamente">
            <a:extLst>
              <a:ext uri="{FF2B5EF4-FFF2-40B4-BE49-F238E27FC236}">
                <a16:creationId xmlns:a16="http://schemas.microsoft.com/office/drawing/2014/main" id="{BE7AF862-1D1E-F8DE-C8AF-E6875945B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693" y="2020996"/>
            <a:ext cx="4899509" cy="2572244"/>
          </a:xfrm>
          <a:prstGeom prst="rect">
            <a:avLst/>
          </a:prstGeom>
        </p:spPr>
      </p:pic>
      <p:pic>
        <p:nvPicPr>
          <p:cNvPr id="6" name="Marcador de contenido 5" descr="Gráfico&#10;&#10;Descripción generada automáticamente">
            <a:extLst>
              <a:ext uri="{FF2B5EF4-FFF2-40B4-BE49-F238E27FC236}">
                <a16:creationId xmlns:a16="http://schemas.microsoft.com/office/drawing/2014/main" id="{3BA940D2-E1C9-B36A-40EF-30C032802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20" y="4222314"/>
            <a:ext cx="5214288" cy="245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15456E-B1B1-48C1-8164-7E567F5D4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8CF0DC-D23A-4CA2-8463-27F89928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8A381C4-0C0D-491F-90D8-63CF760B4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5698">
            <a:off x="-195643" y="67946"/>
            <a:ext cx="6408310" cy="6912725"/>
          </a:xfrm>
          <a:custGeom>
            <a:avLst/>
            <a:gdLst>
              <a:gd name="connsiteX0" fmla="*/ 0 w 6408310"/>
              <a:gd name="connsiteY0" fmla="*/ 108934 h 6912725"/>
              <a:gd name="connsiteX1" fmla="*/ 1911522 w 6408310"/>
              <a:gd name="connsiteY1" fmla="*/ 0 h 6912725"/>
              <a:gd name="connsiteX2" fmla="*/ 1916026 w 6408310"/>
              <a:gd name="connsiteY2" fmla="*/ 4704 h 6912725"/>
              <a:gd name="connsiteX3" fmla="*/ 1911112 w 6408310"/>
              <a:gd name="connsiteY3" fmla="*/ 17418 h 6912725"/>
              <a:gd name="connsiteX4" fmla="*/ 1972871 w 6408310"/>
              <a:gd name="connsiteY4" fmla="*/ 72530 h 6912725"/>
              <a:gd name="connsiteX5" fmla="*/ 2069180 w 6408310"/>
              <a:gd name="connsiteY5" fmla="*/ 173199 h 6912725"/>
              <a:gd name="connsiteX6" fmla="*/ 2131569 w 6408310"/>
              <a:gd name="connsiteY6" fmla="*/ 227805 h 6912725"/>
              <a:gd name="connsiteX7" fmla="*/ 2162747 w 6408310"/>
              <a:gd name="connsiteY7" fmla="*/ 239714 h 6912725"/>
              <a:gd name="connsiteX8" fmla="*/ 2220499 w 6408310"/>
              <a:gd name="connsiteY8" fmla="*/ 289903 h 6912725"/>
              <a:gd name="connsiteX9" fmla="*/ 2381978 w 6408310"/>
              <a:gd name="connsiteY9" fmla="*/ 391093 h 6912725"/>
              <a:gd name="connsiteX10" fmla="*/ 2445910 w 6408310"/>
              <a:gd name="connsiteY10" fmla="*/ 463815 h 6912725"/>
              <a:gd name="connsiteX11" fmla="*/ 2531236 w 6408310"/>
              <a:gd name="connsiteY11" fmla="*/ 600817 h 6912725"/>
              <a:gd name="connsiteX12" fmla="*/ 2617149 w 6408310"/>
              <a:gd name="connsiteY12" fmla="*/ 703748 h 6912725"/>
              <a:gd name="connsiteX13" fmla="*/ 2650333 w 6408310"/>
              <a:gd name="connsiteY13" fmla="*/ 720900 h 6912725"/>
              <a:gd name="connsiteX14" fmla="*/ 2705541 w 6408310"/>
              <a:gd name="connsiteY14" fmla="*/ 750090 h 6912725"/>
              <a:gd name="connsiteX15" fmla="*/ 2757210 w 6408310"/>
              <a:gd name="connsiteY15" fmla="*/ 789489 h 6912725"/>
              <a:gd name="connsiteX16" fmla="*/ 2791660 w 6408310"/>
              <a:gd name="connsiteY16" fmla="*/ 816041 h 6912725"/>
              <a:gd name="connsiteX17" fmla="*/ 2840975 w 6408310"/>
              <a:gd name="connsiteY17" fmla="*/ 842225 h 6912725"/>
              <a:gd name="connsiteX18" fmla="*/ 2917970 w 6408310"/>
              <a:gd name="connsiteY18" fmla="*/ 879392 h 6912725"/>
              <a:gd name="connsiteX19" fmla="*/ 2957236 w 6408310"/>
              <a:gd name="connsiteY19" fmla="*/ 906835 h 6912725"/>
              <a:gd name="connsiteX20" fmla="*/ 3117215 w 6408310"/>
              <a:gd name="connsiteY20" fmla="*/ 1073714 h 6912725"/>
              <a:gd name="connsiteX21" fmla="*/ 3250958 w 6408310"/>
              <a:gd name="connsiteY21" fmla="*/ 1130397 h 6912725"/>
              <a:gd name="connsiteX22" fmla="*/ 3496717 w 6408310"/>
              <a:gd name="connsiteY22" fmla="*/ 1260412 h 6912725"/>
              <a:gd name="connsiteX23" fmla="*/ 3494992 w 6408310"/>
              <a:gd name="connsiteY23" fmla="*/ 1268283 h 6912725"/>
              <a:gd name="connsiteX24" fmla="*/ 3508993 w 6408310"/>
              <a:gd name="connsiteY24" fmla="*/ 1287737 h 6912725"/>
              <a:gd name="connsiteX25" fmla="*/ 3512115 w 6408310"/>
              <a:gd name="connsiteY25" fmla="*/ 1288544 h 6912725"/>
              <a:gd name="connsiteX26" fmla="*/ 3548697 w 6408310"/>
              <a:gd name="connsiteY26" fmla="*/ 1363739 h 6912725"/>
              <a:gd name="connsiteX27" fmla="*/ 3656567 w 6408310"/>
              <a:gd name="connsiteY27" fmla="*/ 1479533 h 6912725"/>
              <a:gd name="connsiteX28" fmla="*/ 3661987 w 6408310"/>
              <a:gd name="connsiteY28" fmla="*/ 1491779 h 6912725"/>
              <a:gd name="connsiteX29" fmla="*/ 3667389 w 6408310"/>
              <a:gd name="connsiteY29" fmla="*/ 1495409 h 6912725"/>
              <a:gd name="connsiteX30" fmla="*/ 3800461 w 6408310"/>
              <a:gd name="connsiteY30" fmla="*/ 1696689 h 6912725"/>
              <a:gd name="connsiteX31" fmla="*/ 3933737 w 6408310"/>
              <a:gd name="connsiteY31" fmla="*/ 1853325 h 6912725"/>
              <a:gd name="connsiteX32" fmla="*/ 3946446 w 6408310"/>
              <a:gd name="connsiteY32" fmla="*/ 1903446 h 6912725"/>
              <a:gd name="connsiteX33" fmla="*/ 3960581 w 6408310"/>
              <a:gd name="connsiteY33" fmla="*/ 1913244 h 6912725"/>
              <a:gd name="connsiteX34" fmla="*/ 4015111 w 6408310"/>
              <a:gd name="connsiteY34" fmla="*/ 1956512 h 6912725"/>
              <a:gd name="connsiteX35" fmla="*/ 4070740 w 6408310"/>
              <a:gd name="connsiteY35" fmla="*/ 1999693 h 6912725"/>
              <a:gd name="connsiteX36" fmla="*/ 4091495 w 6408310"/>
              <a:gd name="connsiteY36" fmla="*/ 2064313 h 6912725"/>
              <a:gd name="connsiteX37" fmla="*/ 4118353 w 6408310"/>
              <a:gd name="connsiteY37" fmla="*/ 2073901 h 6912725"/>
              <a:gd name="connsiteX38" fmla="*/ 4123293 w 6408310"/>
              <a:gd name="connsiteY38" fmla="*/ 2075261 h 6912725"/>
              <a:gd name="connsiteX39" fmla="*/ 4166582 w 6408310"/>
              <a:gd name="connsiteY39" fmla="*/ 2120685 h 6912725"/>
              <a:gd name="connsiteX40" fmla="*/ 4213721 w 6408310"/>
              <a:gd name="connsiteY40" fmla="*/ 2168493 h 6912725"/>
              <a:gd name="connsiteX41" fmla="*/ 4250795 w 6408310"/>
              <a:gd name="connsiteY41" fmla="*/ 2261746 h 6912725"/>
              <a:gd name="connsiteX42" fmla="*/ 4295408 w 6408310"/>
              <a:gd name="connsiteY42" fmla="*/ 2340515 h 6912725"/>
              <a:gd name="connsiteX43" fmla="*/ 4318976 w 6408310"/>
              <a:gd name="connsiteY43" fmla="*/ 2371504 h 6912725"/>
              <a:gd name="connsiteX44" fmla="*/ 4323314 w 6408310"/>
              <a:gd name="connsiteY44" fmla="*/ 2378166 h 6912725"/>
              <a:gd name="connsiteX45" fmla="*/ 4323235 w 6408310"/>
              <a:gd name="connsiteY45" fmla="*/ 2378475 h 6912725"/>
              <a:gd name="connsiteX46" fmla="*/ 4327479 w 6408310"/>
              <a:gd name="connsiteY46" fmla="*/ 2385858 h 6912725"/>
              <a:gd name="connsiteX47" fmla="*/ 4331226 w 6408310"/>
              <a:gd name="connsiteY47" fmla="*/ 2390318 h 6912725"/>
              <a:gd name="connsiteX48" fmla="*/ 4339643 w 6408310"/>
              <a:gd name="connsiteY48" fmla="*/ 2403246 h 6912725"/>
              <a:gd name="connsiteX49" fmla="*/ 4341435 w 6408310"/>
              <a:gd name="connsiteY49" fmla="*/ 2408870 h 6912725"/>
              <a:gd name="connsiteX50" fmla="*/ 4340548 w 6408310"/>
              <a:gd name="connsiteY50" fmla="*/ 2412798 h 6912725"/>
              <a:gd name="connsiteX51" fmla="*/ 4351634 w 6408310"/>
              <a:gd name="connsiteY51" fmla="*/ 2443869 h 6912725"/>
              <a:gd name="connsiteX52" fmla="*/ 4380688 w 6408310"/>
              <a:gd name="connsiteY52" fmla="*/ 2504819 h 6912725"/>
              <a:gd name="connsiteX53" fmla="*/ 4399892 w 6408310"/>
              <a:gd name="connsiteY53" fmla="*/ 2537002 h 6912725"/>
              <a:gd name="connsiteX54" fmla="*/ 4449690 w 6408310"/>
              <a:gd name="connsiteY54" fmla="*/ 2628144 h 6912725"/>
              <a:gd name="connsiteX55" fmla="*/ 4512427 w 6408310"/>
              <a:gd name="connsiteY55" fmla="*/ 2840755 h 6912725"/>
              <a:gd name="connsiteX56" fmla="*/ 4591091 w 6408310"/>
              <a:gd name="connsiteY56" fmla="*/ 3036586 h 6912725"/>
              <a:gd name="connsiteX57" fmla="*/ 4757297 w 6408310"/>
              <a:gd name="connsiteY57" fmla="*/ 3388741 h 6912725"/>
              <a:gd name="connsiteX58" fmla="*/ 4755264 w 6408310"/>
              <a:gd name="connsiteY58" fmla="*/ 3461211 h 6912725"/>
              <a:gd name="connsiteX59" fmla="*/ 4776842 w 6408310"/>
              <a:gd name="connsiteY59" fmla="*/ 3503606 h 6912725"/>
              <a:gd name="connsiteX60" fmla="*/ 4815953 w 6408310"/>
              <a:gd name="connsiteY60" fmla="*/ 3543897 h 6912725"/>
              <a:gd name="connsiteX61" fmla="*/ 4826382 w 6408310"/>
              <a:gd name="connsiteY61" fmla="*/ 3589602 h 6912725"/>
              <a:gd name="connsiteX62" fmla="*/ 4900664 w 6408310"/>
              <a:gd name="connsiteY62" fmla="*/ 3697326 h 6912725"/>
              <a:gd name="connsiteX63" fmla="*/ 4944717 w 6408310"/>
              <a:gd name="connsiteY63" fmla="*/ 3795461 h 6912725"/>
              <a:gd name="connsiteX64" fmla="*/ 4981260 w 6408310"/>
              <a:gd name="connsiteY64" fmla="*/ 3887734 h 6912725"/>
              <a:gd name="connsiteX65" fmla="*/ 5000423 w 6408310"/>
              <a:gd name="connsiteY65" fmla="*/ 3933089 h 6912725"/>
              <a:gd name="connsiteX66" fmla="*/ 5033013 w 6408310"/>
              <a:gd name="connsiteY66" fmla="*/ 3937041 h 6912725"/>
              <a:gd name="connsiteX67" fmla="*/ 5081597 w 6408310"/>
              <a:gd name="connsiteY67" fmla="*/ 4013154 h 6912725"/>
              <a:gd name="connsiteX68" fmla="*/ 5088052 w 6408310"/>
              <a:gd name="connsiteY68" fmla="*/ 4027525 h 6912725"/>
              <a:gd name="connsiteX69" fmla="*/ 5189054 w 6408310"/>
              <a:gd name="connsiteY69" fmla="*/ 4098668 h 6912725"/>
              <a:gd name="connsiteX70" fmla="*/ 5228545 w 6408310"/>
              <a:gd name="connsiteY70" fmla="*/ 4146658 h 6912725"/>
              <a:gd name="connsiteX71" fmla="*/ 5268336 w 6408310"/>
              <a:gd name="connsiteY71" fmla="*/ 4194504 h 6912725"/>
              <a:gd name="connsiteX72" fmla="*/ 5317950 w 6408310"/>
              <a:gd name="connsiteY72" fmla="*/ 4267325 h 6912725"/>
              <a:gd name="connsiteX73" fmla="*/ 5598270 w 6408310"/>
              <a:gd name="connsiteY73" fmla="*/ 4563876 h 6912725"/>
              <a:gd name="connsiteX74" fmla="*/ 5833068 w 6408310"/>
              <a:gd name="connsiteY74" fmla="*/ 5016605 h 6912725"/>
              <a:gd name="connsiteX75" fmla="*/ 6045916 w 6408310"/>
              <a:gd name="connsiteY75" fmla="*/ 5405287 h 6912725"/>
              <a:gd name="connsiteX76" fmla="*/ 6117737 w 6408310"/>
              <a:gd name="connsiteY76" fmla="*/ 5538137 h 6912725"/>
              <a:gd name="connsiteX77" fmla="*/ 6144230 w 6408310"/>
              <a:gd name="connsiteY77" fmla="*/ 5635151 h 6912725"/>
              <a:gd name="connsiteX78" fmla="*/ 6176742 w 6408310"/>
              <a:gd name="connsiteY78" fmla="*/ 5809044 h 6912725"/>
              <a:gd name="connsiteX79" fmla="*/ 6245199 w 6408310"/>
              <a:gd name="connsiteY79" fmla="*/ 6038018 h 6912725"/>
              <a:gd name="connsiteX80" fmla="*/ 6303931 w 6408310"/>
              <a:gd name="connsiteY80" fmla="*/ 6175618 h 6912725"/>
              <a:gd name="connsiteX81" fmla="*/ 6336313 w 6408310"/>
              <a:gd name="connsiteY81" fmla="*/ 6345837 h 6912725"/>
              <a:gd name="connsiteX82" fmla="*/ 6401195 w 6408310"/>
              <a:gd name="connsiteY82" fmla="*/ 6542084 h 6912725"/>
              <a:gd name="connsiteX83" fmla="*/ 6408310 w 6408310"/>
              <a:gd name="connsiteY83" fmla="*/ 6612865 h 6912725"/>
              <a:gd name="connsiteX84" fmla="*/ 1146484 w 6408310"/>
              <a:gd name="connsiteY84" fmla="*/ 6912725 h 6912725"/>
              <a:gd name="connsiteX85" fmla="*/ 1108438 w 6408310"/>
              <a:gd name="connsiteY85" fmla="*/ 6825083 h 6912725"/>
              <a:gd name="connsiteX86" fmla="*/ 997867 w 6408310"/>
              <a:gd name="connsiteY86" fmla="*/ 6378703 h 6912725"/>
              <a:gd name="connsiteX87" fmla="*/ 858750 w 6408310"/>
              <a:gd name="connsiteY87" fmla="*/ 5923784 h 6912725"/>
              <a:gd name="connsiteX88" fmla="*/ 860408 w 6408310"/>
              <a:gd name="connsiteY88" fmla="*/ 5860728 h 6912725"/>
              <a:gd name="connsiteX89" fmla="*/ 853644 w 6408310"/>
              <a:gd name="connsiteY89" fmla="*/ 5771381 h 6912725"/>
              <a:gd name="connsiteX90" fmla="*/ 852164 w 6408310"/>
              <a:gd name="connsiteY90" fmla="*/ 5615193 h 6912725"/>
              <a:gd name="connsiteX91" fmla="*/ 831986 w 6408310"/>
              <a:gd name="connsiteY91" fmla="*/ 5402745 h 6912725"/>
              <a:gd name="connsiteX92" fmla="*/ 759590 w 6408310"/>
              <a:gd name="connsiteY92" fmla="*/ 5239800 h 6912725"/>
              <a:gd name="connsiteX93" fmla="*/ 767251 w 6408310"/>
              <a:gd name="connsiteY93" fmla="*/ 5227414 h 6912725"/>
              <a:gd name="connsiteX94" fmla="*/ 745427 w 6408310"/>
              <a:gd name="connsiteY94" fmla="*/ 5118958 h 6912725"/>
              <a:gd name="connsiteX95" fmla="*/ 635950 w 6408310"/>
              <a:gd name="connsiteY95" fmla="*/ 4788294 h 6912725"/>
              <a:gd name="connsiteX96" fmla="*/ 558787 w 6408310"/>
              <a:gd name="connsiteY96" fmla="*/ 4518070 h 6912725"/>
              <a:gd name="connsiteX97" fmla="*/ 555530 w 6408310"/>
              <a:gd name="connsiteY97" fmla="*/ 4444433 h 6912725"/>
              <a:gd name="connsiteX98" fmla="*/ 549378 w 6408310"/>
              <a:gd name="connsiteY98" fmla="*/ 4320965 h 6912725"/>
              <a:gd name="connsiteX99" fmla="*/ 572361 w 6408310"/>
              <a:gd name="connsiteY99" fmla="*/ 4232369 h 6912725"/>
              <a:gd name="connsiteX100" fmla="*/ 556288 w 6408310"/>
              <a:gd name="connsiteY100" fmla="*/ 4127673 h 6912725"/>
              <a:gd name="connsiteX101" fmla="*/ 506660 w 6408310"/>
              <a:gd name="connsiteY101" fmla="*/ 3821119 h 6912725"/>
              <a:gd name="connsiteX102" fmla="*/ 494791 w 6408310"/>
              <a:gd name="connsiteY102" fmla="*/ 3723556 h 6912725"/>
              <a:gd name="connsiteX103" fmla="*/ 490230 w 6408310"/>
              <a:gd name="connsiteY103" fmla="*/ 3508893 h 6912725"/>
              <a:gd name="connsiteX104" fmla="*/ 484223 w 6408310"/>
              <a:gd name="connsiteY104" fmla="*/ 3233179 h 6912725"/>
              <a:gd name="connsiteX105" fmla="*/ 460329 w 6408310"/>
              <a:gd name="connsiteY105" fmla="*/ 3041244 h 6912725"/>
              <a:gd name="connsiteX106" fmla="*/ 407197 w 6408310"/>
              <a:gd name="connsiteY106" fmla="*/ 2812292 h 6912725"/>
              <a:gd name="connsiteX107" fmla="*/ 386122 w 6408310"/>
              <a:gd name="connsiteY107" fmla="*/ 2757841 h 6912725"/>
              <a:gd name="connsiteX108" fmla="*/ 363684 w 6408310"/>
              <a:gd name="connsiteY108" fmla="*/ 2714608 h 6912725"/>
              <a:gd name="connsiteX109" fmla="*/ 330746 w 6408310"/>
              <a:gd name="connsiteY109" fmla="*/ 2625146 h 6912725"/>
              <a:gd name="connsiteX110" fmla="*/ 299927 w 6408310"/>
              <a:gd name="connsiteY110" fmla="*/ 2566177 h 6912725"/>
              <a:gd name="connsiteX111" fmla="*/ 288272 w 6408310"/>
              <a:gd name="connsiteY111" fmla="*/ 2439923 h 6912725"/>
              <a:gd name="connsiteX112" fmla="*/ 233611 w 6408310"/>
              <a:gd name="connsiteY112" fmla="*/ 2326248 h 6912725"/>
              <a:gd name="connsiteX113" fmla="*/ 115057 w 6408310"/>
              <a:gd name="connsiteY113" fmla="*/ 2127916 h 69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408310" h="6912725">
                <a:moveTo>
                  <a:pt x="0" y="108934"/>
                </a:moveTo>
                <a:lnTo>
                  <a:pt x="1911522" y="0"/>
                </a:lnTo>
                <a:lnTo>
                  <a:pt x="1916026" y="4704"/>
                </a:lnTo>
                <a:cubicBezTo>
                  <a:pt x="1916562" y="7914"/>
                  <a:pt x="1915147" y="12061"/>
                  <a:pt x="1911112" y="17418"/>
                </a:cubicBezTo>
                <a:cubicBezTo>
                  <a:pt x="1943271" y="27853"/>
                  <a:pt x="1947645" y="36373"/>
                  <a:pt x="1972871" y="72530"/>
                </a:cubicBezTo>
                <a:cubicBezTo>
                  <a:pt x="1980767" y="117667"/>
                  <a:pt x="2061296" y="115435"/>
                  <a:pt x="2069180" y="173199"/>
                </a:cubicBezTo>
                <a:cubicBezTo>
                  <a:pt x="2075196" y="191586"/>
                  <a:pt x="2112853" y="231006"/>
                  <a:pt x="2131569" y="227805"/>
                </a:cubicBezTo>
                <a:cubicBezTo>
                  <a:pt x="2141808" y="233828"/>
                  <a:pt x="2146631" y="247405"/>
                  <a:pt x="2162747" y="239714"/>
                </a:cubicBezTo>
                <a:cubicBezTo>
                  <a:pt x="2183739" y="232191"/>
                  <a:pt x="2206491" y="310465"/>
                  <a:pt x="2220499" y="289903"/>
                </a:cubicBezTo>
                <a:cubicBezTo>
                  <a:pt x="2257038" y="315132"/>
                  <a:pt x="2344409" y="362107"/>
                  <a:pt x="2381978" y="391093"/>
                </a:cubicBezTo>
                <a:cubicBezTo>
                  <a:pt x="2419547" y="420079"/>
                  <a:pt x="2445794" y="442621"/>
                  <a:pt x="2445910" y="463815"/>
                </a:cubicBezTo>
                <a:cubicBezTo>
                  <a:pt x="2462109" y="546053"/>
                  <a:pt x="2496860" y="553382"/>
                  <a:pt x="2531236" y="600817"/>
                </a:cubicBezTo>
                <a:cubicBezTo>
                  <a:pt x="2573647" y="650501"/>
                  <a:pt x="2589314" y="613369"/>
                  <a:pt x="2617149" y="703748"/>
                </a:cubicBezTo>
                <a:cubicBezTo>
                  <a:pt x="2635983" y="695546"/>
                  <a:pt x="2643943" y="702017"/>
                  <a:pt x="2650333" y="720900"/>
                </a:cubicBezTo>
                <a:cubicBezTo>
                  <a:pt x="2671881" y="743975"/>
                  <a:pt x="2701744" y="706344"/>
                  <a:pt x="2705541" y="750090"/>
                </a:cubicBezTo>
                <a:cubicBezTo>
                  <a:pt x="2730861" y="760850"/>
                  <a:pt x="2742856" y="778498"/>
                  <a:pt x="2757210" y="789489"/>
                </a:cubicBezTo>
                <a:cubicBezTo>
                  <a:pt x="2776836" y="801882"/>
                  <a:pt x="2774652" y="796949"/>
                  <a:pt x="2791660" y="816041"/>
                </a:cubicBezTo>
                <a:cubicBezTo>
                  <a:pt x="2815343" y="835699"/>
                  <a:pt x="2784183" y="871086"/>
                  <a:pt x="2840975" y="842225"/>
                </a:cubicBezTo>
                <a:cubicBezTo>
                  <a:pt x="2854681" y="875427"/>
                  <a:pt x="2877032" y="859395"/>
                  <a:pt x="2917970" y="879392"/>
                </a:cubicBezTo>
                <a:cubicBezTo>
                  <a:pt x="2921487" y="903353"/>
                  <a:pt x="2937122" y="907916"/>
                  <a:pt x="2957236" y="906835"/>
                </a:cubicBezTo>
                <a:lnTo>
                  <a:pt x="3117215" y="1073714"/>
                </a:lnTo>
                <a:cubicBezTo>
                  <a:pt x="3153906" y="1089285"/>
                  <a:pt x="3232612" y="1124062"/>
                  <a:pt x="3250958" y="1130397"/>
                </a:cubicBezTo>
                <a:cubicBezTo>
                  <a:pt x="3409574" y="1172733"/>
                  <a:pt x="3456045" y="1237431"/>
                  <a:pt x="3496717" y="1260412"/>
                </a:cubicBezTo>
                <a:lnTo>
                  <a:pt x="3494992" y="1268283"/>
                </a:lnTo>
                <a:cubicBezTo>
                  <a:pt x="3495362" y="1274688"/>
                  <a:pt x="3498760" y="1281160"/>
                  <a:pt x="3508993" y="1287737"/>
                </a:cubicBezTo>
                <a:lnTo>
                  <a:pt x="3512115" y="1288544"/>
                </a:lnTo>
                <a:lnTo>
                  <a:pt x="3548697" y="1363739"/>
                </a:lnTo>
                <a:cubicBezTo>
                  <a:pt x="3572773" y="1395571"/>
                  <a:pt x="3623148" y="1421050"/>
                  <a:pt x="3656567" y="1479533"/>
                </a:cubicBezTo>
                <a:lnTo>
                  <a:pt x="3661987" y="1491779"/>
                </a:lnTo>
                <a:lnTo>
                  <a:pt x="3667389" y="1495409"/>
                </a:lnTo>
                <a:lnTo>
                  <a:pt x="3800461" y="1696689"/>
                </a:lnTo>
                <a:cubicBezTo>
                  <a:pt x="3835546" y="1747791"/>
                  <a:pt x="3913146" y="1811386"/>
                  <a:pt x="3933737" y="1853325"/>
                </a:cubicBezTo>
                <a:lnTo>
                  <a:pt x="3946446" y="1903446"/>
                </a:lnTo>
                <a:lnTo>
                  <a:pt x="3960581" y="1913244"/>
                </a:lnTo>
                <a:cubicBezTo>
                  <a:pt x="3979608" y="1926434"/>
                  <a:pt x="3998210" y="1940240"/>
                  <a:pt x="4015111" y="1956512"/>
                </a:cubicBezTo>
                <a:cubicBezTo>
                  <a:pt x="4083226" y="1956238"/>
                  <a:pt x="4031943" y="1969929"/>
                  <a:pt x="4070740" y="1999693"/>
                </a:cubicBezTo>
                <a:cubicBezTo>
                  <a:pt x="4027554" y="2022282"/>
                  <a:pt x="4128681" y="2025600"/>
                  <a:pt x="4091495" y="2064313"/>
                </a:cubicBezTo>
                <a:cubicBezTo>
                  <a:pt x="4099733" y="2068504"/>
                  <a:pt x="4108887" y="2071343"/>
                  <a:pt x="4118353" y="2073901"/>
                </a:cubicBezTo>
                <a:lnTo>
                  <a:pt x="4123293" y="2075261"/>
                </a:lnTo>
                <a:lnTo>
                  <a:pt x="4166582" y="2120685"/>
                </a:lnTo>
                <a:lnTo>
                  <a:pt x="4213721" y="2168493"/>
                </a:lnTo>
                <a:lnTo>
                  <a:pt x="4250795" y="2261746"/>
                </a:lnTo>
                <a:lnTo>
                  <a:pt x="4295408" y="2340515"/>
                </a:lnTo>
                <a:cubicBezTo>
                  <a:pt x="4303294" y="2350172"/>
                  <a:pt x="4311232" y="2360551"/>
                  <a:pt x="4318976" y="2371504"/>
                </a:cubicBezTo>
                <a:lnTo>
                  <a:pt x="4323314" y="2378166"/>
                </a:lnTo>
                <a:cubicBezTo>
                  <a:pt x="4323288" y="2378269"/>
                  <a:pt x="4323261" y="2378372"/>
                  <a:pt x="4323235" y="2378475"/>
                </a:cubicBezTo>
                <a:cubicBezTo>
                  <a:pt x="4323820" y="2380303"/>
                  <a:pt x="4325112" y="2382633"/>
                  <a:pt x="4327479" y="2385858"/>
                </a:cubicBezTo>
                <a:lnTo>
                  <a:pt x="4331226" y="2390318"/>
                </a:lnTo>
                <a:lnTo>
                  <a:pt x="4339643" y="2403246"/>
                </a:lnTo>
                <a:lnTo>
                  <a:pt x="4341435" y="2408870"/>
                </a:lnTo>
                <a:lnTo>
                  <a:pt x="4340548" y="2412798"/>
                </a:lnTo>
                <a:lnTo>
                  <a:pt x="4351634" y="2443869"/>
                </a:lnTo>
                <a:cubicBezTo>
                  <a:pt x="4370557" y="2458176"/>
                  <a:pt x="4365119" y="2472379"/>
                  <a:pt x="4380688" y="2504819"/>
                </a:cubicBezTo>
                <a:cubicBezTo>
                  <a:pt x="4393528" y="2510493"/>
                  <a:pt x="4397884" y="2522485"/>
                  <a:pt x="4399892" y="2537002"/>
                </a:cubicBezTo>
                <a:cubicBezTo>
                  <a:pt x="4420218" y="2562143"/>
                  <a:pt x="4430910" y="2594831"/>
                  <a:pt x="4449690" y="2628144"/>
                </a:cubicBezTo>
                <a:cubicBezTo>
                  <a:pt x="4468446" y="2678770"/>
                  <a:pt x="4488860" y="2772681"/>
                  <a:pt x="4512427" y="2840755"/>
                </a:cubicBezTo>
                <a:lnTo>
                  <a:pt x="4591091" y="3036586"/>
                </a:lnTo>
                <a:cubicBezTo>
                  <a:pt x="4639934" y="3158078"/>
                  <a:pt x="4730818" y="3310586"/>
                  <a:pt x="4757297" y="3388741"/>
                </a:cubicBezTo>
                <a:cubicBezTo>
                  <a:pt x="4756620" y="3412898"/>
                  <a:pt x="4755942" y="3437054"/>
                  <a:pt x="4755264" y="3461211"/>
                </a:cubicBezTo>
                <a:cubicBezTo>
                  <a:pt x="4763881" y="3469559"/>
                  <a:pt x="4774382" y="3498341"/>
                  <a:pt x="4776842" y="3503606"/>
                </a:cubicBezTo>
                <a:cubicBezTo>
                  <a:pt x="4776789" y="3503947"/>
                  <a:pt x="4816006" y="3543555"/>
                  <a:pt x="4815953" y="3543897"/>
                </a:cubicBezTo>
                <a:lnTo>
                  <a:pt x="4826382" y="3589602"/>
                </a:lnTo>
                <a:cubicBezTo>
                  <a:pt x="4854724" y="3618181"/>
                  <a:pt x="4872282" y="3672884"/>
                  <a:pt x="4900664" y="3697326"/>
                </a:cubicBezTo>
                <a:cubicBezTo>
                  <a:pt x="4872593" y="3751610"/>
                  <a:pt x="4889332" y="3712092"/>
                  <a:pt x="4944717" y="3795461"/>
                </a:cubicBezTo>
                <a:cubicBezTo>
                  <a:pt x="4981269" y="3830092"/>
                  <a:pt x="4951776" y="3836266"/>
                  <a:pt x="4981260" y="3887734"/>
                </a:cubicBezTo>
                <a:cubicBezTo>
                  <a:pt x="4992187" y="3900180"/>
                  <a:pt x="5000945" y="3922491"/>
                  <a:pt x="5000423" y="3933089"/>
                </a:cubicBezTo>
                <a:lnTo>
                  <a:pt x="5033013" y="3937041"/>
                </a:lnTo>
                <a:lnTo>
                  <a:pt x="5081597" y="4013154"/>
                </a:lnTo>
                <a:lnTo>
                  <a:pt x="5088052" y="4027525"/>
                </a:lnTo>
                <a:lnTo>
                  <a:pt x="5189054" y="4098668"/>
                </a:lnTo>
                <a:lnTo>
                  <a:pt x="5228545" y="4146658"/>
                </a:lnTo>
                <a:lnTo>
                  <a:pt x="5268336" y="4194504"/>
                </a:lnTo>
                <a:cubicBezTo>
                  <a:pt x="5282676" y="4201217"/>
                  <a:pt x="5302948" y="4267012"/>
                  <a:pt x="5317950" y="4267325"/>
                </a:cubicBezTo>
                <a:cubicBezTo>
                  <a:pt x="5371561" y="4431932"/>
                  <a:pt x="5512417" y="4438996"/>
                  <a:pt x="5598270" y="4563876"/>
                </a:cubicBezTo>
                <a:cubicBezTo>
                  <a:pt x="5684123" y="4688756"/>
                  <a:pt x="5658748" y="4766617"/>
                  <a:pt x="5833068" y="5016605"/>
                </a:cubicBezTo>
                <a:cubicBezTo>
                  <a:pt x="5917959" y="5167124"/>
                  <a:pt x="6007541" y="5258633"/>
                  <a:pt x="6045916" y="5405287"/>
                </a:cubicBezTo>
                <a:cubicBezTo>
                  <a:pt x="6053001" y="5431110"/>
                  <a:pt x="6137180" y="5517469"/>
                  <a:pt x="6117737" y="5538137"/>
                </a:cubicBezTo>
                <a:cubicBezTo>
                  <a:pt x="6096856" y="5567956"/>
                  <a:pt x="6185855" y="5633330"/>
                  <a:pt x="6144230" y="5635151"/>
                </a:cubicBezTo>
                <a:cubicBezTo>
                  <a:pt x="6206267" y="5682015"/>
                  <a:pt x="6167034" y="5753331"/>
                  <a:pt x="6176742" y="5809044"/>
                </a:cubicBezTo>
                <a:cubicBezTo>
                  <a:pt x="6181644" y="5871497"/>
                  <a:pt x="6197878" y="5926431"/>
                  <a:pt x="6245199" y="6038018"/>
                </a:cubicBezTo>
                <a:cubicBezTo>
                  <a:pt x="6276717" y="6104340"/>
                  <a:pt x="6288745" y="6124315"/>
                  <a:pt x="6303931" y="6175618"/>
                </a:cubicBezTo>
                <a:cubicBezTo>
                  <a:pt x="6319117" y="6226921"/>
                  <a:pt x="6298592" y="6320971"/>
                  <a:pt x="6336313" y="6345837"/>
                </a:cubicBezTo>
                <a:cubicBezTo>
                  <a:pt x="6368454" y="6400251"/>
                  <a:pt x="6388884" y="6464262"/>
                  <a:pt x="6401195" y="6542084"/>
                </a:cubicBezTo>
                <a:lnTo>
                  <a:pt x="6408310" y="6612865"/>
                </a:lnTo>
                <a:lnTo>
                  <a:pt x="1146484" y="6912725"/>
                </a:lnTo>
                <a:lnTo>
                  <a:pt x="1108438" y="6825083"/>
                </a:lnTo>
                <a:cubicBezTo>
                  <a:pt x="1057133" y="6684904"/>
                  <a:pt x="1090669" y="6637010"/>
                  <a:pt x="997867" y="6378703"/>
                </a:cubicBezTo>
                <a:cubicBezTo>
                  <a:pt x="956253" y="6228487"/>
                  <a:pt x="874761" y="6010797"/>
                  <a:pt x="858750" y="5923784"/>
                </a:cubicBezTo>
                <a:cubicBezTo>
                  <a:pt x="856924" y="5899993"/>
                  <a:pt x="844018" y="5873122"/>
                  <a:pt x="860408" y="5860728"/>
                </a:cubicBezTo>
                <a:cubicBezTo>
                  <a:pt x="878957" y="5840950"/>
                  <a:pt x="823834" y="5761906"/>
                  <a:pt x="853644" y="5771381"/>
                </a:cubicBezTo>
                <a:cubicBezTo>
                  <a:pt x="815383" y="5715186"/>
                  <a:pt x="852133" y="5665047"/>
                  <a:pt x="852164" y="5615193"/>
                </a:cubicBezTo>
                <a:cubicBezTo>
                  <a:pt x="817076" y="5571334"/>
                  <a:pt x="851740" y="5509975"/>
                  <a:pt x="831986" y="5402745"/>
                </a:cubicBezTo>
                <a:cubicBezTo>
                  <a:pt x="792037" y="5354630"/>
                  <a:pt x="819063" y="5330513"/>
                  <a:pt x="759590" y="5239800"/>
                </a:cubicBezTo>
                <a:cubicBezTo>
                  <a:pt x="762665" y="5236543"/>
                  <a:pt x="765245" y="5232371"/>
                  <a:pt x="767251" y="5227414"/>
                </a:cubicBezTo>
                <a:cubicBezTo>
                  <a:pt x="778914" y="5198604"/>
                  <a:pt x="769142" y="5150045"/>
                  <a:pt x="745427" y="5118958"/>
                </a:cubicBezTo>
                <a:cubicBezTo>
                  <a:pt x="660991" y="4975263"/>
                  <a:pt x="672599" y="4907855"/>
                  <a:pt x="635950" y="4788294"/>
                </a:cubicBezTo>
                <a:cubicBezTo>
                  <a:pt x="600650" y="4653678"/>
                  <a:pt x="646752" y="4690694"/>
                  <a:pt x="558787" y="4518070"/>
                </a:cubicBezTo>
                <a:cubicBezTo>
                  <a:pt x="577057" y="4502442"/>
                  <a:pt x="573633" y="4481342"/>
                  <a:pt x="555530" y="4444433"/>
                </a:cubicBezTo>
                <a:cubicBezTo>
                  <a:pt x="540027" y="4379200"/>
                  <a:pt x="596616" y="4390343"/>
                  <a:pt x="549378" y="4320965"/>
                </a:cubicBezTo>
                <a:cubicBezTo>
                  <a:pt x="581692" y="4336040"/>
                  <a:pt x="535024" y="4198883"/>
                  <a:pt x="572361" y="4232369"/>
                </a:cubicBezTo>
                <a:cubicBezTo>
                  <a:pt x="590648" y="4193014"/>
                  <a:pt x="541489" y="4167113"/>
                  <a:pt x="556288" y="4127673"/>
                </a:cubicBezTo>
                <a:lnTo>
                  <a:pt x="506660" y="3821119"/>
                </a:lnTo>
                <a:cubicBezTo>
                  <a:pt x="481478" y="3781010"/>
                  <a:pt x="483894" y="3751446"/>
                  <a:pt x="494791" y="3723556"/>
                </a:cubicBezTo>
                <a:cubicBezTo>
                  <a:pt x="472516" y="3634460"/>
                  <a:pt x="499836" y="3607209"/>
                  <a:pt x="490230" y="3508893"/>
                </a:cubicBezTo>
                <a:cubicBezTo>
                  <a:pt x="525541" y="3397546"/>
                  <a:pt x="482951" y="3307116"/>
                  <a:pt x="484223" y="3233179"/>
                </a:cubicBezTo>
                <a:cubicBezTo>
                  <a:pt x="465844" y="3133672"/>
                  <a:pt x="460855" y="3219289"/>
                  <a:pt x="460329" y="3041244"/>
                </a:cubicBezTo>
                <a:lnTo>
                  <a:pt x="407197" y="2812292"/>
                </a:lnTo>
                <a:cubicBezTo>
                  <a:pt x="391019" y="2768219"/>
                  <a:pt x="344571" y="2745090"/>
                  <a:pt x="386122" y="2757841"/>
                </a:cubicBezTo>
                <a:cubicBezTo>
                  <a:pt x="381879" y="2743275"/>
                  <a:pt x="360306" y="2721346"/>
                  <a:pt x="363684" y="2714608"/>
                </a:cubicBezTo>
                <a:lnTo>
                  <a:pt x="330746" y="2625146"/>
                </a:lnTo>
                <a:lnTo>
                  <a:pt x="299927" y="2566177"/>
                </a:lnTo>
                <a:cubicBezTo>
                  <a:pt x="300505" y="2524092"/>
                  <a:pt x="287694" y="2482008"/>
                  <a:pt x="288272" y="2439923"/>
                </a:cubicBezTo>
                <a:cubicBezTo>
                  <a:pt x="243273" y="2349673"/>
                  <a:pt x="278610" y="2382839"/>
                  <a:pt x="233611" y="2326248"/>
                </a:cubicBezTo>
                <a:lnTo>
                  <a:pt x="115057" y="21279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873652-6FE8-34F6-AA31-566FD619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5" y="3641651"/>
            <a:ext cx="4055418" cy="2146374"/>
          </a:xfrm>
        </p:spPr>
        <p:txBody>
          <a:bodyPr anchor="b">
            <a:normAutofit/>
          </a:bodyPr>
          <a:lstStyle/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0CABAD-AB96-6B2E-D969-29FE7172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6469"/>
            <a:ext cx="5046196" cy="5323356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Introducción</a:t>
            </a:r>
          </a:p>
          <a:p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Estado del arte</a:t>
            </a:r>
          </a:p>
          <a:p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Enfoque del proyecto </a:t>
            </a:r>
          </a:p>
          <a:p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Resultados</a:t>
            </a:r>
          </a:p>
          <a:p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Conclusiones</a:t>
            </a:r>
          </a:p>
          <a:p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Limitaciones</a:t>
            </a:r>
          </a:p>
          <a:p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Líneas de trabajo futuras</a:t>
            </a:r>
          </a:p>
          <a:p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  <a:p>
            <a:endParaRPr lang="es-E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06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1" name="Rectangle 2080">
            <a:extLst>
              <a:ext uri="{FF2B5EF4-FFF2-40B4-BE49-F238E27FC236}">
                <a16:creationId xmlns:a16="http://schemas.microsoft.com/office/drawing/2014/main" id="{08BC803E-13F3-4DAB-B17C-BEB007616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3" name="Rectangle 2082">
            <a:extLst>
              <a:ext uri="{FF2B5EF4-FFF2-40B4-BE49-F238E27FC236}">
                <a16:creationId xmlns:a16="http://schemas.microsoft.com/office/drawing/2014/main" id="{B8DDE571-E57F-4AB5-83C7-30EB5DDCC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6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C03061-0E01-02C0-E11F-7313094D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3622"/>
            <a:ext cx="4282380" cy="132294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D22C6F-CCE2-2E67-77C6-52C103902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207976"/>
            <a:ext cx="4282375" cy="4558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 predicción del comportamiento de activos financieros cotizados en los mercados de valores es algo que se lleva intentando desde su origen. </a:t>
            </a:r>
          </a:p>
          <a:p>
            <a:pPr marL="0" indent="0">
              <a:buNone/>
            </a:pPr>
            <a:r>
              <a:rPr lang="es-ES" sz="1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Tanto desde el punto de vista económico como desde el punto de vista matemático, es algo realmente atractivo.</a:t>
            </a:r>
          </a:p>
        </p:txBody>
      </p:sp>
      <p:pic>
        <p:nvPicPr>
          <p:cNvPr id="2052" name="Picture 4" descr="625,100+ Trader Stock Photos, Pictures &amp; Royalty-Free Images - iStock |  Trading floor, Stock market, Mortgage broker">
            <a:extLst>
              <a:ext uri="{FF2B5EF4-FFF2-40B4-BE49-F238E27FC236}">
                <a16:creationId xmlns:a16="http://schemas.microsoft.com/office/drawing/2014/main" id="{3D1987B4-01C3-FA51-AC7D-9A1E55980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" r="3" b="3852"/>
          <a:stretch/>
        </p:blipFill>
        <p:spPr bwMode="auto">
          <a:xfrm>
            <a:off x="5702185" y="1"/>
            <a:ext cx="6489823" cy="3429002"/>
          </a:xfrm>
          <a:custGeom>
            <a:avLst/>
            <a:gdLst/>
            <a:ahLst/>
            <a:cxnLst/>
            <a:rect l="l" t="t" r="r" b="b"/>
            <a:pathLst>
              <a:path w="6489823" h="3421047">
                <a:moveTo>
                  <a:pt x="383239" y="0"/>
                </a:moveTo>
                <a:lnTo>
                  <a:pt x="6489823" y="0"/>
                </a:lnTo>
                <a:lnTo>
                  <a:pt x="6489823" y="3421047"/>
                </a:lnTo>
                <a:lnTo>
                  <a:pt x="0" y="3421047"/>
                </a:lnTo>
                <a:lnTo>
                  <a:pt x="10162" y="3368785"/>
                </a:lnTo>
                <a:cubicBezTo>
                  <a:pt x="15448" y="3346584"/>
                  <a:pt x="22094" y="3323293"/>
                  <a:pt x="30699" y="3298569"/>
                </a:cubicBezTo>
                <a:cubicBezTo>
                  <a:pt x="41150" y="3275988"/>
                  <a:pt x="42443" y="3246652"/>
                  <a:pt x="33589" y="3233050"/>
                </a:cubicBezTo>
                <a:cubicBezTo>
                  <a:pt x="32065" y="3230708"/>
                  <a:pt x="30291" y="3228932"/>
                  <a:pt x="28325" y="3227777"/>
                </a:cubicBezTo>
                <a:cubicBezTo>
                  <a:pt x="30678" y="3188484"/>
                  <a:pt x="72205" y="3103624"/>
                  <a:pt x="73382" y="3050568"/>
                </a:cubicBezTo>
                <a:cubicBezTo>
                  <a:pt x="69165" y="3022639"/>
                  <a:pt x="68605" y="2960322"/>
                  <a:pt x="84953" y="2920501"/>
                </a:cubicBezTo>
                <a:cubicBezTo>
                  <a:pt x="69327" y="2932298"/>
                  <a:pt x="121103" y="2664904"/>
                  <a:pt x="109217" y="2657859"/>
                </a:cubicBezTo>
                <a:cubicBezTo>
                  <a:pt x="110075" y="2597031"/>
                  <a:pt x="138136" y="2522558"/>
                  <a:pt x="139777" y="2464312"/>
                </a:cubicBezTo>
                <a:cubicBezTo>
                  <a:pt x="141801" y="2450201"/>
                  <a:pt x="199861" y="2246813"/>
                  <a:pt x="198683" y="2236608"/>
                </a:cubicBezTo>
                <a:lnTo>
                  <a:pt x="283684" y="1924542"/>
                </a:lnTo>
                <a:cubicBezTo>
                  <a:pt x="313071" y="1811100"/>
                  <a:pt x="307196" y="1868801"/>
                  <a:pt x="336583" y="1755359"/>
                </a:cubicBezTo>
                <a:cubicBezTo>
                  <a:pt x="383246" y="1573239"/>
                  <a:pt x="363875" y="1577802"/>
                  <a:pt x="409119" y="1401207"/>
                </a:cubicBezTo>
                <a:cubicBezTo>
                  <a:pt x="428998" y="1329345"/>
                  <a:pt x="403240" y="1279669"/>
                  <a:pt x="421957" y="1175450"/>
                </a:cubicBezTo>
                <a:cubicBezTo>
                  <a:pt x="442602" y="1107577"/>
                  <a:pt x="340683" y="794854"/>
                  <a:pt x="369233" y="688836"/>
                </a:cubicBezTo>
                <a:cubicBezTo>
                  <a:pt x="378440" y="610640"/>
                  <a:pt x="331945" y="587322"/>
                  <a:pt x="346155" y="513896"/>
                </a:cubicBezTo>
                <a:cubicBezTo>
                  <a:pt x="351974" y="496939"/>
                  <a:pt x="362179" y="406394"/>
                  <a:pt x="344911" y="393010"/>
                </a:cubicBezTo>
                <a:cubicBezTo>
                  <a:pt x="389436" y="301493"/>
                  <a:pt x="356186" y="264408"/>
                  <a:pt x="369960" y="232042"/>
                </a:cubicBezTo>
                <a:cubicBezTo>
                  <a:pt x="394611" y="153791"/>
                  <a:pt x="372056" y="165633"/>
                  <a:pt x="392742" y="72037"/>
                </a:cubicBezTo>
                <a:cubicBezTo>
                  <a:pt x="398537" y="53819"/>
                  <a:pt x="397997" y="38693"/>
                  <a:pt x="394525" y="254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or qué funcionan tan bien las LSTM en NLP frente a las redes estáticas? –  Universo Machine Learning">
            <a:extLst>
              <a:ext uri="{FF2B5EF4-FFF2-40B4-BE49-F238E27FC236}">
                <a16:creationId xmlns:a16="http://schemas.microsoft.com/office/drawing/2014/main" id="{FC36B780-37EC-CEE9-5934-A200BF397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0" r="13905"/>
          <a:stretch/>
        </p:blipFill>
        <p:spPr bwMode="auto">
          <a:xfrm>
            <a:off x="5419420" y="3429000"/>
            <a:ext cx="6772580" cy="3429000"/>
          </a:xfrm>
          <a:custGeom>
            <a:avLst/>
            <a:gdLst/>
            <a:ahLst/>
            <a:cxnLst/>
            <a:rect l="l" t="t" r="r" b="b"/>
            <a:pathLst>
              <a:path w="6772580" h="3429000">
                <a:moveTo>
                  <a:pt x="271594" y="0"/>
                </a:moveTo>
                <a:lnTo>
                  <a:pt x="6772580" y="0"/>
                </a:lnTo>
                <a:lnTo>
                  <a:pt x="6772580" y="3429000"/>
                </a:lnTo>
                <a:lnTo>
                  <a:pt x="8976" y="3429000"/>
                </a:lnTo>
                <a:lnTo>
                  <a:pt x="7894" y="3419403"/>
                </a:lnTo>
                <a:cubicBezTo>
                  <a:pt x="2772" y="3402540"/>
                  <a:pt x="-7409" y="3393117"/>
                  <a:pt x="8790" y="3369074"/>
                </a:cubicBezTo>
                <a:cubicBezTo>
                  <a:pt x="18674" y="3308209"/>
                  <a:pt x="52540" y="3147708"/>
                  <a:pt x="69466" y="3074368"/>
                </a:cubicBezTo>
                <a:cubicBezTo>
                  <a:pt x="86170" y="2985158"/>
                  <a:pt x="141939" y="2988106"/>
                  <a:pt x="138108" y="2937087"/>
                </a:cubicBezTo>
                <a:lnTo>
                  <a:pt x="159153" y="2788751"/>
                </a:lnTo>
                <a:cubicBezTo>
                  <a:pt x="164508" y="2771521"/>
                  <a:pt x="169861" y="2754291"/>
                  <a:pt x="175215" y="2737061"/>
                </a:cubicBezTo>
                <a:lnTo>
                  <a:pt x="178713" y="2662493"/>
                </a:lnTo>
                <a:cubicBezTo>
                  <a:pt x="182744" y="2662176"/>
                  <a:pt x="175495" y="2610710"/>
                  <a:pt x="177952" y="2608178"/>
                </a:cubicBezTo>
                <a:lnTo>
                  <a:pt x="200637" y="2557490"/>
                </a:lnTo>
                <a:lnTo>
                  <a:pt x="210272" y="2500823"/>
                </a:lnTo>
                <a:cubicBezTo>
                  <a:pt x="210821" y="2477149"/>
                  <a:pt x="233533" y="2498323"/>
                  <a:pt x="235189" y="2456370"/>
                </a:cubicBezTo>
                <a:cubicBezTo>
                  <a:pt x="241238" y="2390087"/>
                  <a:pt x="270663" y="2342381"/>
                  <a:pt x="270108" y="2307778"/>
                </a:cubicBezTo>
                <a:cubicBezTo>
                  <a:pt x="279775" y="2252634"/>
                  <a:pt x="274008" y="2281735"/>
                  <a:pt x="270232" y="2227103"/>
                </a:cubicBezTo>
                <a:cubicBezTo>
                  <a:pt x="277898" y="2187203"/>
                  <a:pt x="273018" y="2179895"/>
                  <a:pt x="278972" y="2138456"/>
                </a:cubicBezTo>
                <a:cubicBezTo>
                  <a:pt x="286874" y="2113373"/>
                  <a:pt x="293454" y="2098825"/>
                  <a:pt x="284204" y="2092747"/>
                </a:cubicBezTo>
                <a:cubicBezTo>
                  <a:pt x="285267" y="2080110"/>
                  <a:pt x="308510" y="2021121"/>
                  <a:pt x="306856" y="2003128"/>
                </a:cubicBezTo>
                <a:lnTo>
                  <a:pt x="296216" y="1944367"/>
                </a:lnTo>
                <a:lnTo>
                  <a:pt x="316030" y="1836128"/>
                </a:lnTo>
                <a:cubicBezTo>
                  <a:pt x="300726" y="1810623"/>
                  <a:pt x="342411" y="1768654"/>
                  <a:pt x="329496" y="1735241"/>
                </a:cubicBezTo>
                <a:cubicBezTo>
                  <a:pt x="331336" y="1711720"/>
                  <a:pt x="339485" y="1722162"/>
                  <a:pt x="343347" y="1679383"/>
                </a:cubicBezTo>
                <a:cubicBezTo>
                  <a:pt x="349669" y="1616089"/>
                  <a:pt x="356013" y="1614119"/>
                  <a:pt x="360800" y="1554542"/>
                </a:cubicBezTo>
                <a:cubicBezTo>
                  <a:pt x="361799" y="1491472"/>
                  <a:pt x="380405" y="1496141"/>
                  <a:pt x="377978" y="1470595"/>
                </a:cubicBezTo>
                <a:cubicBezTo>
                  <a:pt x="371480" y="1445071"/>
                  <a:pt x="407310" y="1366942"/>
                  <a:pt x="396801" y="1354553"/>
                </a:cubicBezTo>
                <a:cubicBezTo>
                  <a:pt x="387984" y="1324635"/>
                  <a:pt x="389939" y="1306198"/>
                  <a:pt x="378799" y="1292983"/>
                </a:cubicBezTo>
                <a:cubicBezTo>
                  <a:pt x="368230" y="1254082"/>
                  <a:pt x="380918" y="1242866"/>
                  <a:pt x="362697" y="1241293"/>
                </a:cubicBezTo>
                <a:lnTo>
                  <a:pt x="339388" y="1147085"/>
                </a:lnTo>
                <a:cubicBezTo>
                  <a:pt x="350485" y="1118433"/>
                  <a:pt x="353159" y="1072754"/>
                  <a:pt x="339952" y="1071934"/>
                </a:cubicBezTo>
                <a:cubicBezTo>
                  <a:pt x="327895" y="1004911"/>
                  <a:pt x="358371" y="924985"/>
                  <a:pt x="347188" y="889800"/>
                </a:cubicBezTo>
                <a:cubicBezTo>
                  <a:pt x="334220" y="804597"/>
                  <a:pt x="342717" y="786582"/>
                  <a:pt x="338803" y="749936"/>
                </a:cubicBezTo>
                <a:cubicBezTo>
                  <a:pt x="334890" y="713292"/>
                  <a:pt x="337271" y="707557"/>
                  <a:pt x="323706" y="669931"/>
                </a:cubicBezTo>
                <a:lnTo>
                  <a:pt x="313326" y="559992"/>
                </a:lnTo>
                <a:cubicBezTo>
                  <a:pt x="314747" y="543769"/>
                  <a:pt x="268004" y="450294"/>
                  <a:pt x="272650" y="451529"/>
                </a:cubicBezTo>
                <a:lnTo>
                  <a:pt x="256593" y="392499"/>
                </a:lnTo>
                <a:cubicBezTo>
                  <a:pt x="276778" y="343341"/>
                  <a:pt x="246535" y="361906"/>
                  <a:pt x="249583" y="321981"/>
                </a:cubicBezTo>
                <a:cubicBezTo>
                  <a:pt x="256450" y="297359"/>
                  <a:pt x="256557" y="284789"/>
                  <a:pt x="245172" y="280016"/>
                </a:cubicBezTo>
                <a:cubicBezTo>
                  <a:pt x="279102" y="164139"/>
                  <a:pt x="241674" y="235649"/>
                  <a:pt x="249784" y="152538"/>
                </a:cubicBezTo>
                <a:cubicBezTo>
                  <a:pt x="254846" y="115053"/>
                  <a:pt x="258144" y="77317"/>
                  <a:pt x="264479" y="3659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51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9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4" name="Freeform: Shape 309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87AFEB-05E1-2EBC-0DC5-82EB20FD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s-ES" dirty="0"/>
              <a:t>Estado del arte.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7454E-8F47-0044-174B-109B1842D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s-ES" sz="2400" dirty="0"/>
              <a:t>Redes neuronales recurrentes: Predicciones a corto plazo sobre un activo financiero.</a:t>
            </a:r>
          </a:p>
          <a:p>
            <a:r>
              <a:rPr lang="es-ES" sz="2400" dirty="0"/>
              <a:t>Redes neuronales convolucionales: Tecnología no tan usada, introduce una capa de complejidad extra.</a:t>
            </a:r>
          </a:p>
        </p:txBody>
      </p:sp>
      <p:pic>
        <p:nvPicPr>
          <p:cNvPr id="3074" name="Picture 2" descr="Qué son las Redes Convolucionales? | Codificando Bits">
            <a:extLst>
              <a:ext uri="{FF2B5EF4-FFF2-40B4-BE49-F238E27FC236}">
                <a16:creationId xmlns:a16="http://schemas.microsoft.com/office/drawing/2014/main" id="{B73289DE-F640-4A04-3E05-BB131A42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662234"/>
            <a:ext cx="4788505" cy="28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6" name="Freeform: Shape 309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1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C32252-088C-0559-2392-144BF201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s-ES" dirty="0"/>
              <a:t>Enfoque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CDEC32-4566-879C-6E81-DE743B340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57" y="2194102"/>
            <a:ext cx="5307243" cy="3908585"/>
          </a:xfrm>
        </p:spPr>
        <p:txBody>
          <a:bodyPr>
            <a:noAutofit/>
          </a:bodyPr>
          <a:lstStyle/>
          <a:p>
            <a:r>
              <a:rPr lang="es-ES" sz="2400" dirty="0"/>
              <a:t>Obtener una fuente fiable y estable de datos. Procesar los datos y añadir métricas.</a:t>
            </a:r>
          </a:p>
          <a:p>
            <a:r>
              <a:rPr lang="es-ES" sz="2400" dirty="0"/>
              <a:t>Comparativa entre diferentes modelos, optimizadores y funciones de perdida.</a:t>
            </a:r>
          </a:p>
          <a:p>
            <a:r>
              <a:rPr lang="es-ES" sz="2400" dirty="0"/>
              <a:t>Generación del modelo de predicción y simulación.</a:t>
            </a:r>
          </a:p>
          <a:p>
            <a:r>
              <a:rPr lang="es-ES" sz="2400" dirty="0"/>
              <a:t>Desarrollo del software como programa interactivo.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0C5A37-B598-F726-8979-58B58364D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776008"/>
            <a:ext cx="4737650" cy="332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3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996D62-67C4-AEE2-6E0D-09168C0E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6836927" cy="1322888"/>
          </a:xfrm>
        </p:spPr>
        <p:txBody>
          <a:bodyPr>
            <a:normAutofit/>
          </a:bodyPr>
          <a:lstStyle/>
          <a:p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3E4AB4-0F4F-6109-78F9-B29E08ABD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6433805" cy="3970880"/>
          </a:xfrm>
        </p:spPr>
        <p:txBody>
          <a:bodyPr>
            <a:normAutofit/>
          </a:bodyPr>
          <a:lstStyle/>
          <a:p>
            <a:r>
              <a:rPr lang="es-ES" sz="2400" dirty="0"/>
              <a:t>Descarga de datos de Yahoo Finance mediante la librería yfinance.</a:t>
            </a:r>
          </a:p>
          <a:p>
            <a:r>
              <a:rPr lang="es-ES" sz="2400" dirty="0"/>
              <a:t>Procesamiento de datos con Apache Spark, Pandas, Numpy.</a:t>
            </a:r>
          </a:p>
          <a:p>
            <a:r>
              <a:rPr lang="es-ES" sz="2400" dirty="0"/>
              <a:t>Desarrollo de modelos con Tensorflow y Keras.</a:t>
            </a:r>
          </a:p>
          <a:p>
            <a:r>
              <a:rPr lang="es-ES" sz="2400" dirty="0"/>
              <a:t>Redes LSTM.</a:t>
            </a:r>
          </a:p>
          <a:p>
            <a:r>
              <a:rPr lang="es-ES" sz="2400" dirty="0"/>
              <a:t>Simulación Montecarlo.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6F19ABA-0334-7820-9D5C-9D3CAB95F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376" y="1052184"/>
            <a:ext cx="2036913" cy="15276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B494C3B-66BA-F4BC-B72F-C73D7B8EA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104" y="2805273"/>
            <a:ext cx="2417461" cy="125707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A6EB7DD-99B2-0300-5906-050E8C386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103" y="4513160"/>
            <a:ext cx="2417461" cy="103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3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3" name="Freeform: Shape 4112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C285BD-166F-98CE-0C8D-4AFD14AC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41206B-2224-6CDD-FDFA-ED353F6B8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s-ES" sz="2400" dirty="0"/>
              <a:t>Descarga de datos de cualquier activo financiero cotizado en bolsa. </a:t>
            </a:r>
          </a:p>
          <a:p>
            <a:r>
              <a:rPr lang="es-ES" sz="2400" dirty="0"/>
              <a:t>Precios de apertura, máximo, mínimo, cierre. </a:t>
            </a:r>
          </a:p>
          <a:p>
            <a:r>
              <a:rPr lang="es-ES" sz="2400" dirty="0"/>
              <a:t>Cálculo de rendimiento diario, y de medias móviles de 30, 60 y 90 días.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92B9EEF7-34A4-31F6-8242-994D5B24B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7984" y="731520"/>
            <a:ext cx="5344415" cy="251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CACBF28-BC7A-CEA0-2877-D30EC7601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6066" y="3665089"/>
            <a:ext cx="5372993" cy="251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38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5" name="Rectangle 5127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6" name="Freeform: Shape 5129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662550-C8B9-E524-3454-B262DFD3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A61EC-564A-472D-A1C1-B989EDB65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50" y="2260413"/>
            <a:ext cx="4644425" cy="3553581"/>
          </a:xfrm>
        </p:spPr>
        <p:txBody>
          <a:bodyPr>
            <a:normAutofit/>
          </a:bodyPr>
          <a:lstStyle/>
          <a:p>
            <a:r>
              <a:rPr lang="es-ES" sz="2400" dirty="0"/>
              <a:t>Red Neuronal LSTM.</a:t>
            </a:r>
          </a:p>
          <a:p>
            <a:r>
              <a:rPr lang="es-ES" sz="2400" dirty="0"/>
              <a:t>Entrenamiento con ventanas de 100 días, para predecir el día siguiente. </a:t>
            </a:r>
          </a:p>
          <a:p>
            <a:r>
              <a:rPr lang="es-ES" sz="2400" dirty="0"/>
              <a:t>Optimizador “</a:t>
            </a:r>
            <a:r>
              <a:rPr lang="es-ES" sz="2400" dirty="0" err="1"/>
              <a:t>adam</a:t>
            </a:r>
            <a:r>
              <a:rPr lang="es-ES" sz="2400" dirty="0"/>
              <a:t>”, función de perdida “</a:t>
            </a:r>
            <a:r>
              <a:rPr lang="es-ES" sz="2400" dirty="0" err="1"/>
              <a:t>mean_squared_error</a:t>
            </a:r>
            <a:r>
              <a:rPr lang="es-ES" sz="2400" dirty="0"/>
              <a:t>”.</a:t>
            </a:r>
          </a:p>
          <a:p>
            <a:r>
              <a:rPr lang="es-ES" sz="2400" dirty="0"/>
              <a:t>Dos aproximaciones de modelo, misma arquitectura, diferentes inputs.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D993E572-0566-4644-AA18-2E96B72C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0006" y="3155029"/>
            <a:ext cx="6294411" cy="335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0C25CE0-6F01-3472-D9C6-0722879A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8370" y="536364"/>
            <a:ext cx="3362608" cy="185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87D369-3A5D-1FA7-9E18-0848D08FD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00" y="536364"/>
            <a:ext cx="3395531" cy="185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2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6D3889-F96C-065B-7F07-A54337B2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C6690F-9CDC-E369-FB30-A2873F5E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24" y="2109872"/>
            <a:ext cx="4555038" cy="4342041"/>
          </a:xfrm>
        </p:spPr>
        <p:txBody>
          <a:bodyPr>
            <a:noAutofit/>
          </a:bodyPr>
          <a:lstStyle/>
          <a:p>
            <a:r>
              <a:rPr lang="es-ES" sz="2000" dirty="0"/>
              <a:t>Simulación Montecarlo.</a:t>
            </a:r>
          </a:p>
          <a:p>
            <a:r>
              <a:rPr lang="es-ES" sz="2000" dirty="0"/>
              <a:t>Alimentamos los datos de entrada con las predicciones de la red semi-aleatorizadas.</a:t>
            </a:r>
          </a:p>
          <a:p>
            <a:r>
              <a:rPr lang="es-ES" sz="2000" dirty="0"/>
              <a:t>Se realizan varias “trazas”, y se calcula la media de estas, extrayendo la información que el modelo ha aprendido sobre el activo.</a:t>
            </a:r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750BFC73-8A9C-9B70-7FC4-ADC7AB48B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58" y="219850"/>
            <a:ext cx="6548529" cy="309417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6C9E73-2EEE-3EFD-8E26-6355E7F66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800" y="3253599"/>
            <a:ext cx="4147391" cy="1922513"/>
          </a:xfrm>
          <a:prstGeom prst="rect">
            <a:avLst/>
          </a:prstGeom>
        </p:spPr>
      </p:pic>
      <p:pic>
        <p:nvPicPr>
          <p:cNvPr id="9" name="Imagen 8" descr="Texto&#10;&#10;Descripción generada automáticamente con confianza media">
            <a:extLst>
              <a:ext uri="{FF2B5EF4-FFF2-40B4-BE49-F238E27FC236}">
                <a16:creationId xmlns:a16="http://schemas.microsoft.com/office/drawing/2014/main" id="{EE9279A7-62AF-8ADB-A2BE-845A2E387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62" y="5467049"/>
            <a:ext cx="6819176" cy="96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51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555</Words>
  <Application>Microsoft Office PowerPoint</Application>
  <PresentationFormat>Panorámica</PresentationFormat>
  <Paragraphs>66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Predicción de series temporales aplicada a activos financieros</vt:lpstr>
      <vt:lpstr>Agenda</vt:lpstr>
      <vt:lpstr>Introducción</vt:lpstr>
      <vt:lpstr>Estado del arte.</vt:lpstr>
      <vt:lpstr>Enfoque del proyecto</vt:lpstr>
      <vt:lpstr>Resultados</vt:lpstr>
      <vt:lpstr>Resultados</vt:lpstr>
      <vt:lpstr>Resultados</vt:lpstr>
      <vt:lpstr>Resultados</vt:lpstr>
      <vt:lpstr>Conclusiones</vt:lpstr>
      <vt:lpstr>Limitaciones</vt:lpstr>
      <vt:lpstr>Líneas de trabajo futuras.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series temporales aplicada a activos financieros</dc:title>
  <dc:creator>Antonio de los Mozos Alonso</dc:creator>
  <cp:lastModifiedBy>Antonio de los Mozos Alonso</cp:lastModifiedBy>
  <cp:revision>1</cp:revision>
  <dcterms:created xsi:type="dcterms:W3CDTF">2023-05-21T16:36:07Z</dcterms:created>
  <dcterms:modified xsi:type="dcterms:W3CDTF">2023-06-16T17:29:46Z</dcterms:modified>
</cp:coreProperties>
</file>