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01A3D-F035-3403-E63A-D8FB9A87E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9600" dirty="0" err="1"/>
              <a:t>hospmap</a:t>
            </a:r>
            <a:endParaRPr lang="pt-BR" sz="9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3C673B-1F3E-5B84-641F-3CA000CD2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 err="1"/>
              <a:t>Antonio</a:t>
            </a:r>
            <a:r>
              <a:rPr lang="pt-BR" sz="2800" dirty="0"/>
              <a:t> Francisco </a:t>
            </a:r>
          </a:p>
        </p:txBody>
      </p:sp>
    </p:spTree>
    <p:extLst>
      <p:ext uri="{BB962C8B-B14F-4D97-AF65-F5344CB8AC3E}">
        <p14:creationId xmlns:p14="http://schemas.microsoft.com/office/powerpoint/2010/main" val="105501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48EF64-6FE6-07E0-16B2-6C892999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69589"/>
            <a:ext cx="7548838" cy="988024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Tecnologias utilizadas: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50CDD43-89DA-1A7E-BD69-EB9CE80CF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676406"/>
            <a:ext cx="1345821" cy="134582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9D49365-B74C-A929-BBA7-82273CBA1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810" y="1676406"/>
            <a:ext cx="1345821" cy="147479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205400A-2312-DA7F-A2CD-910C819A2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805" y="1676406"/>
            <a:ext cx="1345821" cy="134582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405CB27-AFE9-536A-14B3-244118F97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7166" y="1547431"/>
            <a:ext cx="2621859" cy="1474796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386AA14D-7DE5-C559-7683-713B31433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09" y="3988904"/>
            <a:ext cx="1601365" cy="17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F14CF-65CC-503A-9007-4FAF2CFB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B8E399-B2F8-4C03-E156-777AAEB3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Söhne"/>
              </a:rPr>
              <a:t>OBJETIVO:</a:t>
            </a:r>
            <a:endParaRPr lang="pt-BR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 algn="just">
              <a:buNone/>
            </a:pPr>
            <a:r>
              <a:rPr lang="pt-BR" sz="2400" b="0" i="0" dirty="0">
                <a:solidFill>
                  <a:schemeClr val="tx1"/>
                </a:solidFill>
                <a:effectLst/>
                <a:latin typeface="Söhne"/>
              </a:rPr>
              <a:t>Desenvolver um sistema de saúde baseado em Python e Banco de Dados para auxiliar os usuários a encontrar os locais de atendimento de saúde mais próximos de sua localização atual ou de um ponto de partida especificado.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6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AC7569-E863-9409-AE58-52D9C97D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295753" cy="5927035"/>
          </a:xfrm>
        </p:spPr>
        <p:txBody>
          <a:bodyPr/>
          <a:lstStyle/>
          <a:p>
            <a:r>
              <a:rPr lang="pt-BR" sz="2400" dirty="0">
                <a:solidFill>
                  <a:schemeClr val="tx1"/>
                </a:solidFill>
              </a:rPr>
              <a:t>DESCRIÇÃO DO PROJETO: 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r>
              <a:rPr lang="pt-BR" sz="2400" b="0" i="0" dirty="0">
                <a:solidFill>
                  <a:schemeClr val="tx1"/>
                </a:solidFill>
                <a:effectLst/>
                <a:latin typeface="Söhne"/>
              </a:rPr>
              <a:t>O projeto tem como principal função facilitar o acesso dos usuários a locais de atendimento de saúde, como UBS, AMA, Hospitais, e outros, fornecendo informações sobre a localização e distância em relação ao local de partida do usuário. O sistema permite que os usuários encontrem rapidamente os 10 locais de atendimento de saúde mais próximos, melhorando assim o acesso à assistência médica.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01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3466A2-4EDE-FB9A-CE14-33D2A931A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242745" cy="59667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Söhne"/>
              </a:rPr>
              <a:t>Estrutura de Dados: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A estrutura de dados do projeto é simples e eficaz. Ela consiste em uma única tabela em um banco de dados PostgreSQL. A tabela armazena informações sobre os locais de atendimento de saúde, incluindo nome, endereço, cidade, estado, CEP, latitude e longitude.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Tabela do Banco de Dados: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A tabela principal do banco de dados, chamada "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LocaisAtendimentoSaude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", inclui os seguintes campos: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Nome do Local (nome do estabelecimento de saúde).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Endereço (endereço completo, incluindo rua e número).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Cidade (cidade onde o local está localizado).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Estado (estado onde o local está localizado).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CEP (Código de Endereçamento Postal).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Latitude (coordenada de latitude do local).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Longitude (coordenada de longitude do local).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2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880481-0898-0F4A-AD28-B108DC51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437322"/>
            <a:ext cx="11436625" cy="6241774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3400" b="0" i="0" dirty="0">
                <a:solidFill>
                  <a:schemeClr val="tx1"/>
                </a:solidFill>
                <a:effectLst/>
                <a:latin typeface="Söhne"/>
              </a:rPr>
              <a:t>Desenvolvimento do Aplicativo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3400" b="1" i="0" dirty="0">
                <a:solidFill>
                  <a:schemeClr val="tx1"/>
                </a:solidFill>
                <a:effectLst/>
                <a:latin typeface="Söhne"/>
              </a:rPr>
              <a:t>Descrição do Aplicativo:</a:t>
            </a:r>
            <a:r>
              <a:rPr lang="pt-BR" sz="3400" b="0" i="0" dirty="0">
                <a:solidFill>
                  <a:schemeClr val="tx1"/>
                </a:solidFill>
                <a:effectLst/>
                <a:latin typeface="Söhne"/>
              </a:rPr>
              <a:t> Desenvolvemos um aplicativo em Python para tornar mais fácil para os usuários encontrar os locais de atendimento de saúde mais próximos.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3400" b="1" i="0" dirty="0">
                <a:solidFill>
                  <a:schemeClr val="tx1"/>
                </a:solidFill>
                <a:effectLst/>
                <a:latin typeface="Söhne"/>
              </a:rPr>
              <a:t>Funcionalidades Principais:</a:t>
            </a:r>
            <a:endParaRPr lang="pt-BR" sz="34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pt-BR" sz="3400" b="1" i="0" dirty="0">
                <a:solidFill>
                  <a:schemeClr val="tx1"/>
                </a:solidFill>
                <a:effectLst/>
                <a:latin typeface="Söhne"/>
              </a:rPr>
              <a:t>Localização Atual:</a:t>
            </a:r>
            <a:r>
              <a:rPr lang="pt-BR" sz="3400" b="0" i="0" dirty="0">
                <a:solidFill>
                  <a:schemeClr val="tx1"/>
                </a:solidFill>
                <a:effectLst/>
                <a:latin typeface="Söhne"/>
              </a:rPr>
              <a:t> O aplicativo permite que os usuários usem sua localização atual como ponto de partida.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pt-BR" sz="3400" b="1" i="0" dirty="0">
                <a:solidFill>
                  <a:schemeClr val="tx1"/>
                </a:solidFill>
                <a:effectLst/>
                <a:latin typeface="Söhne"/>
              </a:rPr>
              <a:t>Localização Especificada:</a:t>
            </a:r>
            <a:r>
              <a:rPr lang="pt-BR" sz="3400" b="0" i="0" dirty="0">
                <a:solidFill>
                  <a:schemeClr val="tx1"/>
                </a:solidFill>
                <a:effectLst/>
                <a:latin typeface="Söhne"/>
              </a:rPr>
              <a:t> Os usuários também podem inserir uma localização de partida personalizada.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pt-BR" sz="3400" b="1" i="0" dirty="0">
                <a:solidFill>
                  <a:schemeClr val="tx1"/>
                </a:solidFill>
                <a:effectLst/>
                <a:latin typeface="Söhne"/>
              </a:rPr>
              <a:t>Cálculo de Distâncias:</a:t>
            </a:r>
            <a:r>
              <a:rPr lang="pt-BR" sz="3400" b="0" i="0" dirty="0">
                <a:solidFill>
                  <a:schemeClr val="tx1"/>
                </a:solidFill>
                <a:effectLst/>
                <a:latin typeface="Söhne"/>
              </a:rPr>
              <a:t> O aplicativo calcula as distâncias entre a localização de partida e os locais de atendimento de saúde.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pt-BR" sz="3400" b="1" i="0" dirty="0">
                <a:solidFill>
                  <a:schemeClr val="tx1"/>
                </a:solidFill>
                <a:effectLst/>
                <a:latin typeface="Söhne"/>
              </a:rPr>
              <a:t>Resultado Limitado:</a:t>
            </a:r>
            <a:r>
              <a:rPr lang="pt-BR" sz="3400" b="0" i="0" dirty="0">
                <a:solidFill>
                  <a:schemeClr val="tx1"/>
                </a:solidFill>
                <a:effectLst/>
                <a:latin typeface="Söhne"/>
              </a:rPr>
              <a:t> Retorna os 10 locais de atendimento de saúde mais próximos.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pt-BR" sz="3400" b="1" i="0" dirty="0">
                <a:solidFill>
                  <a:schemeClr val="tx1"/>
                </a:solidFill>
                <a:effectLst/>
                <a:latin typeface="Söhne"/>
              </a:rPr>
              <a:t>Interface Simples:</a:t>
            </a:r>
            <a:r>
              <a:rPr lang="pt-BR" sz="3400" b="0" i="0" dirty="0">
                <a:solidFill>
                  <a:schemeClr val="tx1"/>
                </a:solidFill>
                <a:effectLst/>
                <a:latin typeface="Söhne"/>
              </a:rPr>
              <a:t> A interface do aplicativo é intuitiva e fácil de usar.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4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CF4745-D8C9-3EC7-487D-70840DBA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i="0" dirty="0">
                <a:solidFill>
                  <a:schemeClr val="tx1"/>
                </a:solidFill>
                <a:effectLst/>
                <a:latin typeface="Söhne"/>
              </a:rPr>
              <a:t>DEMONSTRAÇÕES</a:t>
            </a:r>
            <a:endParaRPr lang="pt-B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9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C91A77-F91D-F960-B0FB-D5BCDFFB8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>
                <a:solidFill>
                  <a:schemeClr val="tx1"/>
                </a:solidFill>
              </a:rPr>
              <a:t>Obrigado </a:t>
            </a:r>
          </a:p>
        </p:txBody>
      </p:sp>
    </p:spTree>
    <p:extLst>
      <p:ext uri="{BB962C8B-B14F-4D97-AF65-F5344CB8AC3E}">
        <p14:creationId xmlns:p14="http://schemas.microsoft.com/office/powerpoint/2010/main" val="1149923716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68</TotalTime>
  <Words>375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Söhne</vt:lpstr>
      <vt:lpstr>Wingdings 3</vt:lpstr>
      <vt:lpstr>Fatia</vt:lpstr>
      <vt:lpstr>hospmap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hospmap</dc:title>
  <dc:creator>Play</dc:creator>
  <cp:lastModifiedBy>Play</cp:lastModifiedBy>
  <cp:revision>1</cp:revision>
  <dcterms:created xsi:type="dcterms:W3CDTF">2023-09-01T13:32:16Z</dcterms:created>
  <dcterms:modified xsi:type="dcterms:W3CDTF">2023-09-01T14:40:27Z</dcterms:modified>
</cp:coreProperties>
</file>