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CCFD57-D308-9A50-41A3-CA3B16200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782CED-1698-F7C5-3ACC-F8DCF53B4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53287E-660A-50CE-AF03-758A692A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76C3-9806-4443-8F98-F9B75C51140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E4E8F9-7DDB-6B73-9225-610F0190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C3E74D-F053-3FF2-1F41-FE19CFC6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C451-4451-4A73-A177-B0200FE287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02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503FB-1351-1CC5-E295-E945A0FA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901B4D-E617-72A0-8D80-670CD65B0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DAC5DF-4626-65D1-0D60-70432A18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76C3-9806-4443-8F98-F9B75C51140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7E9AE2-1229-EC60-9995-00CED61E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8F41FE-8B17-61BF-B0FC-2A24BFAE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C451-4451-4A73-A177-B0200FE287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392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6C45656-6A92-C592-8F36-B37DC87DB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C439A7-459D-BA1E-040B-F96281496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18BA39-F8C0-B01A-EC8A-9B284D94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76C3-9806-4443-8F98-F9B75C51140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A7622A-A605-033B-D6F8-65EE4790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DA5ACA-449D-E109-A113-69AEA534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C451-4451-4A73-A177-B0200FE287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919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535577-1232-5EAD-7DB2-038EB5FB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329C94-A2EE-A7D2-75DB-767F9567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2B1C09-81A5-3145-CBC0-BFA53819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76C3-9806-4443-8F98-F9B75C51140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E96257-DB59-37F9-243A-B19AD97B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99CB13-3527-7B31-2D5A-B1277B36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C451-4451-4A73-A177-B0200FE287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53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8922A1-E1D1-9FF2-C2ED-5B9BCDCF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E4C4EF-2919-7ECC-4589-4EF7E3DE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4C9E44-642C-A480-FCC6-CD4FE687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76C3-9806-4443-8F98-F9B75C51140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F0F4C4-2DB1-59F4-F311-E37D535E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FB2A5D-89AA-CF2A-A514-8BAC6AC7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C451-4451-4A73-A177-B0200FE287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33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DC44B4-2ABD-E391-8DAD-CCD34C8E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09752F-F810-0924-28AD-E4F945F96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70BD22-5C22-EFA1-5762-2E8603981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B9E399-0075-5A56-D745-98B81AA3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76C3-9806-4443-8F98-F9B75C51140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CCA510-F16D-E89E-4401-8638481A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C6030B-6E9E-4364-6815-BCF73C9A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C451-4451-4A73-A177-B0200FE287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670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65E32F-C5A3-EEA6-0AC8-79BEFD4C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47CDCC-784F-B607-3359-6C3EAC0E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35E6D0-681D-03AA-F0BD-3B008A03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4A48F87-9A98-61E6-0046-C5D490AA4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33EB8EB-84F5-21C2-FD8E-D440C5574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D519B2C-DA84-C688-619C-D0DE9D9C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76C3-9806-4443-8F98-F9B75C51140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3E8BD59-531F-6FDF-39FD-AEDBCE9A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82400FD-A026-54EF-73BA-A810A0CD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C451-4451-4A73-A177-B0200FE287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21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0FA198-B8CB-C6EF-240C-77AEF1EF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C02066A-3190-31E9-B051-BE629DB4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76C3-9806-4443-8F98-F9B75C51140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0970DDF-1F31-6C80-0F89-B00E2DD3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9F3892-70CA-BCFE-A69A-86735393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C451-4451-4A73-A177-B0200FE287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666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A35F2F5-7DB3-C081-15EF-1DEFCEC7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76C3-9806-4443-8F98-F9B75C51140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A000E2F-CA4A-2B65-50D3-4CB45C9D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A20331-954F-2874-AB39-7DD50E1A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C451-4451-4A73-A177-B0200FE287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46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6B7569-5BE0-0E28-8F0C-99EC38C1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5318EE-B51B-DFF0-A382-F40D3B616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890196-2CE4-4683-86EC-2CBEF3F7A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1DB579-48E1-7C3D-02AA-4A2F64B5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76C3-9806-4443-8F98-F9B75C51140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A33C97-5BC5-8CF6-F9BF-C47D0344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980180-070B-8788-EB53-164CCF3A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C451-4451-4A73-A177-B0200FE287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97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404790-17A0-5DC5-691B-5E2E5F2D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8E5B75-734F-61FE-A3CD-63A8832F6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C98D6FC-9B70-16AD-7BE2-33D8E300D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BB1E20-AC2C-B140-5A6A-F7208B8D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76C3-9806-4443-8F98-F9B75C51140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0D8807-4BB3-E982-8EB4-6795FF8C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604A64-4575-5EF2-3239-194D3982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C451-4451-4A73-A177-B0200FE287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07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F6F988D-027F-7234-6E5E-290BD7AA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4BA07B-8930-69FA-D101-0C7FF0A27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CB8D1E-21DB-C11A-7196-9474C27E3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4B76C3-9806-4443-8F98-F9B75C51140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B39E82-2A80-075E-908D-978D6F6D2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9B06F3-9DD1-54E4-B2A4-81FD50288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EC451-4451-4A73-A177-B0200FE287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8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F2701-0A67-5393-260B-86F628DE2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Antonio Giuseppe Ferlito</a:t>
            </a:r>
            <a:br>
              <a:rPr lang="it-IT" dirty="0"/>
            </a:br>
            <a:r>
              <a:rPr lang="it-IT" dirty="0"/>
              <a:t>Matricola O46001775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D40524-3B35-A5AE-C23E-445B81071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Sito scelto: </a:t>
            </a:r>
            <a:r>
              <a:rPr lang="it-IT" dirty="0" err="1"/>
              <a:t>MyFitnessPal</a:t>
            </a:r>
            <a:endParaRPr lang="it-IT" dirty="0"/>
          </a:p>
          <a:p>
            <a:r>
              <a:rPr lang="it-IT" dirty="0"/>
              <a:t>URL di riferimento: http://www.myfitnesspal.com/</a:t>
            </a:r>
          </a:p>
        </p:txBody>
      </p:sp>
    </p:spTree>
    <p:extLst>
      <p:ext uri="{BB962C8B-B14F-4D97-AF65-F5344CB8AC3E}">
        <p14:creationId xmlns:p14="http://schemas.microsoft.com/office/powerpoint/2010/main" val="296167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84900EA8-78C6-D31F-D295-EDCA47876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18386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 descr="Immagine che contiene testo, software, Pagina Web, Sito Web&#10;&#10;Descrizione generata automaticamente">
            <a:extLst>
              <a:ext uri="{FF2B5EF4-FFF2-40B4-BE49-F238E27FC236}">
                <a16:creationId xmlns:a16="http://schemas.microsoft.com/office/drawing/2014/main" id="{6F1C4608-C780-D025-FD58-569DA52CA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791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 descr="Immagine che contiene testo, software, numero, Carattere&#10;&#10;Descrizione generata automaticamente">
            <a:extLst>
              <a:ext uri="{FF2B5EF4-FFF2-40B4-BE49-F238E27FC236}">
                <a16:creationId xmlns:a16="http://schemas.microsoft.com/office/drawing/2014/main" id="{603D8E41-5CF7-870C-ABDD-C05D158DE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1715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oftware, Pagina Web, Icona del computer&#10;&#10;Descrizione generata automaticamente">
            <a:extLst>
              <a:ext uri="{FF2B5EF4-FFF2-40B4-BE49-F238E27FC236}">
                <a16:creationId xmlns:a16="http://schemas.microsoft.com/office/drawing/2014/main" id="{4687C35F-14E3-0938-CC75-6B67288A5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70251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di Office</vt:lpstr>
      <vt:lpstr>Antonio Giuseppe Ferlito Matricola O46001775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Antonio Giuseppe Ferlito Matricola O46001775</dc:title>
  <dc:creator>Antonio Ferlito</dc:creator>
  <cp:lastModifiedBy>Antonio Ferlito</cp:lastModifiedBy>
  <cp:revision>2</cp:revision>
  <dcterms:created xsi:type="dcterms:W3CDTF">2024-03-25T19:55:51Z</dcterms:created>
  <dcterms:modified xsi:type="dcterms:W3CDTF">2024-03-25T22:17:54Z</dcterms:modified>
</cp:coreProperties>
</file>