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enc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4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70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1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21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8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0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22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71420-1960-4BB2-88A8-3472D0DDF90E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3C86-DFC3-4F99-BA3C-52EAA28CF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3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nc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1" y="862844"/>
            <a:ext cx="4874441" cy="4863210"/>
          </a:xfrm>
          <a:prstGeom prst="ellipse">
            <a:avLst/>
          </a:prstGeom>
          <a:noFill/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0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Manha</dc:creator>
  <cp:lastModifiedBy>Turma Manha</cp:lastModifiedBy>
  <cp:revision>2</cp:revision>
  <dcterms:created xsi:type="dcterms:W3CDTF">2024-11-01T11:36:35Z</dcterms:created>
  <dcterms:modified xsi:type="dcterms:W3CDTF">2024-11-01T11:46:06Z</dcterms:modified>
</cp:coreProperties>
</file>