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65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360985"/>
            <a:ext cx="7055893" cy="1678030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Antonio Giacca	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O46002131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12/04/2021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1446CE-52B3-B14B-B375-B05D2161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38" y="10138"/>
            <a:ext cx="3308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A86B1-DDB9-8547-B715-37AEB157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45022" cy="642573"/>
          </a:xfrm>
          <a:solidFill>
            <a:schemeClr val="accent1"/>
          </a:solidFill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/>
              <a:t>HTML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8DD416-6D1F-264A-B9BF-04A5080DC2F8}"/>
              </a:ext>
            </a:extLst>
          </p:cNvPr>
          <p:cNvSpPr txBox="1"/>
          <p:nvPr/>
        </p:nvSpPr>
        <p:spPr>
          <a:xfrm>
            <a:off x="94593" y="1318720"/>
            <a:ext cx="50449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L’HTML ha subito diverse modifiche per adattarsi al mhw2, soprattutto riguardanti la parte centrale del codice.</a:t>
            </a:r>
          </a:p>
          <a:p>
            <a:r>
              <a:rPr lang="it-IT" dirty="0"/>
              <a:t>Infatti, come si può notare dalla foto, ho modificato la ‘</a:t>
            </a:r>
            <a:r>
              <a:rPr lang="it-IT" dirty="0" err="1"/>
              <a:t>section</a:t>
            </a:r>
            <a:r>
              <a:rPr lang="it-IT" dirty="0"/>
              <a:t>’, dove troviamo adesso la descrizione di ciò che avviene sotto e la barra di ricerca.</a:t>
            </a:r>
          </a:p>
          <a:p>
            <a:r>
              <a:rPr lang="it-IT" dirty="0"/>
              <a:t>Successivamente ,ho inserito l’ ‘</a:t>
            </a:r>
            <a:r>
              <a:rPr lang="it-IT" dirty="0" err="1"/>
              <a:t>article</a:t>
            </a:r>
            <a:r>
              <a:rPr lang="it-IT" dirty="0"/>
              <a:t>’ che è la parte più importante del codice. In esso troviamo le diverse ‘</a:t>
            </a:r>
            <a:r>
              <a:rPr lang="it-IT" dirty="0" err="1"/>
              <a:t>section</a:t>
            </a:r>
            <a:r>
              <a:rPr lang="it-IT" dirty="0"/>
              <a:t>’ dove andiamo a mettere i vari elementi quando ci servono, cioè, le ‘</a:t>
            </a:r>
            <a:r>
              <a:rPr lang="it-IT" dirty="0" err="1"/>
              <a:t>section</a:t>
            </a:r>
            <a:r>
              <a:rPr lang="it-IT" dirty="0"/>
              <a:t>’ di ricerca degli elementi, degli elementi preferiti e di tutti gli elementi. </a:t>
            </a:r>
          </a:p>
          <a:p>
            <a:r>
              <a:rPr lang="it-IT" dirty="0"/>
              <a:t>Infine, non vediamo questa modifica nella foto, ma ho inserito i link di collegamento tra le due pagine di </a:t>
            </a:r>
            <a:r>
              <a:rPr lang="it-IT" dirty="0" err="1"/>
              <a:t>mhw</a:t>
            </a:r>
            <a:r>
              <a:rPr lang="it-IT" dirty="0"/>
              <a:t>(1 e 2). Essi fanno si che, se ci troviamo nel mhw1, cliccando ‘Visualizza tutti i veicoli ’ ci porta nel mhw2, e viceversa se ci troviamo nel mhw2, cliccando ‘Home’ ci porta nel mhw1. 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CD4241B-871E-7942-BAA1-9EAA0CF55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81" y="992789"/>
            <a:ext cx="6090526" cy="48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1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A86B1-DDB9-8547-B715-37AEB157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50979" cy="642573"/>
          </a:xfrm>
          <a:solidFill>
            <a:schemeClr val="accent1"/>
          </a:solidFill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/>
              <a:t>Funzione -&gt; </a:t>
            </a:r>
            <a:r>
              <a:rPr lang="it-IT" sz="4000" dirty="0" err="1"/>
              <a:t>create_slot</a:t>
            </a:r>
            <a:endParaRPr lang="it-IT" sz="4000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9E660F-AB54-8B4D-9AC3-5336E723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65" y="265386"/>
            <a:ext cx="4609194" cy="632722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165373-E2D0-6D45-82C2-E3EC3D48B522}"/>
              </a:ext>
            </a:extLst>
          </p:cNvPr>
          <p:cNvSpPr txBox="1"/>
          <p:nvPr/>
        </p:nvSpPr>
        <p:spPr>
          <a:xfrm>
            <a:off x="620110" y="1124607"/>
            <a:ext cx="5234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è la funziona su cui poggia tutto il nostro sito.</a:t>
            </a:r>
          </a:p>
          <a:p>
            <a:r>
              <a:rPr lang="it-IT" dirty="0"/>
              <a:t>Attraverso </a:t>
            </a:r>
            <a:r>
              <a:rPr lang="it-IT" dirty="0" err="1"/>
              <a:t>create_slot</a:t>
            </a:r>
            <a:r>
              <a:rPr lang="it-IT" dirty="0"/>
              <a:t> andiamo a creare ed a appendere, quindi a posizionare il nostro elemento. </a:t>
            </a:r>
          </a:p>
          <a:p>
            <a:r>
              <a:rPr lang="it-IT" dirty="0"/>
              <a:t>Ogni slot, contiene un’immagine e un ulteriore div(</a:t>
            </a:r>
            <a:r>
              <a:rPr lang="it-IT" dirty="0" err="1"/>
              <a:t>about</a:t>
            </a:r>
            <a:r>
              <a:rPr lang="it-IT" dirty="0"/>
              <a:t>). All’interno di quest’ultimo, troviamo tutte le caratteristiche dell’elemento, il titolo(h3), il prezzo(</a:t>
            </a:r>
            <a:r>
              <a:rPr lang="it-IT" dirty="0" err="1"/>
              <a:t>p</a:t>
            </a:r>
            <a:r>
              <a:rPr lang="it-IT" dirty="0"/>
              <a:t>), la descrizione(</a:t>
            </a:r>
            <a:r>
              <a:rPr lang="it-IT" dirty="0" err="1"/>
              <a:t>p</a:t>
            </a:r>
            <a:r>
              <a:rPr lang="it-IT" dirty="0"/>
              <a:t>) che inizialmente sarà nascosta(</a:t>
            </a:r>
            <a:r>
              <a:rPr lang="it-IT" dirty="0" err="1"/>
              <a:t>hide</a:t>
            </a:r>
            <a:r>
              <a:rPr lang="it-IT" dirty="0"/>
              <a:t>), e infine, le due immagini per aggiungere/rimuovere dai preferiti e l’immagine per visualizzare dettagli aggiuntivi sull’elemento. </a:t>
            </a:r>
          </a:p>
          <a:p>
            <a:r>
              <a:rPr lang="it-IT" dirty="0"/>
              <a:t>Tutti questi dati verranno prelevati dal file </a:t>
            </a:r>
            <a:r>
              <a:rPr lang="it-IT" dirty="0" err="1"/>
              <a:t>contents.js</a:t>
            </a:r>
            <a:r>
              <a:rPr lang="it-IT" dirty="0"/>
              <a:t> che è popolato da elemento strutturati con queste caratteristiche.</a:t>
            </a:r>
          </a:p>
          <a:p>
            <a:r>
              <a:rPr lang="it-IT" dirty="0"/>
              <a:t>Successivamente nella parte di ‘</a:t>
            </a:r>
            <a:r>
              <a:rPr lang="it-IT" dirty="0" err="1"/>
              <a:t>appendChild</a:t>
            </a:r>
            <a:r>
              <a:rPr lang="it-IT" dirty="0"/>
              <a:t>’, andiamo ad appendere e quindi posizionare questi elementi, dove ce n’è di bisogno, attraverso l’uso degli </a:t>
            </a:r>
            <a:r>
              <a:rPr lang="it-IT" dirty="0" err="1"/>
              <a:t>eventListener</a:t>
            </a:r>
            <a:r>
              <a:rPr lang="it-IT" dirty="0"/>
              <a:t>.</a:t>
            </a:r>
          </a:p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32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A86B1-DDB9-8547-B715-37AEB157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03228" cy="642573"/>
          </a:xfrm>
          <a:solidFill>
            <a:schemeClr val="accent1"/>
          </a:solidFill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/>
              <a:t>Funzione -&gt; </a:t>
            </a:r>
            <a:r>
              <a:rPr lang="it-IT" sz="4000" dirty="0" err="1"/>
              <a:t>addPreferiti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165373-E2D0-6D45-82C2-E3EC3D48B522}"/>
              </a:ext>
            </a:extLst>
          </p:cNvPr>
          <p:cNvSpPr txBox="1"/>
          <p:nvPr/>
        </p:nvSpPr>
        <p:spPr>
          <a:xfrm>
            <a:off x="262757" y="3630797"/>
            <a:ext cx="11466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funzione ci permette di andare ad aggiungere un elemento ai preferiti, una sezione della nostra pagina, che quando è vuota non è mostrata, lo è solo quando abbiamo presenza di almeno un elemento. </a:t>
            </a:r>
          </a:p>
          <a:p>
            <a:r>
              <a:rPr lang="it-IT" dirty="0"/>
              <a:t>Partendo dall’ </a:t>
            </a:r>
            <a:r>
              <a:rPr lang="it-IT" dirty="0" err="1"/>
              <a:t>eventListener</a:t>
            </a:r>
            <a:r>
              <a:rPr lang="it-IT" dirty="0"/>
              <a:t> che ho creato, esso chiamerà questa funzione che inizialmente mette dentro id il codice del </a:t>
            </a:r>
            <a:r>
              <a:rPr lang="it-IT" dirty="0" err="1"/>
              <a:t>currentTarget</a:t>
            </a:r>
            <a:r>
              <a:rPr lang="it-IT" dirty="0"/>
              <a:t> associato all’evento. Successivamente se non abbiamo ancora nessun elemento nella sezione dei preferiti, fa si che questa venga mostrata, aggiungendo la classe ‘show’ ed eliminando la classe ‘</a:t>
            </a:r>
            <a:r>
              <a:rPr lang="it-IT" dirty="0" err="1"/>
              <a:t>hide</a:t>
            </a:r>
            <a:r>
              <a:rPr lang="it-IT" dirty="0"/>
              <a:t>’. </a:t>
            </a:r>
          </a:p>
          <a:p>
            <a:r>
              <a:rPr lang="it-IT" dirty="0"/>
              <a:t>Nella seconda parte della funzione invece, andiamo a controllare l’id (e quindi il </a:t>
            </a:r>
            <a:r>
              <a:rPr lang="it-IT" dirty="0" err="1"/>
              <a:t>currenTarget</a:t>
            </a:r>
            <a:r>
              <a:rPr lang="it-IT" dirty="0"/>
              <a:t>) con gli id presenti dentro </a:t>
            </a:r>
            <a:r>
              <a:rPr lang="it-IT" dirty="0" err="1"/>
              <a:t>contents.js</a:t>
            </a:r>
            <a:r>
              <a:rPr lang="it-IT" dirty="0"/>
              <a:t> e se trova riscontro va a creare quello slot nella sezione preferiti attraverso ’</a:t>
            </a:r>
            <a:r>
              <a:rPr lang="it-IT" dirty="0" err="1"/>
              <a:t>create_slot</a:t>
            </a:r>
            <a:r>
              <a:rPr lang="it-IT" dirty="0"/>
              <a:t>’.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8B29E9-CE5F-524E-812E-0088E39E1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72" y="321286"/>
            <a:ext cx="6777224" cy="290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9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A86B1-DDB9-8547-B715-37AEB157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03228" cy="642573"/>
          </a:xfrm>
          <a:solidFill>
            <a:schemeClr val="accent1"/>
          </a:solidFill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/>
              <a:t>Funzione -&gt; </a:t>
            </a:r>
            <a:r>
              <a:rPr lang="it-IT" sz="4000" dirty="0" err="1"/>
              <a:t>remPreferiti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165373-E2D0-6D45-82C2-E3EC3D48B522}"/>
              </a:ext>
            </a:extLst>
          </p:cNvPr>
          <p:cNvSpPr txBox="1"/>
          <p:nvPr/>
        </p:nvSpPr>
        <p:spPr>
          <a:xfrm>
            <a:off x="262757" y="3630797"/>
            <a:ext cx="11466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funzione ci permette di andare ad eliminare un elemento dai preferiti.</a:t>
            </a:r>
          </a:p>
          <a:p>
            <a:r>
              <a:rPr lang="it-IT" dirty="0"/>
              <a:t>Anche qui partendo dall’ </a:t>
            </a:r>
            <a:r>
              <a:rPr lang="it-IT" dirty="0" err="1"/>
              <a:t>eventListener</a:t>
            </a:r>
            <a:r>
              <a:rPr lang="it-IT" dirty="0"/>
              <a:t> che ho creato, esso chiamerà questa funzione che inizialmente mette dentro id il codice del </a:t>
            </a:r>
            <a:r>
              <a:rPr lang="it-IT" dirty="0" err="1"/>
              <a:t>currentTarget</a:t>
            </a:r>
            <a:r>
              <a:rPr lang="it-IT" dirty="0"/>
              <a:t> associato all’evento. Nella prima parte della funzione , andiamo a controllare l’id (e quindi il </a:t>
            </a:r>
            <a:r>
              <a:rPr lang="it-IT" dirty="0" err="1"/>
              <a:t>currenTarget</a:t>
            </a:r>
            <a:r>
              <a:rPr lang="it-IT" dirty="0"/>
              <a:t>) con gli id degli elementi presenti dentro la sezione preferiti e se trova riscontro va a eliminare quello slot da quella sezione attraverso ‘</a:t>
            </a:r>
            <a:r>
              <a:rPr lang="it-IT" dirty="0" err="1"/>
              <a:t>removeChild</a:t>
            </a:r>
            <a:r>
              <a:rPr lang="it-IT" dirty="0"/>
              <a:t>’ ed a eliminare lo slot anche dall’array.</a:t>
            </a:r>
          </a:p>
          <a:p>
            <a:r>
              <a:rPr lang="it-IT" dirty="0"/>
              <a:t>Infine, se non abbiamo più nessun elemento nella sezione dei preferiti, fa si che questa venga nascosta, aggiungendo la classe ‘</a:t>
            </a:r>
            <a:r>
              <a:rPr lang="it-IT" dirty="0" err="1"/>
              <a:t>hide</a:t>
            </a:r>
            <a:r>
              <a:rPr lang="it-IT" dirty="0"/>
              <a:t>’ ed eliminando la classe ‘show’. </a:t>
            </a:r>
          </a:p>
          <a:p>
            <a:endParaRPr lang="it-IT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E3E856-77F5-F34F-A98B-48AF86E0F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56" y="21834"/>
            <a:ext cx="5937688" cy="34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5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A86B1-DDB9-8547-B715-37AEB157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9972" cy="642573"/>
          </a:xfrm>
          <a:solidFill>
            <a:schemeClr val="accent1"/>
          </a:solidFill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/>
              <a:t>Funzione -&gt; </a:t>
            </a:r>
            <a:r>
              <a:rPr lang="it-IT" sz="4000" dirty="0" err="1"/>
              <a:t>visualizzaDettagli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165373-E2D0-6D45-82C2-E3EC3D48B522}"/>
              </a:ext>
            </a:extLst>
          </p:cNvPr>
          <p:cNvSpPr txBox="1"/>
          <p:nvPr/>
        </p:nvSpPr>
        <p:spPr>
          <a:xfrm>
            <a:off x="210206" y="3851515"/>
            <a:ext cx="114667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funzione ci permette di andare a mostrare i dettagli, e quindi la descrizione, di un elemento, che inizialmente sono nascosti, e che si devono richiedere attraverso il click sull’immagine delle informazioni.</a:t>
            </a:r>
          </a:p>
          <a:p>
            <a:r>
              <a:rPr lang="it-IT" dirty="0"/>
              <a:t>Anche qui partendo dall’ </a:t>
            </a:r>
            <a:r>
              <a:rPr lang="it-IT" dirty="0" err="1"/>
              <a:t>eventListener</a:t>
            </a:r>
            <a:r>
              <a:rPr lang="it-IT" dirty="0"/>
              <a:t> che ho creato, esso chiamerà questa funzione che inizialmente mette dentro </a:t>
            </a:r>
            <a:r>
              <a:rPr lang="it-IT" dirty="0" err="1"/>
              <a:t>button</a:t>
            </a:r>
            <a:r>
              <a:rPr lang="it-IT" dirty="0"/>
              <a:t> il codice del </a:t>
            </a:r>
            <a:r>
              <a:rPr lang="it-IT" dirty="0" err="1"/>
              <a:t>currentTarget</a:t>
            </a:r>
            <a:r>
              <a:rPr lang="it-IT" dirty="0"/>
              <a:t> associato all’evento. Nella prima parte della funzione , andiamo a controllare l’id (e quindi il </a:t>
            </a:r>
            <a:r>
              <a:rPr lang="it-IT" dirty="0" err="1"/>
              <a:t>currenTarget</a:t>
            </a:r>
            <a:r>
              <a:rPr lang="it-IT" dirty="0"/>
              <a:t>) con gli id degli elementi presenti dentro </a:t>
            </a:r>
            <a:r>
              <a:rPr lang="it-IT" dirty="0" err="1"/>
              <a:t>contents.js</a:t>
            </a:r>
            <a:r>
              <a:rPr lang="it-IT" dirty="0"/>
              <a:t> e se trova riscontro va a posizionare nella variabile descrizione l’elemento </a:t>
            </a:r>
            <a:r>
              <a:rPr lang="it-IT" dirty="0" err="1"/>
              <a:t>p</a:t>
            </a:r>
            <a:r>
              <a:rPr lang="it-IT" dirty="0"/>
              <a:t>, e se è diverso da </a:t>
            </a:r>
            <a:r>
              <a:rPr lang="it-IT" dirty="0" err="1"/>
              <a:t>null</a:t>
            </a:r>
            <a:r>
              <a:rPr lang="it-IT" dirty="0"/>
              <a:t>, gli aggiunge la classe ‘</a:t>
            </a:r>
            <a:r>
              <a:rPr lang="it-IT" dirty="0" err="1"/>
              <a:t>add</a:t>
            </a:r>
            <a:r>
              <a:rPr lang="it-IT" dirty="0"/>
              <a:t>’ e gli rimuove la classe ‘</a:t>
            </a:r>
            <a:r>
              <a:rPr lang="it-IT" dirty="0" err="1"/>
              <a:t>hide</a:t>
            </a:r>
            <a:r>
              <a:rPr lang="it-IT" dirty="0"/>
              <a:t>’.</a:t>
            </a:r>
          </a:p>
          <a:p>
            <a:r>
              <a:rPr lang="it-IT" dirty="0"/>
              <a:t>Infine, se non abbiamo più nessun elemento nella sezione dei preferiti, fa si che questa venga nascosta, aggiungendo la classe ‘</a:t>
            </a:r>
            <a:r>
              <a:rPr lang="it-IT" dirty="0" err="1"/>
              <a:t>hide</a:t>
            </a:r>
            <a:r>
              <a:rPr lang="it-IT" dirty="0"/>
              <a:t>’ ed eliminando la classe ‘show’.  Se invece, avviene l’evento contrario, cioè che stiamo già visionando la descrizione, e quindi la variabile è uguale a </a:t>
            </a:r>
            <a:r>
              <a:rPr lang="it-IT" dirty="0" err="1"/>
              <a:t>null</a:t>
            </a:r>
            <a:r>
              <a:rPr lang="it-IT" dirty="0"/>
              <a:t>, va a fare il processo opposto, aggiunge la classe ‘</a:t>
            </a:r>
            <a:r>
              <a:rPr lang="it-IT" dirty="0" err="1"/>
              <a:t>hide</a:t>
            </a:r>
            <a:r>
              <a:rPr lang="it-IT" dirty="0"/>
              <a:t>’ ed elimina la classe ‘show’.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F2EAFA4-37A1-9B41-BABA-BBFF6E62E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33" y="73848"/>
            <a:ext cx="6410653" cy="36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5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A86B1-DDB9-8547-B715-37AEB157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9972" cy="642573"/>
          </a:xfrm>
          <a:solidFill>
            <a:schemeClr val="accent1"/>
          </a:solidFill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/>
              <a:t>Funzione -&gt; </a:t>
            </a:r>
            <a:r>
              <a:rPr lang="it-IT" sz="4000" dirty="0" err="1"/>
              <a:t>visualizzaDettagli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165373-E2D0-6D45-82C2-E3EC3D48B522}"/>
              </a:ext>
            </a:extLst>
          </p:cNvPr>
          <p:cNvSpPr txBox="1"/>
          <p:nvPr/>
        </p:nvSpPr>
        <p:spPr>
          <a:xfrm>
            <a:off x="278598" y="746236"/>
            <a:ext cx="61380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funzione ci permette di andare a ricercare e quindi mostrare facilmente un elemento, non appena inseriamo qualche lettera contenuta nel titolo dello stesso elemento. </a:t>
            </a:r>
          </a:p>
          <a:p>
            <a:r>
              <a:rPr lang="it-IT" dirty="0"/>
              <a:t>Questo avviene tramite ‘</a:t>
            </a:r>
            <a:r>
              <a:rPr lang="it-IT" dirty="0" err="1"/>
              <a:t>keyup</a:t>
            </a:r>
            <a:r>
              <a:rPr lang="it-IT" dirty="0"/>
              <a:t>’ che permette di chiamare l’</a:t>
            </a:r>
            <a:r>
              <a:rPr lang="it-IT" dirty="0" err="1"/>
              <a:t>eventListener</a:t>
            </a:r>
            <a:r>
              <a:rPr lang="it-IT" dirty="0"/>
              <a:t> non appena inseriamo una lettera o modifichiamo quello che abbiamo già inserito nella barra di ricerca. A questo punto viene chiamata questa funzione e inizialmente viene cancellato il contenuto dell’array ricerca tramite </a:t>
            </a:r>
            <a:r>
              <a:rPr lang="it-IT" dirty="0" err="1"/>
              <a:t>splice</a:t>
            </a:r>
            <a:r>
              <a:rPr lang="it-IT" dirty="0"/>
              <a:t> e viene liberato da altri contenuti la sezione ricerca tramite </a:t>
            </a:r>
            <a:r>
              <a:rPr lang="it-IT" dirty="0" err="1"/>
              <a:t>removeChild</a:t>
            </a:r>
            <a:r>
              <a:rPr lang="it-IT" dirty="0"/>
              <a:t>. </a:t>
            </a:r>
          </a:p>
          <a:p>
            <a:r>
              <a:rPr lang="it-IT" dirty="0"/>
              <a:t>Successivamente andiamo a inserire dentro la variabile ‘testo’ ciò che viene inserito nella barra di ricerca e successivamente  se ‘testo’ è diversa dalla stringa nulla andiamo a fare il confronto con gli elementi contenuti dentro </a:t>
            </a:r>
            <a:r>
              <a:rPr lang="it-IT" dirty="0" err="1"/>
              <a:t>contents.js</a:t>
            </a:r>
            <a:r>
              <a:rPr lang="it-IT" dirty="0"/>
              <a:t> e si va ad associare questo al titolo degli elementi, non appena qualche lettera del titolo combacia con la variabile ‘testo’, viene aggiunto l’elemento all’array ricerca e viene creato lo slot. </a:t>
            </a:r>
          </a:p>
          <a:p>
            <a:r>
              <a:rPr lang="it-IT" dirty="0"/>
              <a:t>Per la visualizzazione e la rimozione di questa sezione, si vanno a chiamare ‘</a:t>
            </a:r>
            <a:r>
              <a:rPr lang="it-IT" dirty="0" err="1"/>
              <a:t>hidesearch</a:t>
            </a:r>
            <a:r>
              <a:rPr lang="it-IT" dirty="0"/>
              <a:t>’ e ‘</a:t>
            </a:r>
            <a:r>
              <a:rPr lang="it-IT" dirty="0" err="1"/>
              <a:t>showsearch</a:t>
            </a:r>
            <a:r>
              <a:rPr lang="it-IT" dirty="0"/>
              <a:t>’ che utilizzando le classi ‘show’ e ‘</a:t>
            </a:r>
            <a:r>
              <a:rPr lang="it-IT" dirty="0" err="1"/>
              <a:t>hide</a:t>
            </a:r>
            <a:r>
              <a:rPr lang="it-IT" dirty="0"/>
              <a:t>’ vanno a mostrare la sezione ricerca ed nascondere le sezioni dei preferiti e di tutti gli elementi, oppure viceversa vanno a compiere l’operazione opposta. </a:t>
            </a:r>
          </a:p>
          <a:p>
            <a:endParaRPr lang="it-IT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E6CDE5-C5AA-844D-B614-6FB650CDD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07" y="188094"/>
            <a:ext cx="4708486" cy="64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4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</TotalTime>
  <Words>1019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MHW2</vt:lpstr>
      <vt:lpstr>Layout complessivo</vt:lpstr>
      <vt:lpstr>HTML</vt:lpstr>
      <vt:lpstr>Funzione -&gt; create_slot</vt:lpstr>
      <vt:lpstr>Funzione -&gt; addPreferiti</vt:lpstr>
      <vt:lpstr>Funzione -&gt; remPreferiti</vt:lpstr>
      <vt:lpstr>Funzione -&gt; visualizzaDettagli</vt:lpstr>
      <vt:lpstr>Funzione -&gt; visualizzaDettagli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ANTONIO GIACCA</cp:lastModifiedBy>
  <cp:revision>34</cp:revision>
  <dcterms:created xsi:type="dcterms:W3CDTF">2021-03-24T16:57:46Z</dcterms:created>
  <dcterms:modified xsi:type="dcterms:W3CDTF">2021-04-12T21:41:19Z</dcterms:modified>
</cp:coreProperties>
</file>