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73" r:id="rId4"/>
    <p:sldId id="265" r:id="rId5"/>
    <p:sldId id="277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26/04/21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360985"/>
            <a:ext cx="7055893" cy="1678030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Antonio Giacca	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O46002131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26/04/2021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E46313-1E20-1043-9C66-D52A7593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795752" cy="642573"/>
          </a:xfrm>
          <a:solidFill>
            <a:schemeClr val="accent1"/>
          </a:solidFill>
        </p:spPr>
        <p:txBody>
          <a:bodyPr anchor="b">
            <a:normAutofit fontScale="90000"/>
          </a:bodyPr>
          <a:lstStyle/>
          <a:p>
            <a:pPr algn="r"/>
            <a:r>
              <a:rPr lang="it-IT" sz="4000" dirty="0"/>
              <a:t>DESCRIZIONE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C2FA380-7517-994F-ADC7-F8CE4B72E3EC}"/>
              </a:ext>
            </a:extLst>
          </p:cNvPr>
          <p:cNvSpPr txBox="1"/>
          <p:nvPr/>
        </p:nvSpPr>
        <p:spPr>
          <a:xfrm>
            <a:off x="178676" y="1156138"/>
            <a:ext cx="1183464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70C0"/>
                </a:solidFill>
              </a:rPr>
              <a:t>In questo terzo MHW ho scelto di utilizzare due API, entrambe con API-KEY:</a:t>
            </a:r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70C0"/>
                </a:solidFill>
              </a:rPr>
              <a:t>Google </a:t>
            </a:r>
            <a:r>
              <a:rPr lang="it-IT" sz="2400" dirty="0" err="1">
                <a:solidFill>
                  <a:srgbClr val="0070C0"/>
                </a:solidFill>
              </a:rPr>
              <a:t>Maps</a:t>
            </a:r>
            <a:r>
              <a:rPr lang="it-IT" sz="2400" dirty="0">
                <a:solidFill>
                  <a:srgbClr val="0070C0"/>
                </a:solidFill>
              </a:rPr>
              <a:t> API: </a:t>
            </a:r>
            <a:r>
              <a:rPr lang="it-IT" sz="2400" dirty="0"/>
              <a:t>attraverso la quale, dato un indirizzo, tramite una </a:t>
            </a:r>
            <a:r>
              <a:rPr lang="it-IT" sz="2400" dirty="0" err="1"/>
              <a:t>fetch</a:t>
            </a:r>
            <a:r>
              <a:rPr lang="it-IT" sz="2400" dirty="0"/>
              <a:t> vado a recuperare le coordinate geografiche di quell’indirizzo e successivamente vengono usate, con un’altra API di Google(senza utilizzo di </a:t>
            </a:r>
            <a:r>
              <a:rPr lang="it-IT" sz="2400" dirty="0" err="1"/>
              <a:t>fetch</a:t>
            </a:r>
            <a:r>
              <a:rPr lang="it-IT" sz="2400" dirty="0"/>
              <a:t>), per mostrami quella posizione su una mappa inserita sull’mhw1 del mio sito.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0070C0"/>
                </a:solidFill>
              </a:rPr>
              <a:t>Currents</a:t>
            </a:r>
            <a:r>
              <a:rPr lang="it-IT" sz="2400" dirty="0">
                <a:solidFill>
                  <a:srgbClr val="0070C0"/>
                </a:solidFill>
              </a:rPr>
              <a:t> API: </a:t>
            </a:r>
            <a:r>
              <a:rPr lang="it-IT" sz="2400" dirty="0"/>
              <a:t>attraverso la quale, vado a recuperare le notizie, in una determinata lingua(</a:t>
            </a:r>
            <a:r>
              <a:rPr lang="it-IT" dirty="0" err="1"/>
              <a:t>language</a:t>
            </a:r>
            <a:r>
              <a:rPr lang="it-IT" dirty="0"/>
              <a:t>=</a:t>
            </a:r>
            <a:r>
              <a:rPr lang="it-IT" dirty="0" err="1"/>
              <a:t>it</a:t>
            </a:r>
            <a:r>
              <a:rPr lang="it-IT" dirty="0"/>
              <a:t>&amp;</a:t>
            </a:r>
            <a:r>
              <a:rPr lang="it-IT" sz="2400" dirty="0"/>
              <a:t>), riguardanti una determinata categoria(</a:t>
            </a:r>
            <a:r>
              <a:rPr lang="it-IT" dirty="0" err="1"/>
              <a:t>category</a:t>
            </a:r>
            <a:r>
              <a:rPr lang="it-IT" dirty="0"/>
              <a:t>=auto&amp;</a:t>
            </a:r>
            <a:r>
              <a:rPr lang="it-IT" sz="2400" dirty="0"/>
              <a:t>) e una determinata keyword(</a:t>
            </a:r>
            <a:r>
              <a:rPr lang="it-IT" dirty="0" err="1"/>
              <a:t>keywords</a:t>
            </a:r>
            <a:r>
              <a:rPr lang="it-IT" dirty="0"/>
              <a:t>=veicoli&amp;</a:t>
            </a:r>
            <a:r>
              <a:rPr lang="it-IT" sz="2400" dirty="0"/>
              <a:t>); queste notizie le vado a mettere in dei blocchi e a posizionarli sull’mhw2 del mio sito.</a:t>
            </a:r>
          </a:p>
        </p:txBody>
      </p:sp>
    </p:spTree>
    <p:extLst>
      <p:ext uri="{BB962C8B-B14F-4D97-AF65-F5344CB8AC3E}">
        <p14:creationId xmlns:p14="http://schemas.microsoft.com/office/powerpoint/2010/main" val="75168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537904F9-27AC-7C42-B290-2CD0A88F0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27" y="4056532"/>
            <a:ext cx="4539703" cy="951551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119175DD-C44D-E54E-8304-BEC11E29B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6" y="4056533"/>
            <a:ext cx="4539703" cy="95155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26824B0-3DA8-4D40-9C4A-4ED181EE55B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795752" cy="642573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4000" dirty="0"/>
              <a:t>HTML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C36CF92-C5D1-A945-81FF-B56748C1A345}"/>
              </a:ext>
            </a:extLst>
          </p:cNvPr>
          <p:cNvSpPr txBox="1"/>
          <p:nvPr/>
        </p:nvSpPr>
        <p:spPr>
          <a:xfrm>
            <a:off x="2759349" y="3474651"/>
            <a:ext cx="87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mhw1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5F9AC47-A48D-3645-945F-13EF0440F2F7}"/>
              </a:ext>
            </a:extLst>
          </p:cNvPr>
          <p:cNvSpPr txBox="1"/>
          <p:nvPr/>
        </p:nvSpPr>
        <p:spPr>
          <a:xfrm>
            <a:off x="8665399" y="3474651"/>
            <a:ext cx="87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mhw2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F492E76-1C1E-5D48-A8BE-6345CD46C308}"/>
              </a:ext>
            </a:extLst>
          </p:cNvPr>
          <p:cNvSpPr txBox="1"/>
          <p:nvPr/>
        </p:nvSpPr>
        <p:spPr>
          <a:xfrm>
            <a:off x="462456" y="1371586"/>
            <a:ext cx="107100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Queste sono le modifiche effettuate ai file HTML precedenti, per lo svolgimento di questo MHW3 </a:t>
            </a:r>
          </a:p>
        </p:txBody>
      </p:sp>
    </p:spTree>
    <p:extLst>
      <p:ext uri="{BB962C8B-B14F-4D97-AF65-F5344CB8AC3E}">
        <p14:creationId xmlns:p14="http://schemas.microsoft.com/office/powerpoint/2010/main" val="46301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8A86B1-DDB9-8547-B715-37AEB1575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280745" cy="642573"/>
          </a:xfrm>
          <a:solidFill>
            <a:schemeClr val="accent1"/>
          </a:solidFill>
        </p:spPr>
        <p:txBody>
          <a:bodyPr anchor="b">
            <a:normAutofit/>
          </a:bodyPr>
          <a:lstStyle/>
          <a:p>
            <a:pPr algn="r"/>
            <a:r>
              <a:rPr lang="it-IT" sz="4000" dirty="0" err="1"/>
              <a:t>API_maps</a:t>
            </a:r>
            <a:r>
              <a:rPr lang="it-IT" sz="4000" dirty="0"/>
              <a:t>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D165373-E2D0-6D45-82C2-E3EC3D48B522}"/>
              </a:ext>
            </a:extLst>
          </p:cNvPr>
          <p:cNvSpPr txBox="1"/>
          <p:nvPr/>
        </p:nvSpPr>
        <p:spPr>
          <a:xfrm>
            <a:off x="545348" y="642573"/>
            <a:ext cx="52341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anticipato precedentemente, inizialmente, attraverso la funzione ‘</a:t>
            </a:r>
            <a:r>
              <a:rPr lang="it-IT" dirty="0" err="1"/>
              <a:t>getLatLong</a:t>
            </a:r>
            <a:r>
              <a:rPr lang="it-IT" dirty="0"/>
              <a:t>’, vado a recuperare le informazioni di un indirizzo precedentemente stabilito, che in questo caso è proprio quello della concessionaria.</a:t>
            </a:r>
          </a:p>
          <a:p>
            <a:r>
              <a:rPr lang="it-IT" dirty="0"/>
              <a:t>Successivamente, nella funzione ‘</a:t>
            </a:r>
            <a:r>
              <a:rPr lang="it-IT" dirty="0" err="1"/>
              <a:t>initMap</a:t>
            </a:r>
            <a:r>
              <a:rPr lang="it-IT" dirty="0"/>
              <a:t>’ recupero da ‘</a:t>
            </a:r>
            <a:r>
              <a:rPr lang="it-IT" dirty="0" err="1"/>
              <a:t>getLatLong</a:t>
            </a:r>
            <a:r>
              <a:rPr lang="it-IT" dirty="0"/>
              <a:t>’ i valori di Latitudine e Longitudine di quell’indirizzo e </a:t>
            </a:r>
            <a:r>
              <a:rPr lang="it-IT" dirty="0" err="1"/>
              <a:t>inseririsco</a:t>
            </a:r>
            <a:r>
              <a:rPr lang="it-IT" dirty="0"/>
              <a:t> nel div con id=‘</a:t>
            </a:r>
            <a:r>
              <a:rPr lang="it-IT" dirty="0" err="1"/>
              <a:t>map</a:t>
            </a:r>
            <a:r>
              <a:rPr lang="it-IT" dirty="0"/>
              <a:t>’ la mappa di </a:t>
            </a:r>
            <a:r>
              <a:rPr lang="it-IT" dirty="0" err="1"/>
              <a:t>GoogleMaps</a:t>
            </a:r>
            <a:r>
              <a:rPr lang="it-IT" dirty="0"/>
              <a:t>, centrata in quel punto che ho ricavato.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9973AA63-FB6E-CD46-8512-7B9E74744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281" y="466725"/>
            <a:ext cx="4834492" cy="5613509"/>
          </a:xfrm>
          <a:prstGeom prst="rect">
            <a:avLst/>
          </a:prstGeom>
        </p:spPr>
      </p:pic>
      <p:pic>
        <p:nvPicPr>
          <p:cNvPr id="8" name="Immagine 7" descr="Immagine che contiene mappa&#10;&#10;Descrizione generata automaticamente">
            <a:extLst>
              <a:ext uri="{FF2B5EF4-FFF2-40B4-BE49-F238E27FC236}">
                <a16:creationId xmlns:a16="http://schemas.microsoft.com/office/drawing/2014/main" id="{0FFF976E-CC7E-464B-B18A-172AEA420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68" y="3652257"/>
            <a:ext cx="5367334" cy="30638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320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8A86B1-DDB9-8547-B715-37AEB1575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259724" cy="642573"/>
          </a:xfrm>
          <a:solidFill>
            <a:schemeClr val="accent1"/>
          </a:solidFill>
        </p:spPr>
        <p:txBody>
          <a:bodyPr anchor="b">
            <a:normAutofit/>
          </a:bodyPr>
          <a:lstStyle/>
          <a:p>
            <a:pPr algn="r"/>
            <a:r>
              <a:rPr lang="it-IT" sz="4000" dirty="0" err="1"/>
              <a:t>API_news</a:t>
            </a:r>
            <a:endParaRPr lang="it-IT" sz="4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D165373-E2D0-6D45-82C2-E3EC3D48B522}"/>
              </a:ext>
            </a:extLst>
          </p:cNvPr>
          <p:cNvSpPr txBox="1"/>
          <p:nvPr/>
        </p:nvSpPr>
        <p:spPr>
          <a:xfrm>
            <a:off x="273268" y="801415"/>
            <a:ext cx="62221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Ho implementato l’uso di questa API attraverso la richiesta tramite APIKEY fatta all’</a:t>
            </a:r>
            <a:r>
              <a:rPr lang="it-IT" dirty="0" err="1"/>
              <a:t>endpoint</a:t>
            </a:r>
            <a:r>
              <a:rPr lang="it-IT" dirty="0"/>
              <a:t>. Inoltre ho aggiunto altri parametri che hanno permesso l’identificazione di notizie utili per il mio sito: </a:t>
            </a:r>
            <a:r>
              <a:rPr lang="it-IT" dirty="0" err="1"/>
              <a:t>category</a:t>
            </a:r>
            <a:r>
              <a:rPr lang="it-IT" dirty="0"/>
              <a:t>(per la categoria), </a:t>
            </a:r>
            <a:r>
              <a:rPr lang="it-IT" dirty="0" err="1"/>
              <a:t>keywords</a:t>
            </a:r>
            <a:r>
              <a:rPr lang="it-IT" dirty="0"/>
              <a:t>(per la parola chiave), e </a:t>
            </a:r>
            <a:r>
              <a:rPr lang="it-IT" dirty="0" err="1"/>
              <a:t>language</a:t>
            </a:r>
            <a:r>
              <a:rPr lang="it-IT" dirty="0"/>
              <a:t>(per la lingua delle notizie).</a:t>
            </a:r>
          </a:p>
          <a:p>
            <a:r>
              <a:rPr lang="it-IT" dirty="0"/>
              <a:t>Successivamente ho inserito i primi 3 risultati di questa </a:t>
            </a:r>
            <a:r>
              <a:rPr lang="it-IT" dirty="0" err="1"/>
              <a:t>fetch</a:t>
            </a:r>
            <a:r>
              <a:rPr lang="it-IT" dirty="0"/>
              <a:t>, sotto forma di ‘div’, nella parte identificata con id=‘news’ e </a:t>
            </a:r>
            <a:r>
              <a:rPr lang="it-IT" dirty="0" err="1"/>
              <a:t>class</a:t>
            </a:r>
            <a:r>
              <a:rPr lang="it-IT" dirty="0"/>
              <a:t>=‘articoli’. Per ognuno di questi ‘div’ sono andato a inserire l’immagine, il titolo, la descrizione e un pulsante che rimanda al sito della notizia. 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A57A8B34-3B1E-6747-A864-1AB2D5907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302" y="126398"/>
            <a:ext cx="4769596" cy="544408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8AD557A-C48A-A347-BB25-7973D6A31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69" y="3822579"/>
            <a:ext cx="4785706" cy="273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96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1094</TotalTime>
  <Words>342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MHW3</vt:lpstr>
      <vt:lpstr>DESCRIZIONE</vt:lpstr>
      <vt:lpstr>Presentazione standard di PowerPoint</vt:lpstr>
      <vt:lpstr>API_maps </vt:lpstr>
      <vt:lpstr>API_news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ANTONIO GIACCA</cp:lastModifiedBy>
  <cp:revision>41</cp:revision>
  <dcterms:created xsi:type="dcterms:W3CDTF">2021-03-24T16:57:46Z</dcterms:created>
  <dcterms:modified xsi:type="dcterms:W3CDTF">2021-04-26T17:48:15Z</dcterms:modified>
</cp:coreProperties>
</file>