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9" r:id="rId3"/>
    <p:sldId id="266" r:id="rId4"/>
    <p:sldId id="257" r:id="rId5"/>
    <p:sldId id="261" r:id="rId6"/>
    <p:sldId id="263" r:id="rId7"/>
    <p:sldId id="260" r:id="rId8"/>
    <p:sldId id="264" r:id="rId9"/>
    <p:sldId id="262" r:id="rId10"/>
    <p:sldId id="265" r:id="rId11"/>
    <p:sldId id="267" r:id="rId12"/>
    <p:sldId id="268"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1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0441D-5A76-4103-9A4F-FF51A97491F7}" v="16" dt="2024-04-08T21:44:18.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3018" y="11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Gomes" userId="2922d32e1834c000" providerId="LiveId" clId="{7060441D-5A76-4103-9A4F-FF51A97491F7}"/>
    <pc:docChg chg="undo redo custSel addSld delSld modSld sldOrd">
      <pc:chgData name="Antonio Gomes" userId="2922d32e1834c000" providerId="LiveId" clId="{7060441D-5A76-4103-9A4F-FF51A97491F7}" dt="2024-04-08T21:45:53.198" v="807" actId="207"/>
      <pc:docMkLst>
        <pc:docMk/>
      </pc:docMkLst>
      <pc:sldChg chg="delSp modSp mod">
        <pc:chgData name="Antonio Gomes" userId="2922d32e1834c000" providerId="LiveId" clId="{7060441D-5A76-4103-9A4F-FF51A97491F7}" dt="2024-04-08T21:44:50.688" v="798" actId="478"/>
        <pc:sldMkLst>
          <pc:docMk/>
          <pc:sldMk cId="846588348" sldId="256"/>
        </pc:sldMkLst>
        <pc:spChg chg="del mod">
          <ac:chgData name="Antonio Gomes" userId="2922d32e1834c000" providerId="LiveId" clId="{7060441D-5A76-4103-9A4F-FF51A97491F7}" dt="2024-04-08T21:44:42.603" v="796" actId="478"/>
          <ac:spMkLst>
            <pc:docMk/>
            <pc:sldMk cId="846588348" sldId="256"/>
            <ac:spMk id="11" creationId="{BF71D31D-7D62-6A73-0403-B3829E709FD9}"/>
          </ac:spMkLst>
        </pc:spChg>
        <pc:spChg chg="del mod">
          <ac:chgData name="Antonio Gomes" userId="2922d32e1834c000" providerId="LiveId" clId="{7060441D-5A76-4103-9A4F-FF51A97491F7}" dt="2024-04-08T21:44:50.688" v="798" actId="478"/>
          <ac:spMkLst>
            <pc:docMk/>
            <pc:sldMk cId="846588348" sldId="256"/>
            <ac:spMk id="12" creationId="{B28DD1B5-C67A-EEDC-B80E-EFCC3CBA9C30}"/>
          </ac:spMkLst>
        </pc:spChg>
      </pc:sldChg>
      <pc:sldChg chg="addSp delSp modSp new mod">
        <pc:chgData name="Antonio Gomes" userId="2922d32e1834c000" providerId="LiveId" clId="{7060441D-5A76-4103-9A4F-FF51A97491F7}" dt="2024-04-08T21:43:13.750" v="794" actId="1076"/>
        <pc:sldMkLst>
          <pc:docMk/>
          <pc:sldMk cId="865353926" sldId="257"/>
        </pc:sldMkLst>
        <pc:spChg chg="add mod">
          <ac:chgData name="Antonio Gomes" userId="2922d32e1834c000" providerId="LiveId" clId="{7060441D-5A76-4103-9A4F-FF51A97491F7}" dt="2024-04-08T21:43:13.750" v="794" actId="1076"/>
          <ac:spMkLst>
            <pc:docMk/>
            <pc:sldMk cId="865353926" sldId="257"/>
            <ac:spMk id="2" creationId="{07295261-F517-D6CD-C9DF-D051E67C350A}"/>
          </ac:spMkLst>
        </pc:spChg>
        <pc:spChg chg="add del mod">
          <ac:chgData name="Antonio Gomes" userId="2922d32e1834c000" providerId="LiveId" clId="{7060441D-5A76-4103-9A4F-FF51A97491F7}" dt="2024-04-08T21:39:05.424" v="754" actId="478"/>
          <ac:spMkLst>
            <pc:docMk/>
            <pc:sldMk cId="865353926" sldId="257"/>
            <ac:spMk id="3" creationId="{0A923B48-170E-ED35-93E4-75FAD3625018}"/>
          </ac:spMkLst>
        </pc:spChg>
        <pc:spChg chg="add del mod">
          <ac:chgData name="Antonio Gomes" userId="2922d32e1834c000" providerId="LiveId" clId="{7060441D-5A76-4103-9A4F-FF51A97491F7}" dt="2024-04-08T21:25:30.102" v="634" actId="478"/>
          <ac:spMkLst>
            <pc:docMk/>
            <pc:sldMk cId="865353926" sldId="257"/>
            <ac:spMk id="4" creationId="{4BEAFB5D-58B4-E62B-DAAA-07EEC7414386}"/>
          </ac:spMkLst>
        </pc:spChg>
        <pc:spChg chg="add mod ord">
          <ac:chgData name="Antonio Gomes" userId="2922d32e1834c000" providerId="LiveId" clId="{7060441D-5A76-4103-9A4F-FF51A97491F7}" dt="2024-04-08T18:12:53.885" v="511" actId="14100"/>
          <ac:spMkLst>
            <pc:docMk/>
            <pc:sldMk cId="865353926" sldId="257"/>
            <ac:spMk id="5" creationId="{035380B0-16EA-C268-9BA7-BE55181CF200}"/>
          </ac:spMkLst>
        </pc:spChg>
        <pc:spChg chg="add del mod">
          <ac:chgData name="Antonio Gomes" userId="2922d32e1834c000" providerId="LiveId" clId="{7060441D-5A76-4103-9A4F-FF51A97491F7}" dt="2024-04-08T21:39:01.834" v="753" actId="478"/>
          <ac:spMkLst>
            <pc:docMk/>
            <pc:sldMk cId="865353926" sldId="257"/>
            <ac:spMk id="6" creationId="{65F2B56F-36B2-DA38-EAF6-CAE16811D86D}"/>
          </ac:spMkLst>
        </pc:spChg>
        <pc:spChg chg="add mod">
          <ac:chgData name="Antonio Gomes" userId="2922d32e1834c000" providerId="LiveId" clId="{7060441D-5A76-4103-9A4F-FF51A97491F7}" dt="2024-04-08T21:39:32.176" v="762" actId="1076"/>
          <ac:spMkLst>
            <pc:docMk/>
            <pc:sldMk cId="865353926" sldId="257"/>
            <ac:spMk id="9" creationId="{3531998C-3979-3CAE-2927-DD71B5BBA1C6}"/>
          </ac:spMkLst>
        </pc:spChg>
        <pc:spChg chg="add del mod">
          <ac:chgData name="Antonio Gomes" userId="2922d32e1834c000" providerId="LiveId" clId="{7060441D-5A76-4103-9A4F-FF51A97491F7}" dt="2024-04-08T21:39:09.223" v="755" actId="1076"/>
          <ac:spMkLst>
            <pc:docMk/>
            <pc:sldMk cId="865353926" sldId="257"/>
            <ac:spMk id="10" creationId="{7028AEB1-35B7-7E39-BF60-2F6416A0D98B}"/>
          </ac:spMkLst>
        </pc:spChg>
        <pc:picChg chg="add del mod">
          <ac:chgData name="Antonio Gomes" userId="2922d32e1834c000" providerId="LiveId" clId="{7060441D-5A76-4103-9A4F-FF51A97491F7}" dt="2024-04-08T21:36:01.636" v="723" actId="478"/>
          <ac:picMkLst>
            <pc:docMk/>
            <pc:sldMk cId="865353926" sldId="257"/>
            <ac:picMk id="8" creationId="{2FB0C2FF-24B6-6797-F75A-648319CC9EE0}"/>
          </ac:picMkLst>
        </pc:picChg>
        <pc:picChg chg="add mod">
          <ac:chgData name="Antonio Gomes" userId="2922d32e1834c000" providerId="LiveId" clId="{7060441D-5A76-4103-9A4F-FF51A97491F7}" dt="2024-04-08T21:39:26.378" v="761" actId="14100"/>
          <ac:picMkLst>
            <pc:docMk/>
            <pc:sldMk cId="865353926" sldId="257"/>
            <ac:picMk id="12" creationId="{550FE881-30C6-A5C0-3D06-ED9321C1BFBE}"/>
          </ac:picMkLst>
        </pc:picChg>
      </pc:sldChg>
      <pc:sldChg chg="add del">
        <pc:chgData name="Antonio Gomes" userId="2922d32e1834c000" providerId="LiveId" clId="{7060441D-5A76-4103-9A4F-FF51A97491F7}" dt="2024-04-08T21:28:57.150" v="663" actId="47"/>
        <pc:sldMkLst>
          <pc:docMk/>
          <pc:sldMk cId="3797741443" sldId="258"/>
        </pc:sldMkLst>
      </pc:sldChg>
      <pc:sldChg chg="addSp delSp modSp add mod ord setBg">
        <pc:chgData name="Antonio Gomes" userId="2922d32e1834c000" providerId="LiveId" clId="{7060441D-5A76-4103-9A4F-FF51A97491F7}" dt="2024-04-08T21:45:27.869" v="801" actId="207"/>
        <pc:sldMkLst>
          <pc:docMk/>
          <pc:sldMk cId="636134297" sldId="259"/>
        </pc:sldMkLst>
        <pc:spChg chg="mod">
          <ac:chgData name="Antonio Gomes" userId="2922d32e1834c000" providerId="LiveId" clId="{7060441D-5A76-4103-9A4F-FF51A97491F7}" dt="2024-04-08T21:14:23.287" v="564" actId="1076"/>
          <ac:spMkLst>
            <pc:docMk/>
            <pc:sldMk cId="636134297" sldId="259"/>
            <ac:spMk id="2" creationId="{07295261-F517-D6CD-C9DF-D051E67C350A}"/>
          </ac:spMkLst>
        </pc:spChg>
        <pc:spChg chg="del mod">
          <ac:chgData name="Antonio Gomes" userId="2922d32e1834c000" providerId="LiveId" clId="{7060441D-5A76-4103-9A4F-FF51A97491F7}" dt="2024-04-08T17:54:50.793" v="244" actId="478"/>
          <ac:spMkLst>
            <pc:docMk/>
            <pc:sldMk cId="636134297" sldId="259"/>
            <ac:spMk id="3" creationId="{0A923B48-170E-ED35-93E4-75FAD3625018}"/>
          </ac:spMkLst>
        </pc:spChg>
        <pc:spChg chg="del mod">
          <ac:chgData name="Antonio Gomes" userId="2922d32e1834c000" providerId="LiveId" clId="{7060441D-5A76-4103-9A4F-FF51A97491F7}" dt="2024-04-08T17:54:53.055" v="246" actId="478"/>
          <ac:spMkLst>
            <pc:docMk/>
            <pc:sldMk cId="636134297" sldId="259"/>
            <ac:spMk id="4" creationId="{4BEAFB5D-58B4-E62B-DAAA-07EEC7414386}"/>
          </ac:spMkLst>
        </pc:spChg>
        <pc:spChg chg="add mod ord">
          <ac:chgData name="Antonio Gomes" userId="2922d32e1834c000" providerId="LiveId" clId="{7060441D-5A76-4103-9A4F-FF51A97491F7}" dt="2024-04-08T17:57:39.043" v="293" actId="1076"/>
          <ac:spMkLst>
            <pc:docMk/>
            <pc:sldMk cId="636134297" sldId="259"/>
            <ac:spMk id="5" creationId="{C608FE3A-42D3-1E00-5F18-D5170F7B3479}"/>
          </ac:spMkLst>
        </pc:spChg>
        <pc:spChg chg="add mod">
          <ac:chgData name="Antonio Gomes" userId="2922d32e1834c000" providerId="LiveId" clId="{7060441D-5A76-4103-9A4F-FF51A97491F7}" dt="2024-04-08T18:00:38.803" v="337" actId="1076"/>
          <ac:spMkLst>
            <pc:docMk/>
            <pc:sldMk cId="636134297" sldId="259"/>
            <ac:spMk id="6" creationId="{5F6DE211-FF75-B767-D413-73E26489C8FE}"/>
          </ac:spMkLst>
        </pc:spChg>
        <pc:spChg chg="add mod">
          <ac:chgData name="Antonio Gomes" userId="2922d32e1834c000" providerId="LiveId" clId="{7060441D-5A76-4103-9A4F-FF51A97491F7}" dt="2024-04-08T18:05:17.097" v="488" actId="207"/>
          <ac:spMkLst>
            <pc:docMk/>
            <pc:sldMk cId="636134297" sldId="259"/>
            <ac:spMk id="7" creationId="{DF418F0E-C480-C33A-7B80-F1C5E2DB0304}"/>
          </ac:spMkLst>
        </pc:spChg>
        <pc:spChg chg="mod">
          <ac:chgData name="Antonio Gomes" userId="2922d32e1834c000" providerId="LiveId" clId="{7060441D-5A76-4103-9A4F-FF51A97491F7}" dt="2024-04-08T21:45:27.869" v="801" actId="207"/>
          <ac:spMkLst>
            <pc:docMk/>
            <pc:sldMk cId="636134297" sldId="259"/>
            <ac:spMk id="8" creationId="{E87BD01C-FB5F-9B42-30B9-AF03FF623DE8}"/>
          </ac:spMkLst>
        </pc:spChg>
        <pc:spChg chg="mod">
          <ac:chgData name="Antonio Gomes" userId="2922d32e1834c000" providerId="LiveId" clId="{7060441D-5A76-4103-9A4F-FF51A97491F7}" dt="2024-04-08T21:45:27.869" v="801" actId="207"/>
          <ac:spMkLst>
            <pc:docMk/>
            <pc:sldMk cId="636134297" sldId="259"/>
            <ac:spMk id="9" creationId="{0B3EE179-D45F-4542-DDE2-0A78A6B407ED}"/>
          </ac:spMkLst>
        </pc:spChg>
      </pc:sldChg>
      <pc:sldChg chg="modSp add mod ord">
        <pc:chgData name="Antonio Gomes" userId="2922d32e1834c000" providerId="LiveId" clId="{7060441D-5A76-4103-9A4F-FF51A97491F7}" dt="2024-04-08T21:45:45.774" v="805" actId="207"/>
        <pc:sldMkLst>
          <pc:docMk/>
          <pc:sldMk cId="2201967902" sldId="260"/>
        </pc:sldMkLst>
        <pc:spChg chg="mod">
          <ac:chgData name="Antonio Gomes" userId="2922d32e1834c000" providerId="LiveId" clId="{7060441D-5A76-4103-9A4F-FF51A97491F7}" dt="2024-04-08T21:16:38.468" v="604" actId="1076"/>
          <ac:spMkLst>
            <pc:docMk/>
            <pc:sldMk cId="2201967902" sldId="260"/>
            <ac:spMk id="2" creationId="{07295261-F517-D6CD-C9DF-D051E67C350A}"/>
          </ac:spMkLst>
        </pc:spChg>
        <pc:spChg chg="mod">
          <ac:chgData name="Antonio Gomes" userId="2922d32e1834c000" providerId="LiveId" clId="{7060441D-5A76-4103-9A4F-FF51A97491F7}" dt="2024-04-08T21:45:45.774" v="805" actId="207"/>
          <ac:spMkLst>
            <pc:docMk/>
            <pc:sldMk cId="2201967902" sldId="260"/>
            <ac:spMk id="3" creationId="{DA98E564-5F0D-52F0-4E6E-2A956BBDF39A}"/>
          </ac:spMkLst>
        </pc:spChg>
        <pc:spChg chg="mod">
          <ac:chgData name="Antonio Gomes" userId="2922d32e1834c000" providerId="LiveId" clId="{7060441D-5A76-4103-9A4F-FF51A97491F7}" dt="2024-04-08T21:45:45.774" v="805" actId="207"/>
          <ac:spMkLst>
            <pc:docMk/>
            <pc:sldMk cId="2201967902" sldId="260"/>
            <ac:spMk id="4" creationId="{58833443-D2B5-EED7-1AB2-EC52F6E287BE}"/>
          </ac:spMkLst>
        </pc:spChg>
        <pc:spChg chg="mod">
          <ac:chgData name="Antonio Gomes" userId="2922d32e1834c000" providerId="LiveId" clId="{7060441D-5A76-4103-9A4F-FF51A97491F7}" dt="2024-04-08T21:17:06.893" v="610" actId="20577"/>
          <ac:spMkLst>
            <pc:docMk/>
            <pc:sldMk cId="2201967902" sldId="260"/>
            <ac:spMk id="6" creationId="{5F6DE211-FF75-B767-D413-73E26489C8FE}"/>
          </ac:spMkLst>
        </pc:spChg>
      </pc:sldChg>
      <pc:sldChg chg="modSp add mod ord">
        <pc:chgData name="Antonio Gomes" userId="2922d32e1834c000" providerId="LiveId" clId="{7060441D-5A76-4103-9A4F-FF51A97491F7}" dt="2024-04-08T21:45:38.760" v="803" actId="13926"/>
        <pc:sldMkLst>
          <pc:docMk/>
          <pc:sldMk cId="3025024073" sldId="261"/>
        </pc:sldMkLst>
        <pc:spChg chg="mod">
          <ac:chgData name="Antonio Gomes" userId="2922d32e1834c000" providerId="LiveId" clId="{7060441D-5A76-4103-9A4F-FF51A97491F7}" dt="2024-04-08T21:16:51.407" v="606" actId="404"/>
          <ac:spMkLst>
            <pc:docMk/>
            <pc:sldMk cId="3025024073" sldId="261"/>
            <ac:spMk id="2" creationId="{07295261-F517-D6CD-C9DF-D051E67C350A}"/>
          </ac:spMkLst>
        </pc:spChg>
        <pc:spChg chg="mod">
          <ac:chgData name="Antonio Gomes" userId="2922d32e1834c000" providerId="LiveId" clId="{7060441D-5A76-4103-9A4F-FF51A97491F7}" dt="2024-04-08T21:45:38.760" v="803" actId="13926"/>
          <ac:spMkLst>
            <pc:docMk/>
            <pc:sldMk cId="3025024073" sldId="261"/>
            <ac:spMk id="3" creationId="{845C23BE-81E8-4AC1-D530-C30406701821}"/>
          </ac:spMkLst>
        </pc:spChg>
        <pc:spChg chg="mod">
          <ac:chgData name="Antonio Gomes" userId="2922d32e1834c000" providerId="LiveId" clId="{7060441D-5A76-4103-9A4F-FF51A97491F7}" dt="2024-04-08T21:45:38.760" v="803" actId="13926"/>
          <ac:spMkLst>
            <pc:docMk/>
            <pc:sldMk cId="3025024073" sldId="261"/>
            <ac:spMk id="4" creationId="{5D38B92B-EEA1-A2E0-30E9-519A9AA3B25E}"/>
          </ac:spMkLst>
        </pc:spChg>
        <pc:spChg chg="mod">
          <ac:chgData name="Antonio Gomes" userId="2922d32e1834c000" providerId="LiveId" clId="{7060441D-5A76-4103-9A4F-FF51A97491F7}" dt="2024-04-08T21:17:02.294" v="608" actId="20577"/>
          <ac:spMkLst>
            <pc:docMk/>
            <pc:sldMk cId="3025024073" sldId="261"/>
            <ac:spMk id="6" creationId="{5F6DE211-FF75-B767-D413-73E26489C8FE}"/>
          </ac:spMkLst>
        </pc:spChg>
      </pc:sldChg>
      <pc:sldChg chg="modSp add mod ord">
        <pc:chgData name="Antonio Gomes" userId="2922d32e1834c000" providerId="LiveId" clId="{7060441D-5A76-4103-9A4F-FF51A97491F7}" dt="2024-04-08T21:45:53.198" v="807" actId="207"/>
        <pc:sldMkLst>
          <pc:docMk/>
          <pc:sldMk cId="1515027941" sldId="262"/>
        </pc:sldMkLst>
        <pc:spChg chg="mod">
          <ac:chgData name="Antonio Gomes" userId="2922d32e1834c000" providerId="LiveId" clId="{7060441D-5A76-4103-9A4F-FF51A97491F7}" dt="2024-04-08T21:18:21.991" v="628" actId="1076"/>
          <ac:spMkLst>
            <pc:docMk/>
            <pc:sldMk cId="1515027941" sldId="262"/>
            <ac:spMk id="2" creationId="{07295261-F517-D6CD-C9DF-D051E67C350A}"/>
          </ac:spMkLst>
        </pc:spChg>
        <pc:spChg chg="mod">
          <ac:chgData name="Antonio Gomes" userId="2922d32e1834c000" providerId="LiveId" clId="{7060441D-5A76-4103-9A4F-FF51A97491F7}" dt="2024-04-08T21:45:53.198" v="807" actId="207"/>
          <ac:spMkLst>
            <pc:docMk/>
            <pc:sldMk cId="1515027941" sldId="262"/>
            <ac:spMk id="3" creationId="{61FB9EDB-75E1-0264-5BC8-A88245860AC8}"/>
          </ac:spMkLst>
        </pc:spChg>
        <pc:spChg chg="mod">
          <ac:chgData name="Antonio Gomes" userId="2922d32e1834c000" providerId="LiveId" clId="{7060441D-5A76-4103-9A4F-FF51A97491F7}" dt="2024-04-08T21:45:53.198" v="807" actId="207"/>
          <ac:spMkLst>
            <pc:docMk/>
            <pc:sldMk cId="1515027941" sldId="262"/>
            <ac:spMk id="4" creationId="{C3E936C7-5347-7784-B890-7B175012FCE4}"/>
          </ac:spMkLst>
        </pc:spChg>
        <pc:spChg chg="mod">
          <ac:chgData name="Antonio Gomes" userId="2922d32e1834c000" providerId="LiveId" clId="{7060441D-5A76-4103-9A4F-FF51A97491F7}" dt="2024-04-08T21:18:34.587" v="630" actId="20577"/>
          <ac:spMkLst>
            <pc:docMk/>
            <pc:sldMk cId="1515027941" sldId="262"/>
            <ac:spMk id="6" creationId="{5F6DE211-FF75-B767-D413-73E26489C8FE}"/>
          </ac:spMkLst>
        </pc:spChg>
      </pc:sldChg>
      <pc:sldChg chg="addSp delSp modSp add mod">
        <pc:chgData name="Antonio Gomes" userId="2922d32e1834c000" providerId="LiveId" clId="{7060441D-5A76-4103-9A4F-FF51A97491F7}" dt="2024-04-08T21:33:41.174" v="722"/>
        <pc:sldMkLst>
          <pc:docMk/>
          <pc:sldMk cId="605125306" sldId="263"/>
        </pc:sldMkLst>
        <pc:spChg chg="mod">
          <ac:chgData name="Antonio Gomes" userId="2922d32e1834c000" providerId="LiveId" clId="{7060441D-5A76-4103-9A4F-FF51A97491F7}" dt="2024-04-08T21:33:41.174" v="722"/>
          <ac:spMkLst>
            <pc:docMk/>
            <pc:sldMk cId="605125306" sldId="263"/>
            <ac:spMk id="2" creationId="{07295261-F517-D6CD-C9DF-D051E67C350A}"/>
          </ac:spMkLst>
        </pc:spChg>
        <pc:spChg chg="mod">
          <ac:chgData name="Antonio Gomes" userId="2922d32e1834c000" providerId="LiveId" clId="{7060441D-5A76-4103-9A4F-FF51A97491F7}" dt="2024-04-08T21:29:30.904" v="665"/>
          <ac:spMkLst>
            <pc:docMk/>
            <pc:sldMk cId="605125306" sldId="263"/>
            <ac:spMk id="3" creationId="{0A923B48-170E-ED35-93E4-75FAD3625018}"/>
          </ac:spMkLst>
        </pc:spChg>
        <pc:spChg chg="del">
          <ac:chgData name="Antonio Gomes" userId="2922d32e1834c000" providerId="LiveId" clId="{7060441D-5A76-4103-9A4F-FF51A97491F7}" dt="2024-04-08T21:29:42.961" v="666" actId="478"/>
          <ac:spMkLst>
            <pc:docMk/>
            <pc:sldMk cId="605125306" sldId="263"/>
            <ac:spMk id="6" creationId="{65F2B56F-36B2-DA38-EAF6-CAE16811D86D}"/>
          </ac:spMkLst>
        </pc:spChg>
        <pc:spChg chg="mod">
          <ac:chgData name="Antonio Gomes" userId="2922d32e1834c000" providerId="LiveId" clId="{7060441D-5A76-4103-9A4F-FF51A97491F7}" dt="2024-04-08T21:30:13.801" v="677" actId="1076"/>
          <ac:spMkLst>
            <pc:docMk/>
            <pc:sldMk cId="605125306" sldId="263"/>
            <ac:spMk id="9" creationId="{3531998C-3979-3CAE-2927-DD71B5BBA1C6}"/>
          </ac:spMkLst>
        </pc:spChg>
        <pc:picChg chg="add mod">
          <ac:chgData name="Antonio Gomes" userId="2922d32e1834c000" providerId="LiveId" clId="{7060441D-5A76-4103-9A4F-FF51A97491F7}" dt="2024-04-08T21:30:06.643" v="676" actId="14100"/>
          <ac:picMkLst>
            <pc:docMk/>
            <pc:sldMk cId="605125306" sldId="263"/>
            <ac:picMk id="7" creationId="{EAE2B8FA-6F25-74A2-EE49-312257D1F28D}"/>
          </ac:picMkLst>
        </pc:picChg>
        <pc:picChg chg="del">
          <ac:chgData name="Antonio Gomes" userId="2922d32e1834c000" providerId="LiveId" clId="{7060441D-5A76-4103-9A4F-FF51A97491F7}" dt="2024-04-08T21:29:49.937" v="669" actId="478"/>
          <ac:picMkLst>
            <pc:docMk/>
            <pc:sldMk cId="605125306" sldId="263"/>
            <ac:picMk id="8" creationId="{2FB0C2FF-24B6-6797-F75A-648319CC9EE0}"/>
          </ac:picMkLst>
        </pc:picChg>
      </pc:sldChg>
      <pc:sldChg chg="addSp delSp modSp add mod">
        <pc:chgData name="Antonio Gomes" userId="2922d32e1834c000" providerId="LiveId" clId="{7060441D-5A76-4103-9A4F-FF51A97491F7}" dt="2024-04-08T21:33:27.188" v="711"/>
        <pc:sldMkLst>
          <pc:docMk/>
          <pc:sldMk cId="658420168" sldId="264"/>
        </pc:sldMkLst>
        <pc:spChg chg="mod">
          <ac:chgData name="Antonio Gomes" userId="2922d32e1834c000" providerId="LiveId" clId="{7060441D-5A76-4103-9A4F-FF51A97491F7}" dt="2024-04-08T21:33:27.188" v="711"/>
          <ac:spMkLst>
            <pc:docMk/>
            <pc:sldMk cId="658420168" sldId="264"/>
            <ac:spMk id="2" creationId="{07295261-F517-D6CD-C9DF-D051E67C350A}"/>
          </ac:spMkLst>
        </pc:spChg>
        <pc:spChg chg="mod">
          <ac:chgData name="Antonio Gomes" userId="2922d32e1834c000" providerId="LiveId" clId="{7060441D-5A76-4103-9A4F-FF51A97491F7}" dt="2024-04-08T21:31:08.266" v="688"/>
          <ac:spMkLst>
            <pc:docMk/>
            <pc:sldMk cId="658420168" sldId="264"/>
            <ac:spMk id="3" creationId="{0A923B48-170E-ED35-93E4-75FAD3625018}"/>
          </ac:spMkLst>
        </pc:spChg>
        <pc:spChg chg="mod">
          <ac:chgData name="Antonio Gomes" userId="2922d32e1834c000" providerId="LiveId" clId="{7060441D-5A76-4103-9A4F-FF51A97491F7}" dt="2024-04-08T21:31:29.659" v="691" actId="1076"/>
          <ac:spMkLst>
            <pc:docMk/>
            <pc:sldMk cId="658420168" sldId="264"/>
            <ac:spMk id="9" creationId="{3531998C-3979-3CAE-2927-DD71B5BBA1C6}"/>
          </ac:spMkLst>
        </pc:spChg>
        <pc:picChg chg="add mod">
          <ac:chgData name="Antonio Gomes" userId="2922d32e1834c000" providerId="LiveId" clId="{7060441D-5A76-4103-9A4F-FF51A97491F7}" dt="2024-04-08T21:31:12.079" v="689" actId="1076"/>
          <ac:picMkLst>
            <pc:docMk/>
            <pc:sldMk cId="658420168" sldId="264"/>
            <ac:picMk id="6" creationId="{19917107-B4BA-156E-A3C4-D0DCD75D6044}"/>
          </ac:picMkLst>
        </pc:picChg>
        <pc:picChg chg="del">
          <ac:chgData name="Antonio Gomes" userId="2922d32e1834c000" providerId="LiveId" clId="{7060441D-5A76-4103-9A4F-FF51A97491F7}" dt="2024-04-08T21:30:35.201" v="679" actId="478"/>
          <ac:picMkLst>
            <pc:docMk/>
            <pc:sldMk cId="658420168" sldId="264"/>
            <ac:picMk id="7" creationId="{EAE2B8FA-6F25-74A2-EE49-312257D1F28D}"/>
          </ac:picMkLst>
        </pc:picChg>
      </pc:sldChg>
      <pc:sldChg chg="delSp modSp add mod">
        <pc:chgData name="Antonio Gomes" userId="2922d32e1834c000" providerId="LiveId" clId="{7060441D-5A76-4103-9A4F-FF51A97491F7}" dt="2024-04-08T21:33:05.384" v="700"/>
        <pc:sldMkLst>
          <pc:docMk/>
          <pc:sldMk cId="3462546992" sldId="265"/>
        </pc:sldMkLst>
        <pc:spChg chg="mod">
          <ac:chgData name="Antonio Gomes" userId="2922d32e1834c000" providerId="LiveId" clId="{7060441D-5A76-4103-9A4F-FF51A97491F7}" dt="2024-04-08T21:33:05.384" v="700"/>
          <ac:spMkLst>
            <pc:docMk/>
            <pc:sldMk cId="3462546992" sldId="265"/>
            <ac:spMk id="2" creationId="{07295261-F517-D6CD-C9DF-D051E67C350A}"/>
          </ac:spMkLst>
        </pc:spChg>
        <pc:spChg chg="mod">
          <ac:chgData name="Antonio Gomes" userId="2922d32e1834c000" providerId="LiveId" clId="{7060441D-5A76-4103-9A4F-FF51A97491F7}" dt="2024-04-08T21:32:43.163" v="699"/>
          <ac:spMkLst>
            <pc:docMk/>
            <pc:sldMk cId="3462546992" sldId="265"/>
            <ac:spMk id="3" creationId="{0A923B48-170E-ED35-93E4-75FAD3625018}"/>
          </ac:spMkLst>
        </pc:spChg>
        <pc:spChg chg="del mod">
          <ac:chgData name="Antonio Gomes" userId="2922d32e1834c000" providerId="LiveId" clId="{7060441D-5A76-4103-9A4F-FF51A97491F7}" dt="2024-04-08T21:32:25.993" v="694" actId="478"/>
          <ac:spMkLst>
            <pc:docMk/>
            <pc:sldMk cId="3462546992" sldId="265"/>
            <ac:spMk id="9" creationId="{3531998C-3979-3CAE-2927-DD71B5BBA1C6}"/>
          </ac:spMkLst>
        </pc:spChg>
        <pc:picChg chg="del">
          <ac:chgData name="Antonio Gomes" userId="2922d32e1834c000" providerId="LiveId" clId="{7060441D-5A76-4103-9A4F-FF51A97491F7}" dt="2024-04-08T21:32:26.948" v="695" actId="478"/>
          <ac:picMkLst>
            <pc:docMk/>
            <pc:sldMk cId="3462546992" sldId="265"/>
            <ac:picMk id="6" creationId="{19917107-B4BA-156E-A3C4-D0DCD75D6044}"/>
          </ac:picMkLst>
        </pc:picChg>
      </pc:sldChg>
      <pc:sldChg chg="delSp modSp add mod ord">
        <pc:chgData name="Antonio Gomes" userId="2922d32e1834c000" providerId="LiveId" clId="{7060441D-5A76-4103-9A4F-FF51A97491F7}" dt="2024-04-08T21:42:35.998" v="786" actId="1076"/>
        <pc:sldMkLst>
          <pc:docMk/>
          <pc:sldMk cId="3390863124" sldId="266"/>
        </pc:sldMkLst>
        <pc:spChg chg="mod">
          <ac:chgData name="Antonio Gomes" userId="2922d32e1834c000" providerId="LiveId" clId="{7060441D-5A76-4103-9A4F-FF51A97491F7}" dt="2024-04-08T21:42:26.081" v="784" actId="20577"/>
          <ac:spMkLst>
            <pc:docMk/>
            <pc:sldMk cId="3390863124" sldId="266"/>
            <ac:spMk id="2" creationId="{07295261-F517-D6CD-C9DF-D051E67C350A}"/>
          </ac:spMkLst>
        </pc:spChg>
        <pc:spChg chg="mod">
          <ac:chgData name="Antonio Gomes" userId="2922d32e1834c000" providerId="LiveId" clId="{7060441D-5A76-4103-9A4F-FF51A97491F7}" dt="2024-04-08T21:42:31.659" v="785" actId="1076"/>
          <ac:spMkLst>
            <pc:docMk/>
            <pc:sldMk cId="3390863124" sldId="266"/>
            <ac:spMk id="3" creationId="{0A923B48-170E-ED35-93E4-75FAD3625018}"/>
          </ac:spMkLst>
        </pc:spChg>
        <pc:spChg chg="mod">
          <ac:chgData name="Antonio Gomes" userId="2922d32e1834c000" providerId="LiveId" clId="{7060441D-5A76-4103-9A4F-FF51A97491F7}" dt="2024-04-08T21:42:35.998" v="786" actId="1076"/>
          <ac:spMkLst>
            <pc:docMk/>
            <pc:sldMk cId="3390863124" sldId="266"/>
            <ac:spMk id="6" creationId="{65F2B56F-36B2-DA38-EAF6-CAE16811D86D}"/>
          </ac:spMkLst>
        </pc:spChg>
        <pc:spChg chg="del mod">
          <ac:chgData name="Antonio Gomes" userId="2922d32e1834c000" providerId="LiveId" clId="{7060441D-5A76-4103-9A4F-FF51A97491F7}" dt="2024-04-08T21:37:57.204" v="738" actId="478"/>
          <ac:spMkLst>
            <pc:docMk/>
            <pc:sldMk cId="3390863124" sldId="266"/>
            <ac:spMk id="9" creationId="{3531998C-3979-3CAE-2927-DD71B5BBA1C6}"/>
          </ac:spMkLst>
        </pc:spChg>
        <pc:spChg chg="del mod">
          <ac:chgData name="Antonio Gomes" userId="2922d32e1834c000" providerId="LiveId" clId="{7060441D-5A76-4103-9A4F-FF51A97491F7}" dt="2024-04-08T21:38:22.425" v="743"/>
          <ac:spMkLst>
            <pc:docMk/>
            <pc:sldMk cId="3390863124" sldId="266"/>
            <ac:spMk id="10" creationId="{7028AEB1-35B7-7E39-BF60-2F6416A0D9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550AE-8E39-47BE-95DB-699E100C5D94}" type="datetimeFigureOut">
              <a:rPr lang="pt-BR" smtClean="0"/>
              <a:t>08/04/2024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CF187-4917-449E-903D-0CF858C5FB4F}" type="slidenum">
              <a:rPr lang="pt-BR" smtClean="0"/>
              <a:t>‹nº›</a:t>
            </a:fld>
            <a:endParaRPr lang="pt-BR"/>
          </a:p>
        </p:txBody>
      </p:sp>
    </p:spTree>
    <p:extLst>
      <p:ext uri="{BB962C8B-B14F-4D97-AF65-F5344CB8AC3E}">
        <p14:creationId xmlns:p14="http://schemas.microsoft.com/office/powerpoint/2010/main" val="347836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EA7118A-CFFA-4D65-A340-9E39A9A5F3CD}" type="datetime1">
              <a:rPr lang="pt-BR" smtClean="0"/>
              <a:t>08/04/2024</a:t>
            </a:fld>
            <a:endParaRPr lang="pt-BR"/>
          </a:p>
        </p:txBody>
      </p:sp>
      <p:sp>
        <p:nvSpPr>
          <p:cNvPr id="5" name="Footer Placeholder 4"/>
          <p:cNvSpPr>
            <a:spLocks noGrp="1"/>
          </p:cNvSpPr>
          <p:nvPr>
            <p:ph type="ftr" sz="quarter" idx="11"/>
          </p:nvPr>
        </p:nvSpPr>
        <p:spPr/>
        <p:txBody>
          <a:bodyPr/>
          <a:lstStyle/>
          <a:p>
            <a:r>
              <a:rPr lang="pt-BR"/>
              <a:t>Piratas do Regex - Antonio Gomes </a:t>
            </a:r>
          </a:p>
        </p:txBody>
      </p:sp>
      <p:sp>
        <p:nvSpPr>
          <p:cNvPr id="6" name="Slide Number Placeholder 5"/>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96243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5DCB6F-3AA8-4E9E-B3B5-C7A84AF95BD6}" type="datetime1">
              <a:rPr lang="pt-BR" smtClean="0"/>
              <a:t>08/04/2024</a:t>
            </a:fld>
            <a:endParaRPr lang="pt-BR"/>
          </a:p>
        </p:txBody>
      </p:sp>
      <p:sp>
        <p:nvSpPr>
          <p:cNvPr id="5" name="Footer Placeholder 4"/>
          <p:cNvSpPr>
            <a:spLocks noGrp="1"/>
          </p:cNvSpPr>
          <p:nvPr>
            <p:ph type="ftr" sz="quarter" idx="11"/>
          </p:nvPr>
        </p:nvSpPr>
        <p:spPr/>
        <p:txBody>
          <a:bodyPr/>
          <a:lstStyle/>
          <a:p>
            <a:r>
              <a:rPr lang="pt-BR"/>
              <a:t>Piratas do Regex - Antonio Gomes </a:t>
            </a:r>
          </a:p>
        </p:txBody>
      </p:sp>
      <p:sp>
        <p:nvSpPr>
          <p:cNvPr id="6" name="Slide Number Placeholder 5"/>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18027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78A128F-D2AC-4C18-9B03-27A9B1AA5041}" type="datetime1">
              <a:rPr lang="pt-BR" smtClean="0"/>
              <a:t>08/04/2024</a:t>
            </a:fld>
            <a:endParaRPr lang="pt-BR"/>
          </a:p>
        </p:txBody>
      </p:sp>
      <p:sp>
        <p:nvSpPr>
          <p:cNvPr id="5" name="Footer Placeholder 4"/>
          <p:cNvSpPr>
            <a:spLocks noGrp="1"/>
          </p:cNvSpPr>
          <p:nvPr>
            <p:ph type="ftr" sz="quarter" idx="11"/>
          </p:nvPr>
        </p:nvSpPr>
        <p:spPr/>
        <p:txBody>
          <a:bodyPr/>
          <a:lstStyle/>
          <a:p>
            <a:r>
              <a:rPr lang="pt-BR"/>
              <a:t>Piratas do Regex - Antonio Gomes </a:t>
            </a:r>
          </a:p>
        </p:txBody>
      </p:sp>
      <p:sp>
        <p:nvSpPr>
          <p:cNvPr id="6" name="Slide Number Placeholder 5"/>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118782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5FE73A-5131-445A-B208-2CFA8C69E52B}" type="datetime1">
              <a:rPr lang="pt-BR" smtClean="0"/>
              <a:t>08/04/2024</a:t>
            </a:fld>
            <a:endParaRPr lang="pt-BR"/>
          </a:p>
        </p:txBody>
      </p:sp>
      <p:sp>
        <p:nvSpPr>
          <p:cNvPr id="5" name="Footer Placeholder 4"/>
          <p:cNvSpPr>
            <a:spLocks noGrp="1"/>
          </p:cNvSpPr>
          <p:nvPr>
            <p:ph type="ftr" sz="quarter" idx="11"/>
          </p:nvPr>
        </p:nvSpPr>
        <p:spPr/>
        <p:txBody>
          <a:bodyPr/>
          <a:lstStyle/>
          <a:p>
            <a:r>
              <a:rPr lang="pt-BR"/>
              <a:t>Piratas do Regex - Antonio Gomes </a:t>
            </a:r>
          </a:p>
        </p:txBody>
      </p:sp>
      <p:sp>
        <p:nvSpPr>
          <p:cNvPr id="6" name="Slide Number Placeholder 5"/>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104623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E00877B-9629-4EA9-9B9E-A07DF6D25851}" type="datetime1">
              <a:rPr lang="pt-BR" smtClean="0"/>
              <a:t>08/04/2024</a:t>
            </a:fld>
            <a:endParaRPr lang="pt-BR"/>
          </a:p>
        </p:txBody>
      </p:sp>
      <p:sp>
        <p:nvSpPr>
          <p:cNvPr id="5" name="Footer Placeholder 4"/>
          <p:cNvSpPr>
            <a:spLocks noGrp="1"/>
          </p:cNvSpPr>
          <p:nvPr>
            <p:ph type="ftr" sz="quarter" idx="11"/>
          </p:nvPr>
        </p:nvSpPr>
        <p:spPr/>
        <p:txBody>
          <a:bodyPr/>
          <a:lstStyle/>
          <a:p>
            <a:r>
              <a:rPr lang="pt-BR"/>
              <a:t>Piratas do Regex - Antonio Gomes </a:t>
            </a:r>
          </a:p>
        </p:txBody>
      </p:sp>
      <p:sp>
        <p:nvSpPr>
          <p:cNvPr id="6" name="Slide Number Placeholder 5"/>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375482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D8A5D42-DC44-46E9-A67F-074D81B20F88}" type="datetime1">
              <a:rPr lang="pt-BR" smtClean="0"/>
              <a:t>08/04/2024</a:t>
            </a:fld>
            <a:endParaRPr lang="pt-BR"/>
          </a:p>
        </p:txBody>
      </p:sp>
      <p:sp>
        <p:nvSpPr>
          <p:cNvPr id="6" name="Footer Placeholder 5"/>
          <p:cNvSpPr>
            <a:spLocks noGrp="1"/>
          </p:cNvSpPr>
          <p:nvPr>
            <p:ph type="ftr" sz="quarter" idx="11"/>
          </p:nvPr>
        </p:nvSpPr>
        <p:spPr/>
        <p:txBody>
          <a:bodyPr/>
          <a:lstStyle/>
          <a:p>
            <a:r>
              <a:rPr lang="pt-BR"/>
              <a:t>Piratas do Regex - Antonio Gomes </a:t>
            </a:r>
          </a:p>
        </p:txBody>
      </p:sp>
      <p:sp>
        <p:nvSpPr>
          <p:cNvPr id="7" name="Slide Number Placeholder 6"/>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212817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1753B08-56E4-4CA4-9BC5-474A05C0F829}" type="datetime1">
              <a:rPr lang="pt-BR" smtClean="0"/>
              <a:t>08/04/2024</a:t>
            </a:fld>
            <a:endParaRPr lang="pt-BR"/>
          </a:p>
        </p:txBody>
      </p:sp>
      <p:sp>
        <p:nvSpPr>
          <p:cNvPr id="8" name="Footer Placeholder 7"/>
          <p:cNvSpPr>
            <a:spLocks noGrp="1"/>
          </p:cNvSpPr>
          <p:nvPr>
            <p:ph type="ftr" sz="quarter" idx="11"/>
          </p:nvPr>
        </p:nvSpPr>
        <p:spPr/>
        <p:txBody>
          <a:bodyPr/>
          <a:lstStyle/>
          <a:p>
            <a:r>
              <a:rPr lang="pt-BR"/>
              <a:t>Piratas do Regex - Antonio Gomes </a:t>
            </a:r>
          </a:p>
        </p:txBody>
      </p:sp>
      <p:sp>
        <p:nvSpPr>
          <p:cNvPr id="9" name="Slide Number Placeholder 8"/>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405415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112B74F-EAD1-47CD-B3F4-5BF6ECFA0C0D}" type="datetime1">
              <a:rPr lang="pt-BR" smtClean="0"/>
              <a:t>08/04/2024</a:t>
            </a:fld>
            <a:endParaRPr lang="pt-BR"/>
          </a:p>
        </p:txBody>
      </p:sp>
      <p:sp>
        <p:nvSpPr>
          <p:cNvPr id="4" name="Footer Placeholder 3"/>
          <p:cNvSpPr>
            <a:spLocks noGrp="1"/>
          </p:cNvSpPr>
          <p:nvPr>
            <p:ph type="ftr" sz="quarter" idx="11"/>
          </p:nvPr>
        </p:nvSpPr>
        <p:spPr/>
        <p:txBody>
          <a:bodyPr/>
          <a:lstStyle/>
          <a:p>
            <a:r>
              <a:rPr lang="pt-BR"/>
              <a:t>Piratas do Regex - Antonio Gomes </a:t>
            </a:r>
          </a:p>
        </p:txBody>
      </p:sp>
      <p:sp>
        <p:nvSpPr>
          <p:cNvPr id="5" name="Slide Number Placeholder 4"/>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32458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5461-8A18-46A2-A0D1-FEE4493C0603}" type="datetime1">
              <a:rPr lang="pt-BR" smtClean="0"/>
              <a:t>08/04/2024</a:t>
            </a:fld>
            <a:endParaRPr lang="pt-BR"/>
          </a:p>
        </p:txBody>
      </p:sp>
      <p:sp>
        <p:nvSpPr>
          <p:cNvPr id="3" name="Footer Placeholder 2"/>
          <p:cNvSpPr>
            <a:spLocks noGrp="1"/>
          </p:cNvSpPr>
          <p:nvPr>
            <p:ph type="ftr" sz="quarter" idx="11"/>
          </p:nvPr>
        </p:nvSpPr>
        <p:spPr/>
        <p:txBody>
          <a:bodyPr/>
          <a:lstStyle/>
          <a:p>
            <a:r>
              <a:rPr lang="pt-BR"/>
              <a:t>Piratas do Regex - Antonio Gomes </a:t>
            </a:r>
          </a:p>
        </p:txBody>
      </p:sp>
      <p:sp>
        <p:nvSpPr>
          <p:cNvPr id="4" name="Slide Number Placeholder 3"/>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219087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97BFB0-8307-42C3-ACCB-ADAA4A7C935E}" type="datetime1">
              <a:rPr lang="pt-BR" smtClean="0"/>
              <a:t>08/04/2024</a:t>
            </a:fld>
            <a:endParaRPr lang="pt-BR"/>
          </a:p>
        </p:txBody>
      </p:sp>
      <p:sp>
        <p:nvSpPr>
          <p:cNvPr id="6" name="Footer Placeholder 5"/>
          <p:cNvSpPr>
            <a:spLocks noGrp="1"/>
          </p:cNvSpPr>
          <p:nvPr>
            <p:ph type="ftr" sz="quarter" idx="11"/>
          </p:nvPr>
        </p:nvSpPr>
        <p:spPr/>
        <p:txBody>
          <a:bodyPr/>
          <a:lstStyle/>
          <a:p>
            <a:r>
              <a:rPr lang="pt-BR"/>
              <a:t>Piratas do Regex - Antonio Gomes </a:t>
            </a:r>
          </a:p>
        </p:txBody>
      </p:sp>
      <p:sp>
        <p:nvSpPr>
          <p:cNvPr id="7" name="Slide Number Placeholder 6"/>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404286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C83B6B4-B4D3-4143-946B-5304F076ADA4}" type="datetime1">
              <a:rPr lang="pt-BR" smtClean="0"/>
              <a:t>08/04/2024</a:t>
            </a:fld>
            <a:endParaRPr lang="pt-BR"/>
          </a:p>
        </p:txBody>
      </p:sp>
      <p:sp>
        <p:nvSpPr>
          <p:cNvPr id="6" name="Footer Placeholder 5"/>
          <p:cNvSpPr>
            <a:spLocks noGrp="1"/>
          </p:cNvSpPr>
          <p:nvPr>
            <p:ph type="ftr" sz="quarter" idx="11"/>
          </p:nvPr>
        </p:nvSpPr>
        <p:spPr/>
        <p:txBody>
          <a:bodyPr/>
          <a:lstStyle/>
          <a:p>
            <a:r>
              <a:rPr lang="pt-BR"/>
              <a:t>Piratas do Regex - Antonio Gomes </a:t>
            </a:r>
          </a:p>
        </p:txBody>
      </p:sp>
      <p:sp>
        <p:nvSpPr>
          <p:cNvPr id="7" name="Slide Number Placeholder 6"/>
          <p:cNvSpPr>
            <a:spLocks noGrp="1"/>
          </p:cNvSpPr>
          <p:nvPr>
            <p:ph type="sldNum" sz="quarter" idx="12"/>
          </p:nvPr>
        </p:nvSpPr>
        <p:spPr/>
        <p:txBody>
          <a:bodyPr/>
          <a:lstStyle/>
          <a:p>
            <a:fld id="{C2EAF057-BC99-4CAB-98E4-A260C4C3BF54}" type="slidenum">
              <a:rPr lang="pt-BR" smtClean="0"/>
              <a:t>‹nº›</a:t>
            </a:fld>
            <a:endParaRPr lang="pt-BR"/>
          </a:p>
        </p:txBody>
      </p:sp>
    </p:spTree>
    <p:extLst>
      <p:ext uri="{BB962C8B-B14F-4D97-AF65-F5344CB8AC3E}">
        <p14:creationId xmlns:p14="http://schemas.microsoft.com/office/powerpoint/2010/main" val="221892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7BEDB2A7-73DD-4810-87D9-51F33680ECE7}" type="datetime1">
              <a:rPr lang="pt-BR" smtClean="0"/>
              <a:t>08/04/2024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Piratas do Regex - Antonio Gomes </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C2EAF057-BC99-4CAB-98E4-A260C4C3BF54}" type="slidenum">
              <a:rPr lang="pt-BR" smtClean="0"/>
              <a:t>‹nº›</a:t>
            </a:fld>
            <a:endParaRPr lang="pt-BR"/>
          </a:p>
        </p:txBody>
      </p:sp>
    </p:spTree>
    <p:extLst>
      <p:ext uri="{BB962C8B-B14F-4D97-AF65-F5344CB8AC3E}">
        <p14:creationId xmlns:p14="http://schemas.microsoft.com/office/powerpoint/2010/main" val="3346245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toniogomes94/prompts-recipe-to-create-a-ebook/tree/main"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3F76053C-4345-5F9E-9C29-2B6154CC3A0D}"/>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descr="Imagem digital fictícia de personagem de desenho animado">
            <a:extLst>
              <a:ext uri="{FF2B5EF4-FFF2-40B4-BE49-F238E27FC236}">
                <a16:creationId xmlns:a16="http://schemas.microsoft.com/office/drawing/2014/main" id="{2D0A0C92-B790-551F-9963-60D92838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9601200" cy="9601200"/>
          </a:xfrm>
          <a:prstGeom prst="rect">
            <a:avLst/>
          </a:prstGeom>
        </p:spPr>
      </p:pic>
      <p:pic>
        <p:nvPicPr>
          <p:cNvPr id="9" name="Imagem 8" descr="Logotipo&#10;&#10;Descrição gerada automaticamente">
            <a:extLst>
              <a:ext uri="{FF2B5EF4-FFF2-40B4-BE49-F238E27FC236}">
                <a16:creationId xmlns:a16="http://schemas.microsoft.com/office/drawing/2014/main" id="{0736BDB8-0B59-52B7-C0F1-AFB6875A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5" y="628288"/>
            <a:ext cx="8172450" cy="1939361"/>
          </a:xfrm>
          <a:prstGeom prst="rect">
            <a:avLst/>
          </a:prstGeom>
        </p:spPr>
      </p:pic>
      <p:sp>
        <p:nvSpPr>
          <p:cNvPr id="10" name="CaixaDeTexto 9">
            <a:extLst>
              <a:ext uri="{FF2B5EF4-FFF2-40B4-BE49-F238E27FC236}">
                <a16:creationId xmlns:a16="http://schemas.microsoft.com/office/drawing/2014/main" id="{2A529A60-2B45-49A7-4182-2BA45DB54E7E}"/>
              </a:ext>
            </a:extLst>
          </p:cNvPr>
          <p:cNvSpPr txBox="1"/>
          <p:nvPr/>
        </p:nvSpPr>
        <p:spPr>
          <a:xfrm>
            <a:off x="2895600" y="2250452"/>
            <a:ext cx="9601200" cy="461665"/>
          </a:xfrm>
          <a:prstGeom prst="rect">
            <a:avLst/>
          </a:prstGeom>
          <a:noFill/>
        </p:spPr>
        <p:txBody>
          <a:bodyPr wrap="square" rtlCol="0">
            <a:spAutoFit/>
          </a:bodyPr>
          <a:lstStyle/>
          <a:p>
            <a:r>
              <a:rPr lang="pt-BR" sz="2400" dirty="0">
                <a:solidFill>
                  <a:schemeClr val="bg1">
                    <a:lumMod val="95000"/>
                  </a:schemeClr>
                </a:solidFill>
                <a:effectLst>
                  <a:glow rad="228600">
                    <a:schemeClr val="accent4">
                      <a:satMod val="175000"/>
                      <a:alpha val="40000"/>
                    </a:schemeClr>
                  </a:glow>
                </a:effectLst>
              </a:rPr>
              <a:t>Domine as expressões regulares com C#</a:t>
            </a:r>
          </a:p>
        </p:txBody>
      </p:sp>
    </p:spTree>
    <p:extLst>
      <p:ext uri="{BB962C8B-B14F-4D97-AF65-F5344CB8AC3E}">
        <p14:creationId xmlns:p14="http://schemas.microsoft.com/office/powerpoint/2010/main" val="84658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33450" y="662523"/>
            <a:ext cx="9544050" cy="707886"/>
          </a:xfrm>
          <a:prstGeom prst="rect">
            <a:avLst/>
          </a:prstGeom>
          <a:noFill/>
        </p:spPr>
        <p:txBody>
          <a:bodyPr wrap="square" rtlCol="0">
            <a:spAutoFit/>
          </a:bodyPr>
          <a:lstStyle/>
          <a:p>
            <a:r>
              <a:rPr lang="pt-BR" sz="4000" dirty="0">
                <a:latin typeface="Impact" panose="020B0806030902050204" pitchFamily="34" charset="0"/>
              </a:rPr>
              <a:t>Conclusão</a:t>
            </a:r>
          </a:p>
        </p:txBody>
      </p:sp>
      <p:sp>
        <p:nvSpPr>
          <p:cNvPr id="3" name="CaixaDeTexto 2">
            <a:extLst>
              <a:ext uri="{FF2B5EF4-FFF2-40B4-BE49-F238E27FC236}">
                <a16:creationId xmlns:a16="http://schemas.microsoft.com/office/drawing/2014/main" id="{0A923B48-170E-ED35-93E4-75FAD3625018}"/>
              </a:ext>
            </a:extLst>
          </p:cNvPr>
          <p:cNvSpPr txBox="1"/>
          <p:nvPr/>
        </p:nvSpPr>
        <p:spPr>
          <a:xfrm>
            <a:off x="476250" y="1613297"/>
            <a:ext cx="8648700" cy="9325630"/>
          </a:xfrm>
          <a:prstGeom prst="rect">
            <a:avLst/>
          </a:prstGeom>
          <a:noFill/>
        </p:spPr>
        <p:txBody>
          <a:bodyPr wrap="square" rtlCol="0">
            <a:spAutoFit/>
          </a:bodyPr>
          <a:lstStyle/>
          <a:p>
            <a:pPr algn="just"/>
            <a:r>
              <a:rPr lang="pt-BR" sz="2400"/>
              <a:t>Dominar expressões regulares em C# é um passo fundamental para se tornar um programador mais eficiente e versátil. Ao compreender os conceitos básicos e praticar com exemplos reais, você estará capacitado para resolver uma variedade de problemas relacionados ao processamento de texto em seus projetos. Lembre-se sempre de simplificar os padrões e utilizar as ferramentas disponíveis na classe Regex para maximizar sua produtividade.</a:t>
            </a:r>
          </a:p>
          <a:p>
            <a:pPr algn="just"/>
            <a:endParaRPr lang="pt-BR" sz="2400"/>
          </a:p>
          <a:p>
            <a:pPr algn="just"/>
            <a:r>
              <a:rPr lang="pt-BR" sz="2400"/>
              <a:t>Além disso, é importante destacar a importância da prática contínua. Experimente diferentes padrões, explore os recursos avançados das expressões regulares e desafie-se a resolver problemas cada vez mais complexos. A prática constante não apenas solidificará seus conhecimentos, mas também ampliará seu domínio sobre essa poderosa ferramenta de programação.</a:t>
            </a:r>
          </a:p>
          <a:p>
            <a:pPr algn="just"/>
            <a:endParaRPr lang="pt-BR" sz="2400"/>
          </a:p>
          <a:p>
            <a:pPr algn="just"/>
            <a:r>
              <a:rPr lang="pt-BR" sz="2400"/>
              <a:t>Por fim, mantenha-se atualizado sobre as melhores práticas e padrões emergentes no uso de expressões regulares. A comunidade de desenvolvedores está sempre evoluindo, e novas técnicas e ferramentas estão constantemente sendo desenvolvidas. Ao estar atento às tendências e compartilhar conhecimentos com outros programadores, você estará preparado para enfrentar os desafios futuros com confiança e habilidade. Então, mãos à obra e que a força das expressões regulares esteja sempre ao seu lado!</a:t>
            </a:r>
            <a:endParaRPr lang="pt-BR" sz="2400" dirty="0"/>
          </a:p>
        </p:txBody>
      </p:sp>
      <p:sp>
        <p:nvSpPr>
          <p:cNvPr id="4" name="Espaço Reservado para Rodapé 3">
            <a:extLst>
              <a:ext uri="{FF2B5EF4-FFF2-40B4-BE49-F238E27FC236}">
                <a16:creationId xmlns:a16="http://schemas.microsoft.com/office/drawing/2014/main" id="{8CF936B9-BBE5-622C-74C8-C7E43BB4ECE0}"/>
              </a:ext>
            </a:extLst>
          </p:cNvPr>
          <p:cNvSpPr>
            <a:spLocks noGrp="1"/>
          </p:cNvSpPr>
          <p:nvPr>
            <p:ph type="ftr" sz="quarter" idx="11"/>
          </p:nvPr>
        </p:nvSpPr>
        <p:spPr/>
        <p:txBody>
          <a:bodyPr/>
          <a:lstStyle/>
          <a:p>
            <a:r>
              <a:rPr lang="pt-BR"/>
              <a:t>Piratas do Regex - Antonio Gomes </a:t>
            </a:r>
          </a:p>
        </p:txBody>
      </p:sp>
      <p:sp>
        <p:nvSpPr>
          <p:cNvPr id="7" name="Espaço Reservado para Número de Slide 6">
            <a:extLst>
              <a:ext uri="{FF2B5EF4-FFF2-40B4-BE49-F238E27FC236}">
                <a16:creationId xmlns:a16="http://schemas.microsoft.com/office/drawing/2014/main" id="{BF97C31D-2BE6-A95A-355F-F0A92C0FDBC7}"/>
              </a:ext>
            </a:extLst>
          </p:cNvPr>
          <p:cNvSpPr>
            <a:spLocks noGrp="1"/>
          </p:cNvSpPr>
          <p:nvPr>
            <p:ph type="sldNum" sz="quarter" idx="12"/>
          </p:nvPr>
        </p:nvSpPr>
        <p:spPr/>
        <p:txBody>
          <a:bodyPr/>
          <a:lstStyle/>
          <a:p>
            <a:fld id="{C2EAF057-BC99-4CAB-98E4-A260C4C3BF54}" type="slidenum">
              <a:rPr lang="pt-BR" smtClean="0"/>
              <a:t>10</a:t>
            </a:fld>
            <a:endParaRPr lang="pt-BR"/>
          </a:p>
        </p:txBody>
      </p:sp>
    </p:spTree>
    <p:extLst>
      <p:ext uri="{BB962C8B-B14F-4D97-AF65-F5344CB8AC3E}">
        <p14:creationId xmlns:p14="http://schemas.microsoft.com/office/powerpoint/2010/main" val="346254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55000">
              <a:schemeClr val="accent2">
                <a:lumMod val="0"/>
                <a:lumOff val="100000"/>
              </a:schemeClr>
            </a:gs>
            <a:gs pos="100000">
              <a:schemeClr val="accent6">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08FE3A-42D3-1E00-5F18-D5170F7B3479}"/>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7295261-F517-D6CD-C9DF-D051E67C350A}"/>
              </a:ext>
            </a:extLst>
          </p:cNvPr>
          <p:cNvSpPr txBox="1"/>
          <p:nvPr/>
        </p:nvSpPr>
        <p:spPr>
          <a:xfrm>
            <a:off x="-1847850" y="6729502"/>
            <a:ext cx="13296900" cy="1569660"/>
          </a:xfrm>
          <a:prstGeom prst="rect">
            <a:avLst/>
          </a:prstGeom>
          <a:noFill/>
        </p:spPr>
        <p:txBody>
          <a:bodyPr wrap="square" rtlCol="0">
            <a:spAutoFit/>
          </a:bodyPr>
          <a:lstStyle/>
          <a:p>
            <a:pPr algn="ctr"/>
            <a:r>
              <a:rPr lang="pt-BR" sz="9600" dirty="0">
                <a:solidFill>
                  <a:schemeClr val="bg1"/>
                </a:solidFill>
                <a:latin typeface="Impact" panose="020B0806030902050204" pitchFamily="34" charset="0"/>
              </a:rPr>
              <a:t>Agradecimentos</a:t>
            </a:r>
          </a:p>
        </p:txBody>
      </p:sp>
      <p:sp>
        <p:nvSpPr>
          <p:cNvPr id="7" name="Retângulo 6">
            <a:extLst>
              <a:ext uri="{FF2B5EF4-FFF2-40B4-BE49-F238E27FC236}">
                <a16:creationId xmlns:a16="http://schemas.microsoft.com/office/drawing/2014/main" id="{DF418F0E-C480-C33A-7B80-F1C5E2DB0304}"/>
              </a:ext>
            </a:extLst>
          </p:cNvPr>
          <p:cNvSpPr/>
          <p:nvPr/>
        </p:nvSpPr>
        <p:spPr>
          <a:xfrm>
            <a:off x="533400" y="8591550"/>
            <a:ext cx="8629650" cy="261640"/>
          </a:xfrm>
          <a:prstGeom prst="rect">
            <a:avLst/>
          </a:prstGeom>
          <a:gradFill flip="none" rotWithShape="1">
            <a:gsLst>
              <a:gs pos="0">
                <a:srgbClr val="FF0000"/>
              </a:gs>
              <a:gs pos="55000">
                <a:schemeClr val="bg1">
                  <a:lumMod val="75000"/>
                </a:schemeClr>
              </a:gs>
              <a:gs pos="100000">
                <a:schemeClr val="accent1">
                  <a:lumMod val="60000"/>
                  <a:lumOff val="4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61FB9EDB-75E1-0264-5BC8-A88245860AC8}"/>
              </a:ext>
            </a:extLst>
          </p:cNvPr>
          <p:cNvSpPr>
            <a:spLocks noGrp="1"/>
          </p:cNvSpPr>
          <p:nvPr>
            <p:ph type="ftr" sz="quarter" idx="11"/>
          </p:nvPr>
        </p:nvSpPr>
        <p:spPr/>
        <p:txBody>
          <a:bodyPr/>
          <a:lstStyle/>
          <a:p>
            <a:r>
              <a:rPr lang="pt-BR">
                <a:solidFill>
                  <a:schemeClr val="bg1"/>
                </a:solidFill>
              </a:rPr>
              <a:t>Piratas do Regex - Antonio Gomes </a:t>
            </a:r>
          </a:p>
        </p:txBody>
      </p:sp>
      <p:sp>
        <p:nvSpPr>
          <p:cNvPr id="4" name="Espaço Reservado para Número de Slide 3">
            <a:extLst>
              <a:ext uri="{FF2B5EF4-FFF2-40B4-BE49-F238E27FC236}">
                <a16:creationId xmlns:a16="http://schemas.microsoft.com/office/drawing/2014/main" id="{C3E936C7-5347-7784-B890-7B175012FCE4}"/>
              </a:ext>
            </a:extLst>
          </p:cNvPr>
          <p:cNvSpPr>
            <a:spLocks noGrp="1"/>
          </p:cNvSpPr>
          <p:nvPr>
            <p:ph type="sldNum" sz="quarter" idx="12"/>
          </p:nvPr>
        </p:nvSpPr>
        <p:spPr/>
        <p:txBody>
          <a:bodyPr/>
          <a:lstStyle/>
          <a:p>
            <a:fld id="{C2EAF057-BC99-4CAB-98E4-A260C4C3BF54}" type="slidenum">
              <a:rPr lang="pt-BR" smtClean="0">
                <a:solidFill>
                  <a:schemeClr val="bg1"/>
                </a:solidFill>
              </a:rPr>
              <a:t>11</a:t>
            </a:fld>
            <a:endParaRPr lang="pt-BR">
              <a:solidFill>
                <a:schemeClr val="bg1"/>
              </a:solidFill>
            </a:endParaRPr>
          </a:p>
        </p:txBody>
      </p:sp>
      <p:pic>
        <p:nvPicPr>
          <p:cNvPr id="11" name="Imagem 10" descr="Imagem digital fictícia de personagem de desenho animado&#10;&#10;Descrição gerada automaticamente com confiança média">
            <a:extLst>
              <a:ext uri="{FF2B5EF4-FFF2-40B4-BE49-F238E27FC236}">
                <a16:creationId xmlns:a16="http://schemas.microsoft.com/office/drawing/2014/main" id="{11A3DA22-819B-2611-4C3A-A00122E7B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13" y="553664"/>
            <a:ext cx="5622174" cy="5622174"/>
          </a:xfrm>
          <a:prstGeom prst="rect">
            <a:avLst/>
          </a:prstGeom>
        </p:spPr>
      </p:pic>
    </p:spTree>
    <p:extLst>
      <p:ext uri="{BB962C8B-B14F-4D97-AF65-F5344CB8AC3E}">
        <p14:creationId xmlns:p14="http://schemas.microsoft.com/office/powerpoint/2010/main" val="27242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33450" y="662523"/>
            <a:ext cx="9544050"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3" name="CaixaDeTexto 2">
            <a:extLst>
              <a:ext uri="{FF2B5EF4-FFF2-40B4-BE49-F238E27FC236}">
                <a16:creationId xmlns:a16="http://schemas.microsoft.com/office/drawing/2014/main" id="{0A923B48-170E-ED35-93E4-75FAD3625018}"/>
              </a:ext>
            </a:extLst>
          </p:cNvPr>
          <p:cNvSpPr txBox="1"/>
          <p:nvPr/>
        </p:nvSpPr>
        <p:spPr>
          <a:xfrm>
            <a:off x="476250" y="1613297"/>
            <a:ext cx="8648700" cy="1938992"/>
          </a:xfrm>
          <a:prstGeom prst="rect">
            <a:avLst/>
          </a:prstGeom>
          <a:noFill/>
        </p:spPr>
        <p:txBody>
          <a:bodyPr wrap="square" rtlCol="0">
            <a:spAutoFit/>
          </a:bodyPr>
          <a:lstStyle/>
          <a:p>
            <a:pPr algn="just"/>
            <a:r>
              <a:rPr lang="pt-BR" sz="2400" dirty="0"/>
              <a:t>Esse Ebook foi gerado por IA, e diagramado por humano.</a:t>
            </a:r>
          </a:p>
          <a:p>
            <a:pPr algn="just"/>
            <a:endParaRPr lang="pt-BR" sz="2400" dirty="0"/>
          </a:p>
          <a:p>
            <a:pPr algn="just"/>
            <a:r>
              <a:rPr lang="pt-BR" sz="2400" dirty="0"/>
              <a:t>Esse conteúdo foi gerado com fins didáticos de construção, não foi realizado uma validação cuidadosa humana no </a:t>
            </a:r>
            <a:r>
              <a:rPr lang="pt-BR" sz="2400" dirty="0" err="1"/>
              <a:t>conteudo</a:t>
            </a:r>
            <a:r>
              <a:rPr lang="pt-BR" sz="2400" dirty="0"/>
              <a:t> e pode conter erros gerados por IA.</a:t>
            </a:r>
          </a:p>
        </p:txBody>
      </p:sp>
      <p:sp>
        <p:nvSpPr>
          <p:cNvPr id="4" name="Espaço Reservado para Rodapé 3">
            <a:extLst>
              <a:ext uri="{FF2B5EF4-FFF2-40B4-BE49-F238E27FC236}">
                <a16:creationId xmlns:a16="http://schemas.microsoft.com/office/drawing/2014/main" id="{8CF936B9-BBE5-622C-74C8-C7E43BB4ECE0}"/>
              </a:ext>
            </a:extLst>
          </p:cNvPr>
          <p:cNvSpPr>
            <a:spLocks noGrp="1"/>
          </p:cNvSpPr>
          <p:nvPr>
            <p:ph type="ftr" sz="quarter" idx="11"/>
          </p:nvPr>
        </p:nvSpPr>
        <p:spPr/>
        <p:txBody>
          <a:bodyPr/>
          <a:lstStyle/>
          <a:p>
            <a:r>
              <a:rPr lang="pt-BR"/>
              <a:t>Piratas do Regex - Antonio Gomes </a:t>
            </a:r>
          </a:p>
        </p:txBody>
      </p:sp>
      <p:sp>
        <p:nvSpPr>
          <p:cNvPr id="7" name="Espaço Reservado para Número de Slide 6">
            <a:extLst>
              <a:ext uri="{FF2B5EF4-FFF2-40B4-BE49-F238E27FC236}">
                <a16:creationId xmlns:a16="http://schemas.microsoft.com/office/drawing/2014/main" id="{BF97C31D-2BE6-A95A-355F-F0A92C0FDBC7}"/>
              </a:ext>
            </a:extLst>
          </p:cNvPr>
          <p:cNvSpPr>
            <a:spLocks noGrp="1"/>
          </p:cNvSpPr>
          <p:nvPr>
            <p:ph type="sldNum" sz="quarter" idx="12"/>
          </p:nvPr>
        </p:nvSpPr>
        <p:spPr/>
        <p:txBody>
          <a:bodyPr/>
          <a:lstStyle/>
          <a:p>
            <a:fld id="{C2EAF057-BC99-4CAB-98E4-A260C4C3BF54}" type="slidenum">
              <a:rPr lang="pt-BR" smtClean="0"/>
              <a:t>12</a:t>
            </a:fld>
            <a:endParaRPr lang="pt-BR"/>
          </a:p>
        </p:txBody>
      </p:sp>
      <p:pic>
        <p:nvPicPr>
          <p:cNvPr id="9" name="Imagem 8" descr="Ícone&#10;&#10;Descrição gerada automaticamente">
            <a:extLst>
              <a:ext uri="{FF2B5EF4-FFF2-40B4-BE49-F238E27FC236}">
                <a16:creationId xmlns:a16="http://schemas.microsoft.com/office/drawing/2014/main" id="{FE2C4FE7-51B0-5792-3C52-2D80A5F64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20" y="3795177"/>
            <a:ext cx="3015960" cy="3015960"/>
          </a:xfrm>
          <a:prstGeom prst="rect">
            <a:avLst/>
          </a:prstGeom>
        </p:spPr>
      </p:pic>
      <p:sp>
        <p:nvSpPr>
          <p:cNvPr id="14" name="CaixaDeTexto 13">
            <a:hlinkClick r:id="rId3"/>
            <a:extLst>
              <a:ext uri="{FF2B5EF4-FFF2-40B4-BE49-F238E27FC236}">
                <a16:creationId xmlns:a16="http://schemas.microsoft.com/office/drawing/2014/main" id="{F2679787-D209-0BE3-C69C-FE1CD99A3844}"/>
              </a:ext>
            </a:extLst>
          </p:cNvPr>
          <p:cNvSpPr txBox="1"/>
          <p:nvPr/>
        </p:nvSpPr>
        <p:spPr>
          <a:xfrm>
            <a:off x="0" y="6932580"/>
            <a:ext cx="9601200" cy="369332"/>
          </a:xfrm>
          <a:prstGeom prst="rect">
            <a:avLst/>
          </a:prstGeom>
          <a:noFill/>
        </p:spPr>
        <p:txBody>
          <a:bodyPr wrap="square" rtlCol="0">
            <a:spAutoFit/>
          </a:bodyPr>
          <a:lstStyle/>
          <a:p>
            <a:pPr algn="ctr"/>
            <a:r>
              <a:rPr lang="pt-BR" dirty="0">
                <a:solidFill>
                  <a:srgbClr val="0070C0"/>
                </a:solidFill>
              </a:rPr>
              <a:t>https://github.com/antoniogomes94/prompts-recipe-to-create-a-ebook/tree/main</a:t>
            </a:r>
          </a:p>
        </p:txBody>
      </p:sp>
    </p:spTree>
    <p:extLst>
      <p:ext uri="{BB962C8B-B14F-4D97-AF65-F5344CB8AC3E}">
        <p14:creationId xmlns:p14="http://schemas.microsoft.com/office/powerpoint/2010/main" val="60233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55000">
              <a:schemeClr val="accent2">
                <a:lumMod val="0"/>
                <a:lumOff val="100000"/>
              </a:schemeClr>
            </a:gs>
            <a:gs pos="100000">
              <a:schemeClr val="accent6">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08FE3A-42D3-1E00-5F18-D5170F7B3479}"/>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7295261-F517-D6CD-C9DF-D051E67C350A}"/>
              </a:ext>
            </a:extLst>
          </p:cNvPr>
          <p:cNvSpPr txBox="1"/>
          <p:nvPr/>
        </p:nvSpPr>
        <p:spPr>
          <a:xfrm>
            <a:off x="-2157412" y="6786206"/>
            <a:ext cx="14058900" cy="1754326"/>
          </a:xfrm>
          <a:prstGeom prst="rect">
            <a:avLst/>
          </a:prstGeom>
          <a:noFill/>
        </p:spPr>
        <p:txBody>
          <a:bodyPr wrap="square" rtlCol="0">
            <a:spAutoFit/>
          </a:bodyPr>
          <a:lstStyle/>
          <a:p>
            <a:pPr algn="ctr"/>
            <a:r>
              <a:rPr lang="pt-BR" sz="5400" dirty="0">
                <a:solidFill>
                  <a:schemeClr val="bg1"/>
                </a:solidFill>
                <a:latin typeface="Impact" panose="020B0806030902050204" pitchFamily="34" charset="0"/>
              </a:rPr>
              <a:t>Conceitos Básicos </a:t>
            </a:r>
            <a:br>
              <a:rPr lang="pt-BR" sz="5400" dirty="0">
                <a:solidFill>
                  <a:schemeClr val="bg1"/>
                </a:solidFill>
                <a:latin typeface="Impact" panose="020B0806030902050204" pitchFamily="34" charset="0"/>
              </a:rPr>
            </a:br>
            <a:r>
              <a:rPr lang="pt-BR" sz="5400" dirty="0">
                <a:solidFill>
                  <a:schemeClr val="bg1"/>
                </a:solidFill>
                <a:latin typeface="Impact" panose="020B0806030902050204" pitchFamily="34" charset="0"/>
              </a:rPr>
              <a:t>das Expressões Regulares</a:t>
            </a:r>
          </a:p>
        </p:txBody>
      </p:sp>
      <p:sp>
        <p:nvSpPr>
          <p:cNvPr id="6" name="CaixaDeTexto 5">
            <a:extLst>
              <a:ext uri="{FF2B5EF4-FFF2-40B4-BE49-F238E27FC236}">
                <a16:creationId xmlns:a16="http://schemas.microsoft.com/office/drawing/2014/main" id="{5F6DE211-FF75-B767-D413-73E26489C8FE}"/>
              </a:ext>
            </a:extLst>
          </p:cNvPr>
          <p:cNvSpPr txBox="1"/>
          <p:nvPr/>
        </p:nvSpPr>
        <p:spPr>
          <a:xfrm>
            <a:off x="533400" y="1733550"/>
            <a:ext cx="8153400" cy="5386090"/>
          </a:xfrm>
          <a:prstGeom prst="rect">
            <a:avLst/>
          </a:prstGeom>
          <a:noFill/>
        </p:spPr>
        <p:txBody>
          <a:bodyPr wrap="square" rtlCol="0">
            <a:spAutoFit/>
          </a:bodyPr>
          <a:lstStyle/>
          <a:p>
            <a:pPr algn="ctr"/>
            <a:r>
              <a:rPr lang="pt-BR" sz="34400" dirty="0">
                <a:ln>
                  <a:solidFill>
                    <a:schemeClr val="bg1">
                      <a:lumMod val="95000"/>
                    </a:schemeClr>
                  </a:solidFill>
                </a:ln>
                <a:noFill/>
                <a:latin typeface="Impact" panose="020B0806030902050204" pitchFamily="34" charset="0"/>
              </a:rPr>
              <a:t>01</a:t>
            </a:r>
          </a:p>
        </p:txBody>
      </p:sp>
      <p:sp>
        <p:nvSpPr>
          <p:cNvPr id="7" name="Retângulo 6">
            <a:extLst>
              <a:ext uri="{FF2B5EF4-FFF2-40B4-BE49-F238E27FC236}">
                <a16:creationId xmlns:a16="http://schemas.microsoft.com/office/drawing/2014/main" id="{DF418F0E-C480-C33A-7B80-F1C5E2DB0304}"/>
              </a:ext>
            </a:extLst>
          </p:cNvPr>
          <p:cNvSpPr/>
          <p:nvPr/>
        </p:nvSpPr>
        <p:spPr>
          <a:xfrm>
            <a:off x="533400" y="8591550"/>
            <a:ext cx="8629650" cy="261640"/>
          </a:xfrm>
          <a:prstGeom prst="rect">
            <a:avLst/>
          </a:prstGeom>
          <a:gradFill flip="none" rotWithShape="1">
            <a:gsLst>
              <a:gs pos="0">
                <a:srgbClr val="FF0000"/>
              </a:gs>
              <a:gs pos="55000">
                <a:schemeClr val="bg1">
                  <a:lumMod val="75000"/>
                </a:schemeClr>
              </a:gs>
              <a:gs pos="100000">
                <a:schemeClr val="accent1">
                  <a:lumMod val="60000"/>
                  <a:lumOff val="4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Rodapé 7">
            <a:extLst>
              <a:ext uri="{FF2B5EF4-FFF2-40B4-BE49-F238E27FC236}">
                <a16:creationId xmlns:a16="http://schemas.microsoft.com/office/drawing/2014/main" id="{E87BD01C-FB5F-9B42-30B9-AF03FF623DE8}"/>
              </a:ext>
            </a:extLst>
          </p:cNvPr>
          <p:cNvSpPr>
            <a:spLocks noGrp="1"/>
          </p:cNvSpPr>
          <p:nvPr>
            <p:ph type="ftr" sz="quarter" idx="11"/>
          </p:nvPr>
        </p:nvSpPr>
        <p:spPr/>
        <p:txBody>
          <a:bodyPr/>
          <a:lstStyle/>
          <a:p>
            <a:r>
              <a:rPr lang="pt-BR" dirty="0">
                <a:solidFill>
                  <a:schemeClr val="bg1"/>
                </a:solidFill>
              </a:rPr>
              <a:t>Piratas do </a:t>
            </a:r>
            <a:r>
              <a:rPr lang="pt-BR" dirty="0" err="1">
                <a:solidFill>
                  <a:schemeClr val="bg1"/>
                </a:solidFill>
              </a:rPr>
              <a:t>Regex</a:t>
            </a:r>
            <a:r>
              <a:rPr lang="pt-BR" dirty="0">
                <a:solidFill>
                  <a:schemeClr val="bg1"/>
                </a:solidFill>
              </a:rPr>
              <a:t> - Antonio Gomes </a:t>
            </a:r>
          </a:p>
        </p:txBody>
      </p:sp>
      <p:sp>
        <p:nvSpPr>
          <p:cNvPr id="9" name="Espaço Reservado para Número de Slide 8">
            <a:extLst>
              <a:ext uri="{FF2B5EF4-FFF2-40B4-BE49-F238E27FC236}">
                <a16:creationId xmlns:a16="http://schemas.microsoft.com/office/drawing/2014/main" id="{0B3EE179-D45F-4542-DDE2-0A78A6B407ED}"/>
              </a:ext>
            </a:extLst>
          </p:cNvPr>
          <p:cNvSpPr>
            <a:spLocks noGrp="1"/>
          </p:cNvSpPr>
          <p:nvPr>
            <p:ph type="sldNum" sz="quarter" idx="12"/>
          </p:nvPr>
        </p:nvSpPr>
        <p:spPr/>
        <p:txBody>
          <a:bodyPr/>
          <a:lstStyle/>
          <a:p>
            <a:fld id="{C2EAF057-BC99-4CAB-98E4-A260C4C3BF54}" type="slidenum">
              <a:rPr lang="pt-BR" smtClean="0">
                <a:solidFill>
                  <a:schemeClr val="bg1"/>
                </a:solidFill>
              </a:rPr>
              <a:t>2</a:t>
            </a:fld>
            <a:endParaRPr lang="pt-BR">
              <a:solidFill>
                <a:schemeClr val="bg1"/>
              </a:solidFill>
            </a:endParaRPr>
          </a:p>
        </p:txBody>
      </p:sp>
    </p:spTree>
    <p:extLst>
      <p:ext uri="{BB962C8B-B14F-4D97-AF65-F5344CB8AC3E}">
        <p14:creationId xmlns:p14="http://schemas.microsoft.com/office/powerpoint/2010/main" val="63613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52500" y="39171"/>
            <a:ext cx="9544050" cy="1323439"/>
          </a:xfrm>
          <a:prstGeom prst="rect">
            <a:avLst/>
          </a:prstGeom>
          <a:noFill/>
        </p:spPr>
        <p:txBody>
          <a:bodyPr wrap="square" rtlCol="0">
            <a:spAutoFit/>
          </a:bodyPr>
          <a:lstStyle/>
          <a:p>
            <a:r>
              <a:rPr lang="pt-BR" sz="4000" dirty="0">
                <a:latin typeface="Impact" panose="020B0806030902050204" pitchFamily="34" charset="0"/>
              </a:rPr>
              <a:t>Conceitos Básicos de Expressões</a:t>
            </a:r>
          </a:p>
          <a:p>
            <a:r>
              <a:rPr lang="pt-BR" sz="4000" dirty="0">
                <a:latin typeface="Impact" panose="020B0806030902050204" pitchFamily="34" charset="0"/>
              </a:rPr>
              <a:t>Regulares</a:t>
            </a:r>
          </a:p>
        </p:txBody>
      </p:sp>
      <p:sp>
        <p:nvSpPr>
          <p:cNvPr id="3" name="CaixaDeTexto 2">
            <a:extLst>
              <a:ext uri="{FF2B5EF4-FFF2-40B4-BE49-F238E27FC236}">
                <a16:creationId xmlns:a16="http://schemas.microsoft.com/office/drawing/2014/main" id="{0A923B48-170E-ED35-93E4-75FAD3625018}"/>
              </a:ext>
            </a:extLst>
          </p:cNvPr>
          <p:cNvSpPr txBox="1"/>
          <p:nvPr/>
        </p:nvSpPr>
        <p:spPr>
          <a:xfrm>
            <a:off x="476250" y="1651397"/>
            <a:ext cx="8648700" cy="3416320"/>
          </a:xfrm>
          <a:prstGeom prst="rect">
            <a:avLst/>
          </a:prstGeom>
          <a:noFill/>
        </p:spPr>
        <p:txBody>
          <a:bodyPr wrap="square" rtlCol="0">
            <a:spAutoFit/>
          </a:bodyPr>
          <a:lstStyle/>
          <a:p>
            <a:pPr algn="just"/>
            <a:r>
              <a:rPr lang="pt-BR" sz="2400" dirty="0"/>
              <a:t>Antes de mergulharmos nas profundezas das expressões regulares em C#, é crucial entendermos os conceitos fundamentais por trás dessa poderosa ferramenta. Expressões regulares, também conhecidas como </a:t>
            </a:r>
            <a:r>
              <a:rPr lang="pt-BR" sz="2400" dirty="0" err="1"/>
              <a:t>regex</a:t>
            </a:r>
            <a:r>
              <a:rPr lang="pt-BR" sz="2400" dirty="0"/>
              <a:t>, são padrões de texto utilizados para encontrar, validar e manipular </a:t>
            </a:r>
            <a:r>
              <a:rPr lang="pt-BR" sz="2400" dirty="0" err="1"/>
              <a:t>strings</a:t>
            </a:r>
            <a:r>
              <a:rPr lang="pt-BR" sz="2400" dirty="0"/>
              <a:t> de forma eficiente. Elas nos permitem realizar buscas por padrões específicos de texto, o que pode ser extremamente útil em uma variedade de contextos de programação, desde a validação de formulários até a análise de logs de servidor.</a:t>
            </a:r>
          </a:p>
        </p:txBody>
      </p:sp>
      <p:sp>
        <p:nvSpPr>
          <p:cNvPr id="6" name="CaixaDeTexto 5">
            <a:extLst>
              <a:ext uri="{FF2B5EF4-FFF2-40B4-BE49-F238E27FC236}">
                <a16:creationId xmlns:a16="http://schemas.microsoft.com/office/drawing/2014/main" id="{65F2B56F-36B2-DA38-EAF6-CAE16811D86D}"/>
              </a:ext>
            </a:extLst>
          </p:cNvPr>
          <p:cNvSpPr txBox="1"/>
          <p:nvPr/>
        </p:nvSpPr>
        <p:spPr>
          <a:xfrm>
            <a:off x="476250" y="5356504"/>
            <a:ext cx="8648700" cy="3785652"/>
          </a:xfrm>
          <a:prstGeom prst="rect">
            <a:avLst/>
          </a:prstGeom>
          <a:noFill/>
        </p:spPr>
        <p:txBody>
          <a:bodyPr wrap="square" rtlCol="0">
            <a:spAutoFit/>
          </a:bodyPr>
          <a:lstStyle/>
          <a:p>
            <a:pPr algn="just"/>
            <a:r>
              <a:rPr lang="pt-BR" sz="2400" dirty="0"/>
              <a:t>Neste ebook, nosso objetivo é guiar você através dos principais conceitos e técnicas relacionados às expressões regulares em C#. Vamos começar com exemplos simples e, gradualmente, avançar para tarefas mais complexas. Ao final desta jornada, você estará confiante em sua capacidade de utilizar expressões regulares para resolver problemas do mundo real em seus projetos de programação em C#. Então, prepare-se para mergulhar de cabeça no fascinante mundo das expressões regulares em C#, e vamos começar essa jornada rumo ao domínio total dessa poderosa ferramenta!</a:t>
            </a:r>
          </a:p>
        </p:txBody>
      </p:sp>
      <p:sp>
        <p:nvSpPr>
          <p:cNvPr id="4" name="Espaço Reservado para Rodapé 3">
            <a:extLst>
              <a:ext uri="{FF2B5EF4-FFF2-40B4-BE49-F238E27FC236}">
                <a16:creationId xmlns:a16="http://schemas.microsoft.com/office/drawing/2014/main" id="{BC64161F-BE68-FB6E-750F-6E12C34F4EA5}"/>
              </a:ext>
            </a:extLst>
          </p:cNvPr>
          <p:cNvSpPr>
            <a:spLocks noGrp="1"/>
          </p:cNvSpPr>
          <p:nvPr>
            <p:ph type="ftr" sz="quarter" idx="11"/>
          </p:nvPr>
        </p:nvSpPr>
        <p:spPr/>
        <p:txBody>
          <a:bodyPr/>
          <a:lstStyle/>
          <a:p>
            <a:r>
              <a:rPr lang="pt-BR"/>
              <a:t>Piratas do Regex - Antonio Gomes </a:t>
            </a:r>
          </a:p>
        </p:txBody>
      </p:sp>
      <p:sp>
        <p:nvSpPr>
          <p:cNvPr id="7" name="Espaço Reservado para Número de Slide 6">
            <a:extLst>
              <a:ext uri="{FF2B5EF4-FFF2-40B4-BE49-F238E27FC236}">
                <a16:creationId xmlns:a16="http://schemas.microsoft.com/office/drawing/2014/main" id="{6BB7F38A-131D-4CCE-BF46-87A164BFC28B}"/>
              </a:ext>
            </a:extLst>
          </p:cNvPr>
          <p:cNvSpPr>
            <a:spLocks noGrp="1"/>
          </p:cNvSpPr>
          <p:nvPr>
            <p:ph type="sldNum" sz="quarter" idx="12"/>
          </p:nvPr>
        </p:nvSpPr>
        <p:spPr/>
        <p:txBody>
          <a:bodyPr/>
          <a:lstStyle/>
          <a:p>
            <a:fld id="{C2EAF057-BC99-4CAB-98E4-A260C4C3BF54}" type="slidenum">
              <a:rPr lang="pt-BR" smtClean="0"/>
              <a:t>3</a:t>
            </a:fld>
            <a:endParaRPr lang="pt-BR"/>
          </a:p>
        </p:txBody>
      </p:sp>
    </p:spTree>
    <p:extLst>
      <p:ext uri="{BB962C8B-B14F-4D97-AF65-F5344CB8AC3E}">
        <p14:creationId xmlns:p14="http://schemas.microsoft.com/office/powerpoint/2010/main" val="339086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14400" y="170299"/>
            <a:ext cx="9544050" cy="1323439"/>
          </a:xfrm>
          <a:prstGeom prst="rect">
            <a:avLst/>
          </a:prstGeom>
          <a:noFill/>
        </p:spPr>
        <p:txBody>
          <a:bodyPr wrap="square" rtlCol="0">
            <a:spAutoFit/>
          </a:bodyPr>
          <a:lstStyle/>
          <a:p>
            <a:r>
              <a:rPr lang="pt-BR" sz="4000" dirty="0">
                <a:latin typeface="Impact" panose="020B0806030902050204" pitchFamily="34" charset="0"/>
              </a:rPr>
              <a:t>Conceitos Básicos de Expressões</a:t>
            </a:r>
          </a:p>
          <a:p>
            <a:r>
              <a:rPr lang="pt-BR" sz="4000" dirty="0">
                <a:latin typeface="Impact" panose="020B0806030902050204" pitchFamily="34" charset="0"/>
              </a:rPr>
              <a:t>Regulares</a:t>
            </a:r>
          </a:p>
        </p:txBody>
      </p:sp>
      <p:sp>
        <p:nvSpPr>
          <p:cNvPr id="9" name="CaixaDeTexto 8">
            <a:extLst>
              <a:ext uri="{FF2B5EF4-FFF2-40B4-BE49-F238E27FC236}">
                <a16:creationId xmlns:a16="http://schemas.microsoft.com/office/drawing/2014/main" id="{3531998C-3979-3CAE-2927-DD71B5BBA1C6}"/>
              </a:ext>
            </a:extLst>
          </p:cNvPr>
          <p:cNvSpPr txBox="1"/>
          <p:nvPr/>
        </p:nvSpPr>
        <p:spPr>
          <a:xfrm>
            <a:off x="437601" y="9966603"/>
            <a:ext cx="8648700" cy="1200329"/>
          </a:xfrm>
          <a:prstGeom prst="rect">
            <a:avLst/>
          </a:prstGeom>
          <a:noFill/>
        </p:spPr>
        <p:txBody>
          <a:bodyPr wrap="square" rtlCol="0">
            <a:spAutoFit/>
          </a:bodyPr>
          <a:lstStyle/>
          <a:p>
            <a:pPr algn="just"/>
            <a:r>
              <a:rPr lang="pt-BR" sz="2400" dirty="0"/>
              <a:t>Neste exemplo, estamos verificando se a palavra "mundo" está presente no texto. Ao executar o código, você verá a mensagem "Encontrado!".</a:t>
            </a:r>
          </a:p>
        </p:txBody>
      </p:sp>
      <p:sp>
        <p:nvSpPr>
          <p:cNvPr id="10" name="CaixaDeTexto 9">
            <a:extLst>
              <a:ext uri="{FF2B5EF4-FFF2-40B4-BE49-F238E27FC236}">
                <a16:creationId xmlns:a16="http://schemas.microsoft.com/office/drawing/2014/main" id="{7028AEB1-35B7-7E39-BF60-2F6416A0D98B}"/>
              </a:ext>
            </a:extLst>
          </p:cNvPr>
          <p:cNvSpPr txBox="1"/>
          <p:nvPr/>
        </p:nvSpPr>
        <p:spPr>
          <a:xfrm>
            <a:off x="476250" y="1745010"/>
            <a:ext cx="8648700" cy="1569660"/>
          </a:xfrm>
          <a:prstGeom prst="rect">
            <a:avLst/>
          </a:prstGeom>
          <a:noFill/>
        </p:spPr>
        <p:txBody>
          <a:bodyPr wrap="square" rtlCol="0">
            <a:spAutoFit/>
          </a:bodyPr>
          <a:lstStyle/>
          <a:p>
            <a:pPr algn="just"/>
            <a:r>
              <a:rPr lang="pt-BR" sz="2400" dirty="0"/>
              <a:t>Expressões regulares são padrões de texto utilizados para encontrar determinados padrões em </a:t>
            </a:r>
            <a:r>
              <a:rPr lang="pt-BR" sz="2400" dirty="0" err="1"/>
              <a:t>strings</a:t>
            </a:r>
            <a:r>
              <a:rPr lang="pt-BR" sz="2400" dirty="0"/>
              <a:t>. Em C#, podemos utilizar a classe </a:t>
            </a:r>
            <a:r>
              <a:rPr lang="pt-BR" sz="2400" dirty="0" err="1"/>
              <a:t>Regex</a:t>
            </a:r>
            <a:r>
              <a:rPr lang="pt-BR" sz="2400" dirty="0"/>
              <a:t> para trabalhar com expressões regulares. Vamos começar com um exemplo simples:</a:t>
            </a:r>
          </a:p>
        </p:txBody>
      </p:sp>
      <p:pic>
        <p:nvPicPr>
          <p:cNvPr id="12" name="Imagem 11" descr="Texto&#10;&#10;Descrição gerada automaticamente">
            <a:extLst>
              <a:ext uri="{FF2B5EF4-FFF2-40B4-BE49-F238E27FC236}">
                <a16:creationId xmlns:a16="http://schemas.microsoft.com/office/drawing/2014/main" id="{550FE881-30C6-A5C0-3D06-ED9321C1B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3469610"/>
            <a:ext cx="8687349" cy="6223029"/>
          </a:xfrm>
          <a:prstGeom prst="rect">
            <a:avLst/>
          </a:prstGeom>
        </p:spPr>
      </p:pic>
      <p:sp>
        <p:nvSpPr>
          <p:cNvPr id="13" name="Espaço Reservado para Rodapé 12">
            <a:extLst>
              <a:ext uri="{FF2B5EF4-FFF2-40B4-BE49-F238E27FC236}">
                <a16:creationId xmlns:a16="http://schemas.microsoft.com/office/drawing/2014/main" id="{D18A83D8-9BC1-5BDC-3877-BD78B324BD6B}"/>
              </a:ext>
            </a:extLst>
          </p:cNvPr>
          <p:cNvSpPr>
            <a:spLocks noGrp="1"/>
          </p:cNvSpPr>
          <p:nvPr>
            <p:ph type="ftr" sz="quarter" idx="11"/>
          </p:nvPr>
        </p:nvSpPr>
        <p:spPr/>
        <p:txBody>
          <a:bodyPr/>
          <a:lstStyle/>
          <a:p>
            <a:r>
              <a:rPr lang="pt-BR"/>
              <a:t>Piratas do Regex - Antonio Gomes </a:t>
            </a:r>
          </a:p>
        </p:txBody>
      </p:sp>
      <p:sp>
        <p:nvSpPr>
          <p:cNvPr id="14" name="Espaço Reservado para Número de Slide 13">
            <a:extLst>
              <a:ext uri="{FF2B5EF4-FFF2-40B4-BE49-F238E27FC236}">
                <a16:creationId xmlns:a16="http://schemas.microsoft.com/office/drawing/2014/main" id="{7104604B-7ED4-ACF8-2D29-1116E6F6DC63}"/>
              </a:ext>
            </a:extLst>
          </p:cNvPr>
          <p:cNvSpPr>
            <a:spLocks noGrp="1"/>
          </p:cNvSpPr>
          <p:nvPr>
            <p:ph type="sldNum" sz="quarter" idx="12"/>
          </p:nvPr>
        </p:nvSpPr>
        <p:spPr/>
        <p:txBody>
          <a:bodyPr/>
          <a:lstStyle/>
          <a:p>
            <a:fld id="{C2EAF057-BC99-4CAB-98E4-A260C4C3BF54}" type="slidenum">
              <a:rPr lang="pt-BR" smtClean="0"/>
              <a:t>4</a:t>
            </a:fld>
            <a:endParaRPr lang="pt-BR"/>
          </a:p>
        </p:txBody>
      </p:sp>
    </p:spTree>
    <p:extLst>
      <p:ext uri="{BB962C8B-B14F-4D97-AF65-F5344CB8AC3E}">
        <p14:creationId xmlns:p14="http://schemas.microsoft.com/office/powerpoint/2010/main" val="86535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55000">
              <a:schemeClr val="accent2">
                <a:lumMod val="0"/>
                <a:lumOff val="100000"/>
              </a:schemeClr>
            </a:gs>
            <a:gs pos="100000">
              <a:schemeClr val="accent6">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08FE3A-42D3-1E00-5F18-D5170F7B3479}"/>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7295261-F517-D6CD-C9DF-D051E67C350A}"/>
              </a:ext>
            </a:extLst>
          </p:cNvPr>
          <p:cNvSpPr txBox="1"/>
          <p:nvPr/>
        </p:nvSpPr>
        <p:spPr>
          <a:xfrm>
            <a:off x="-1800225" y="7668220"/>
            <a:ext cx="13296900" cy="923330"/>
          </a:xfrm>
          <a:prstGeom prst="rect">
            <a:avLst/>
          </a:prstGeom>
          <a:noFill/>
        </p:spPr>
        <p:txBody>
          <a:bodyPr wrap="square" rtlCol="0">
            <a:spAutoFit/>
          </a:bodyPr>
          <a:lstStyle/>
          <a:p>
            <a:pPr algn="ctr"/>
            <a:r>
              <a:rPr lang="pt-BR" sz="5400" dirty="0">
                <a:solidFill>
                  <a:schemeClr val="bg1"/>
                </a:solidFill>
                <a:latin typeface="Impact" panose="020B0806030902050204" pitchFamily="34" charset="0"/>
              </a:rPr>
              <a:t>Correspondência de Padrões</a:t>
            </a:r>
          </a:p>
        </p:txBody>
      </p:sp>
      <p:sp>
        <p:nvSpPr>
          <p:cNvPr id="6" name="CaixaDeTexto 5">
            <a:extLst>
              <a:ext uri="{FF2B5EF4-FFF2-40B4-BE49-F238E27FC236}">
                <a16:creationId xmlns:a16="http://schemas.microsoft.com/office/drawing/2014/main" id="{5F6DE211-FF75-B767-D413-73E26489C8FE}"/>
              </a:ext>
            </a:extLst>
          </p:cNvPr>
          <p:cNvSpPr txBox="1"/>
          <p:nvPr/>
        </p:nvSpPr>
        <p:spPr>
          <a:xfrm>
            <a:off x="533400" y="1733550"/>
            <a:ext cx="8153400" cy="5386090"/>
          </a:xfrm>
          <a:prstGeom prst="rect">
            <a:avLst/>
          </a:prstGeom>
          <a:noFill/>
        </p:spPr>
        <p:txBody>
          <a:bodyPr wrap="square" rtlCol="0">
            <a:spAutoFit/>
          </a:bodyPr>
          <a:lstStyle/>
          <a:p>
            <a:pPr algn="ctr"/>
            <a:r>
              <a:rPr lang="pt-BR" sz="34400" dirty="0">
                <a:ln>
                  <a:solidFill>
                    <a:schemeClr val="bg1">
                      <a:lumMod val="95000"/>
                    </a:schemeClr>
                  </a:solidFill>
                </a:ln>
                <a:noFill/>
                <a:latin typeface="Impact" panose="020B0806030902050204" pitchFamily="34" charset="0"/>
              </a:rPr>
              <a:t>02</a:t>
            </a:r>
          </a:p>
        </p:txBody>
      </p:sp>
      <p:sp>
        <p:nvSpPr>
          <p:cNvPr id="7" name="Retângulo 6">
            <a:extLst>
              <a:ext uri="{FF2B5EF4-FFF2-40B4-BE49-F238E27FC236}">
                <a16:creationId xmlns:a16="http://schemas.microsoft.com/office/drawing/2014/main" id="{DF418F0E-C480-C33A-7B80-F1C5E2DB0304}"/>
              </a:ext>
            </a:extLst>
          </p:cNvPr>
          <p:cNvSpPr/>
          <p:nvPr/>
        </p:nvSpPr>
        <p:spPr>
          <a:xfrm>
            <a:off x="533400" y="8591550"/>
            <a:ext cx="8629650" cy="261640"/>
          </a:xfrm>
          <a:prstGeom prst="rect">
            <a:avLst/>
          </a:prstGeom>
          <a:gradFill flip="none" rotWithShape="1">
            <a:gsLst>
              <a:gs pos="0">
                <a:srgbClr val="FF0000"/>
              </a:gs>
              <a:gs pos="55000">
                <a:schemeClr val="bg1">
                  <a:lumMod val="75000"/>
                </a:schemeClr>
              </a:gs>
              <a:gs pos="100000">
                <a:schemeClr val="accent1">
                  <a:lumMod val="60000"/>
                  <a:lumOff val="4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845C23BE-81E8-4AC1-D530-C30406701821}"/>
              </a:ext>
            </a:extLst>
          </p:cNvPr>
          <p:cNvSpPr>
            <a:spLocks noGrp="1"/>
          </p:cNvSpPr>
          <p:nvPr>
            <p:ph type="ftr" sz="quarter" idx="11"/>
          </p:nvPr>
        </p:nvSpPr>
        <p:spPr/>
        <p:txBody>
          <a:bodyPr/>
          <a:lstStyle/>
          <a:p>
            <a:r>
              <a:rPr lang="pt-BR">
                <a:solidFill>
                  <a:schemeClr val="bg1"/>
                </a:solidFill>
              </a:rPr>
              <a:t>Piratas do Regex - Antonio Gomes </a:t>
            </a:r>
          </a:p>
        </p:txBody>
      </p:sp>
      <p:sp>
        <p:nvSpPr>
          <p:cNvPr id="4" name="Espaço Reservado para Número de Slide 3">
            <a:extLst>
              <a:ext uri="{FF2B5EF4-FFF2-40B4-BE49-F238E27FC236}">
                <a16:creationId xmlns:a16="http://schemas.microsoft.com/office/drawing/2014/main" id="{5D38B92B-EEA1-A2E0-30E9-519A9AA3B25E}"/>
              </a:ext>
            </a:extLst>
          </p:cNvPr>
          <p:cNvSpPr>
            <a:spLocks noGrp="1"/>
          </p:cNvSpPr>
          <p:nvPr>
            <p:ph type="sldNum" sz="quarter" idx="12"/>
          </p:nvPr>
        </p:nvSpPr>
        <p:spPr/>
        <p:txBody>
          <a:bodyPr/>
          <a:lstStyle/>
          <a:p>
            <a:fld id="{C2EAF057-BC99-4CAB-98E4-A260C4C3BF54}" type="slidenum">
              <a:rPr lang="pt-BR" smtClean="0">
                <a:solidFill>
                  <a:schemeClr val="bg1"/>
                </a:solidFill>
              </a:rPr>
              <a:t>5</a:t>
            </a:fld>
            <a:endParaRPr lang="pt-BR">
              <a:solidFill>
                <a:schemeClr val="bg1"/>
              </a:solidFill>
            </a:endParaRPr>
          </a:p>
        </p:txBody>
      </p:sp>
    </p:spTree>
    <p:extLst>
      <p:ext uri="{BB962C8B-B14F-4D97-AF65-F5344CB8AC3E}">
        <p14:creationId xmlns:p14="http://schemas.microsoft.com/office/powerpoint/2010/main" val="302502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33450" y="662523"/>
            <a:ext cx="9544050" cy="707886"/>
          </a:xfrm>
          <a:prstGeom prst="rect">
            <a:avLst/>
          </a:prstGeom>
          <a:noFill/>
        </p:spPr>
        <p:txBody>
          <a:bodyPr wrap="square" rtlCol="0">
            <a:spAutoFit/>
          </a:bodyPr>
          <a:lstStyle/>
          <a:p>
            <a:r>
              <a:rPr lang="pt-BR" sz="4000">
                <a:latin typeface="Impact" panose="020B0806030902050204" pitchFamily="34" charset="0"/>
              </a:rPr>
              <a:t>Correspondência de Padrões</a:t>
            </a:r>
            <a:endParaRPr lang="pt-BR" sz="4000" dirty="0">
              <a:latin typeface="Impact" panose="020B0806030902050204" pitchFamily="34" charset="0"/>
            </a:endParaRPr>
          </a:p>
        </p:txBody>
      </p:sp>
      <p:sp>
        <p:nvSpPr>
          <p:cNvPr id="3" name="CaixaDeTexto 2">
            <a:extLst>
              <a:ext uri="{FF2B5EF4-FFF2-40B4-BE49-F238E27FC236}">
                <a16:creationId xmlns:a16="http://schemas.microsoft.com/office/drawing/2014/main" id="{0A923B48-170E-ED35-93E4-75FAD3625018}"/>
              </a:ext>
            </a:extLst>
          </p:cNvPr>
          <p:cNvSpPr txBox="1"/>
          <p:nvPr/>
        </p:nvSpPr>
        <p:spPr>
          <a:xfrm>
            <a:off x="476250" y="1613297"/>
            <a:ext cx="8648700" cy="1569660"/>
          </a:xfrm>
          <a:prstGeom prst="rect">
            <a:avLst/>
          </a:prstGeom>
          <a:noFill/>
        </p:spPr>
        <p:txBody>
          <a:bodyPr wrap="square" rtlCol="0">
            <a:spAutoFit/>
          </a:bodyPr>
          <a:lstStyle/>
          <a:p>
            <a:pPr algn="just"/>
            <a:r>
              <a:rPr lang="pt-BR" sz="2400" dirty="0"/>
              <a:t>Vamos agora explorar como realizar correspondência de padrões mais complexos. Suponha que desejamos encontrar todas as ocorrências de números em um texto. Podemos fazer isso utilizando o seguinte código:</a:t>
            </a:r>
          </a:p>
        </p:txBody>
      </p:sp>
      <p:sp>
        <p:nvSpPr>
          <p:cNvPr id="9" name="CaixaDeTexto 8">
            <a:extLst>
              <a:ext uri="{FF2B5EF4-FFF2-40B4-BE49-F238E27FC236}">
                <a16:creationId xmlns:a16="http://schemas.microsoft.com/office/drawing/2014/main" id="{3531998C-3979-3CAE-2927-DD71B5BBA1C6}"/>
              </a:ext>
            </a:extLst>
          </p:cNvPr>
          <p:cNvSpPr txBox="1"/>
          <p:nvPr/>
        </p:nvSpPr>
        <p:spPr>
          <a:xfrm>
            <a:off x="476250" y="8142149"/>
            <a:ext cx="8648700" cy="1200329"/>
          </a:xfrm>
          <a:prstGeom prst="rect">
            <a:avLst/>
          </a:prstGeom>
          <a:noFill/>
        </p:spPr>
        <p:txBody>
          <a:bodyPr wrap="square" rtlCol="0">
            <a:spAutoFit/>
          </a:bodyPr>
          <a:lstStyle/>
          <a:p>
            <a:pPr algn="just"/>
            <a:r>
              <a:rPr lang="pt-BR" sz="2400" dirty="0"/>
              <a:t>Neste exemplo, estamos utilizando o padrão \d+ para encontrar sequências de dígitos no texto. Ao executar o código, serão impressos os números encontrados: 123, 456 e 789.</a:t>
            </a:r>
          </a:p>
        </p:txBody>
      </p:sp>
      <p:pic>
        <p:nvPicPr>
          <p:cNvPr id="7" name="Imagem 6" descr="Texto&#10;&#10;Descrição gerada automaticamente">
            <a:extLst>
              <a:ext uri="{FF2B5EF4-FFF2-40B4-BE49-F238E27FC236}">
                <a16:creationId xmlns:a16="http://schemas.microsoft.com/office/drawing/2014/main" id="{EAE2B8FA-6F25-74A2-EE49-312257D1F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3457456"/>
            <a:ext cx="8648700" cy="4410194"/>
          </a:xfrm>
          <a:prstGeom prst="rect">
            <a:avLst/>
          </a:prstGeom>
        </p:spPr>
      </p:pic>
      <p:sp>
        <p:nvSpPr>
          <p:cNvPr id="10" name="Espaço Reservado para Rodapé 9">
            <a:extLst>
              <a:ext uri="{FF2B5EF4-FFF2-40B4-BE49-F238E27FC236}">
                <a16:creationId xmlns:a16="http://schemas.microsoft.com/office/drawing/2014/main" id="{7C93D7A0-29A7-1DF9-9EE6-01BEE256B70D}"/>
              </a:ext>
            </a:extLst>
          </p:cNvPr>
          <p:cNvSpPr>
            <a:spLocks noGrp="1"/>
          </p:cNvSpPr>
          <p:nvPr>
            <p:ph type="ftr" sz="quarter" idx="11"/>
          </p:nvPr>
        </p:nvSpPr>
        <p:spPr/>
        <p:txBody>
          <a:bodyPr/>
          <a:lstStyle/>
          <a:p>
            <a:r>
              <a:rPr lang="pt-BR"/>
              <a:t>Piratas do Regex - Antonio Gomes </a:t>
            </a:r>
          </a:p>
        </p:txBody>
      </p:sp>
      <p:sp>
        <p:nvSpPr>
          <p:cNvPr id="11" name="Espaço Reservado para Número de Slide 10">
            <a:extLst>
              <a:ext uri="{FF2B5EF4-FFF2-40B4-BE49-F238E27FC236}">
                <a16:creationId xmlns:a16="http://schemas.microsoft.com/office/drawing/2014/main" id="{161A0695-2899-B2F0-6B96-FC21B694DFA0}"/>
              </a:ext>
            </a:extLst>
          </p:cNvPr>
          <p:cNvSpPr>
            <a:spLocks noGrp="1"/>
          </p:cNvSpPr>
          <p:nvPr>
            <p:ph type="sldNum" sz="quarter" idx="12"/>
          </p:nvPr>
        </p:nvSpPr>
        <p:spPr/>
        <p:txBody>
          <a:bodyPr/>
          <a:lstStyle/>
          <a:p>
            <a:fld id="{C2EAF057-BC99-4CAB-98E4-A260C4C3BF54}" type="slidenum">
              <a:rPr lang="pt-BR" smtClean="0"/>
              <a:t>6</a:t>
            </a:fld>
            <a:endParaRPr lang="pt-BR"/>
          </a:p>
        </p:txBody>
      </p:sp>
    </p:spTree>
    <p:extLst>
      <p:ext uri="{BB962C8B-B14F-4D97-AF65-F5344CB8AC3E}">
        <p14:creationId xmlns:p14="http://schemas.microsoft.com/office/powerpoint/2010/main" val="60512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55000">
              <a:schemeClr val="accent2">
                <a:lumMod val="0"/>
                <a:lumOff val="100000"/>
              </a:schemeClr>
            </a:gs>
            <a:gs pos="100000">
              <a:schemeClr val="accent6">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08FE3A-42D3-1E00-5F18-D5170F7B3479}"/>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7295261-F517-D6CD-C9DF-D051E67C350A}"/>
              </a:ext>
            </a:extLst>
          </p:cNvPr>
          <p:cNvSpPr txBox="1"/>
          <p:nvPr/>
        </p:nvSpPr>
        <p:spPr>
          <a:xfrm>
            <a:off x="-1847850" y="7301597"/>
            <a:ext cx="13296900" cy="1107996"/>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Substituição de Padrões</a:t>
            </a:r>
          </a:p>
        </p:txBody>
      </p:sp>
      <p:sp>
        <p:nvSpPr>
          <p:cNvPr id="6" name="CaixaDeTexto 5">
            <a:extLst>
              <a:ext uri="{FF2B5EF4-FFF2-40B4-BE49-F238E27FC236}">
                <a16:creationId xmlns:a16="http://schemas.microsoft.com/office/drawing/2014/main" id="{5F6DE211-FF75-B767-D413-73E26489C8FE}"/>
              </a:ext>
            </a:extLst>
          </p:cNvPr>
          <p:cNvSpPr txBox="1"/>
          <p:nvPr/>
        </p:nvSpPr>
        <p:spPr>
          <a:xfrm>
            <a:off x="533400" y="1733550"/>
            <a:ext cx="8153400" cy="5386090"/>
          </a:xfrm>
          <a:prstGeom prst="rect">
            <a:avLst/>
          </a:prstGeom>
          <a:noFill/>
        </p:spPr>
        <p:txBody>
          <a:bodyPr wrap="square" rtlCol="0">
            <a:spAutoFit/>
          </a:bodyPr>
          <a:lstStyle/>
          <a:p>
            <a:pPr algn="ctr"/>
            <a:r>
              <a:rPr lang="pt-BR" sz="34400" dirty="0">
                <a:ln>
                  <a:solidFill>
                    <a:schemeClr val="bg1">
                      <a:lumMod val="95000"/>
                    </a:schemeClr>
                  </a:solidFill>
                </a:ln>
                <a:noFill/>
                <a:latin typeface="Impact" panose="020B0806030902050204" pitchFamily="34" charset="0"/>
              </a:rPr>
              <a:t>03</a:t>
            </a:r>
          </a:p>
        </p:txBody>
      </p:sp>
      <p:sp>
        <p:nvSpPr>
          <p:cNvPr id="7" name="Retângulo 6">
            <a:extLst>
              <a:ext uri="{FF2B5EF4-FFF2-40B4-BE49-F238E27FC236}">
                <a16:creationId xmlns:a16="http://schemas.microsoft.com/office/drawing/2014/main" id="{DF418F0E-C480-C33A-7B80-F1C5E2DB0304}"/>
              </a:ext>
            </a:extLst>
          </p:cNvPr>
          <p:cNvSpPr/>
          <p:nvPr/>
        </p:nvSpPr>
        <p:spPr>
          <a:xfrm>
            <a:off x="533400" y="8591550"/>
            <a:ext cx="8629650" cy="261640"/>
          </a:xfrm>
          <a:prstGeom prst="rect">
            <a:avLst/>
          </a:prstGeom>
          <a:gradFill flip="none" rotWithShape="1">
            <a:gsLst>
              <a:gs pos="0">
                <a:srgbClr val="FF0000"/>
              </a:gs>
              <a:gs pos="55000">
                <a:schemeClr val="bg1">
                  <a:lumMod val="75000"/>
                </a:schemeClr>
              </a:gs>
              <a:gs pos="100000">
                <a:schemeClr val="accent1">
                  <a:lumMod val="60000"/>
                  <a:lumOff val="4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DA98E564-5F0D-52F0-4E6E-2A956BBDF39A}"/>
              </a:ext>
            </a:extLst>
          </p:cNvPr>
          <p:cNvSpPr>
            <a:spLocks noGrp="1"/>
          </p:cNvSpPr>
          <p:nvPr>
            <p:ph type="ftr" sz="quarter" idx="11"/>
          </p:nvPr>
        </p:nvSpPr>
        <p:spPr/>
        <p:txBody>
          <a:bodyPr/>
          <a:lstStyle/>
          <a:p>
            <a:r>
              <a:rPr lang="pt-BR">
                <a:solidFill>
                  <a:schemeClr val="bg1"/>
                </a:solidFill>
              </a:rPr>
              <a:t>Piratas do Regex - Antonio Gomes </a:t>
            </a:r>
          </a:p>
        </p:txBody>
      </p:sp>
      <p:sp>
        <p:nvSpPr>
          <p:cNvPr id="4" name="Espaço Reservado para Número de Slide 3">
            <a:extLst>
              <a:ext uri="{FF2B5EF4-FFF2-40B4-BE49-F238E27FC236}">
                <a16:creationId xmlns:a16="http://schemas.microsoft.com/office/drawing/2014/main" id="{58833443-D2B5-EED7-1AB2-EC52F6E287BE}"/>
              </a:ext>
            </a:extLst>
          </p:cNvPr>
          <p:cNvSpPr>
            <a:spLocks noGrp="1"/>
          </p:cNvSpPr>
          <p:nvPr>
            <p:ph type="sldNum" sz="quarter" idx="12"/>
          </p:nvPr>
        </p:nvSpPr>
        <p:spPr/>
        <p:txBody>
          <a:bodyPr/>
          <a:lstStyle/>
          <a:p>
            <a:fld id="{C2EAF057-BC99-4CAB-98E4-A260C4C3BF54}" type="slidenum">
              <a:rPr lang="pt-BR" smtClean="0">
                <a:solidFill>
                  <a:schemeClr val="bg1"/>
                </a:solidFill>
              </a:rPr>
              <a:t>7</a:t>
            </a:fld>
            <a:endParaRPr lang="pt-BR">
              <a:solidFill>
                <a:schemeClr val="bg1"/>
              </a:solidFill>
            </a:endParaRPr>
          </a:p>
        </p:txBody>
      </p:sp>
    </p:spTree>
    <p:extLst>
      <p:ext uri="{BB962C8B-B14F-4D97-AF65-F5344CB8AC3E}">
        <p14:creationId xmlns:p14="http://schemas.microsoft.com/office/powerpoint/2010/main" val="220196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35380B0-16EA-C268-9BA7-BE55181CF200}"/>
              </a:ext>
            </a:extLst>
          </p:cNvPr>
          <p:cNvSpPr/>
          <p:nvPr/>
        </p:nvSpPr>
        <p:spPr>
          <a:xfrm>
            <a:off x="476250" y="-13752"/>
            <a:ext cx="304800" cy="135255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2" name="CaixaDeTexto 1">
            <a:extLst>
              <a:ext uri="{FF2B5EF4-FFF2-40B4-BE49-F238E27FC236}">
                <a16:creationId xmlns:a16="http://schemas.microsoft.com/office/drawing/2014/main" id="{07295261-F517-D6CD-C9DF-D051E67C350A}"/>
              </a:ext>
            </a:extLst>
          </p:cNvPr>
          <p:cNvSpPr txBox="1"/>
          <p:nvPr/>
        </p:nvSpPr>
        <p:spPr>
          <a:xfrm>
            <a:off x="933450" y="662523"/>
            <a:ext cx="9544050" cy="707886"/>
          </a:xfrm>
          <a:prstGeom prst="rect">
            <a:avLst/>
          </a:prstGeom>
          <a:noFill/>
        </p:spPr>
        <p:txBody>
          <a:bodyPr wrap="square" rtlCol="0">
            <a:spAutoFit/>
          </a:bodyPr>
          <a:lstStyle/>
          <a:p>
            <a:r>
              <a:rPr lang="pt-BR" sz="4000">
                <a:latin typeface="Impact" panose="020B0806030902050204" pitchFamily="34" charset="0"/>
              </a:rPr>
              <a:t>Substituição de Padrões</a:t>
            </a:r>
            <a:endParaRPr lang="pt-BR" sz="4000" dirty="0">
              <a:latin typeface="Impact" panose="020B0806030902050204" pitchFamily="34" charset="0"/>
            </a:endParaRPr>
          </a:p>
        </p:txBody>
      </p:sp>
      <p:sp>
        <p:nvSpPr>
          <p:cNvPr id="3" name="CaixaDeTexto 2">
            <a:extLst>
              <a:ext uri="{FF2B5EF4-FFF2-40B4-BE49-F238E27FC236}">
                <a16:creationId xmlns:a16="http://schemas.microsoft.com/office/drawing/2014/main" id="{0A923B48-170E-ED35-93E4-75FAD3625018}"/>
              </a:ext>
            </a:extLst>
          </p:cNvPr>
          <p:cNvSpPr txBox="1"/>
          <p:nvPr/>
        </p:nvSpPr>
        <p:spPr>
          <a:xfrm>
            <a:off x="476250" y="1613297"/>
            <a:ext cx="8648700" cy="1200329"/>
          </a:xfrm>
          <a:prstGeom prst="rect">
            <a:avLst/>
          </a:prstGeom>
          <a:noFill/>
        </p:spPr>
        <p:txBody>
          <a:bodyPr wrap="square" rtlCol="0">
            <a:spAutoFit/>
          </a:bodyPr>
          <a:lstStyle/>
          <a:p>
            <a:pPr algn="just"/>
            <a:r>
              <a:rPr lang="pt-BR" sz="2400" dirty="0"/>
              <a:t>Além de encontrar padrões, as expressões regulares também podem ser utilizadas para substituir partes de uma </a:t>
            </a:r>
            <a:r>
              <a:rPr lang="pt-BR" sz="2400" dirty="0" err="1"/>
              <a:t>string</a:t>
            </a:r>
            <a:r>
              <a:rPr lang="pt-BR" sz="2400" dirty="0"/>
              <a:t>. Considere o seguinte exemplo:</a:t>
            </a:r>
          </a:p>
        </p:txBody>
      </p:sp>
      <p:sp>
        <p:nvSpPr>
          <p:cNvPr id="9" name="CaixaDeTexto 8">
            <a:extLst>
              <a:ext uri="{FF2B5EF4-FFF2-40B4-BE49-F238E27FC236}">
                <a16:creationId xmlns:a16="http://schemas.microsoft.com/office/drawing/2014/main" id="{3531998C-3979-3CAE-2927-DD71B5BBA1C6}"/>
              </a:ext>
            </a:extLst>
          </p:cNvPr>
          <p:cNvSpPr txBox="1"/>
          <p:nvPr/>
        </p:nvSpPr>
        <p:spPr>
          <a:xfrm>
            <a:off x="476250" y="6411378"/>
            <a:ext cx="8648700" cy="1200329"/>
          </a:xfrm>
          <a:prstGeom prst="rect">
            <a:avLst/>
          </a:prstGeom>
          <a:noFill/>
        </p:spPr>
        <p:txBody>
          <a:bodyPr wrap="square" rtlCol="0">
            <a:spAutoFit/>
          </a:bodyPr>
          <a:lstStyle/>
          <a:p>
            <a:pPr algn="just"/>
            <a:r>
              <a:rPr lang="pt-BR" sz="2400" dirty="0"/>
              <a:t>Neste exemplo, estamos substituindo a palavra "mundo" por "amigo". Ao executar o código, você verá a mensagem "Olá, amigo!".</a:t>
            </a:r>
          </a:p>
        </p:txBody>
      </p:sp>
      <p:pic>
        <p:nvPicPr>
          <p:cNvPr id="6" name="Imagem 5" descr="Texto&#10;&#10;Descrição gerada automaticamente">
            <a:extLst>
              <a:ext uri="{FF2B5EF4-FFF2-40B4-BE49-F238E27FC236}">
                <a16:creationId xmlns:a16="http://schemas.microsoft.com/office/drawing/2014/main" id="{19917107-B4BA-156E-A3C4-D0DCD75D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3056514"/>
            <a:ext cx="8648700" cy="3111976"/>
          </a:xfrm>
          <a:prstGeom prst="rect">
            <a:avLst/>
          </a:prstGeom>
        </p:spPr>
      </p:pic>
      <p:sp>
        <p:nvSpPr>
          <p:cNvPr id="8" name="Espaço Reservado para Rodapé 7">
            <a:extLst>
              <a:ext uri="{FF2B5EF4-FFF2-40B4-BE49-F238E27FC236}">
                <a16:creationId xmlns:a16="http://schemas.microsoft.com/office/drawing/2014/main" id="{0607C32C-7B77-6389-3500-20A4EA6B16D3}"/>
              </a:ext>
            </a:extLst>
          </p:cNvPr>
          <p:cNvSpPr>
            <a:spLocks noGrp="1"/>
          </p:cNvSpPr>
          <p:nvPr>
            <p:ph type="ftr" sz="quarter" idx="11"/>
          </p:nvPr>
        </p:nvSpPr>
        <p:spPr/>
        <p:txBody>
          <a:bodyPr/>
          <a:lstStyle/>
          <a:p>
            <a:r>
              <a:rPr lang="pt-BR"/>
              <a:t>Piratas do Regex - Antonio Gomes </a:t>
            </a:r>
          </a:p>
        </p:txBody>
      </p:sp>
      <p:sp>
        <p:nvSpPr>
          <p:cNvPr id="10" name="Espaço Reservado para Número de Slide 9">
            <a:extLst>
              <a:ext uri="{FF2B5EF4-FFF2-40B4-BE49-F238E27FC236}">
                <a16:creationId xmlns:a16="http://schemas.microsoft.com/office/drawing/2014/main" id="{D1F27FD9-4470-A24F-A03A-1F9E6C921484}"/>
              </a:ext>
            </a:extLst>
          </p:cNvPr>
          <p:cNvSpPr>
            <a:spLocks noGrp="1"/>
          </p:cNvSpPr>
          <p:nvPr>
            <p:ph type="sldNum" sz="quarter" idx="12"/>
          </p:nvPr>
        </p:nvSpPr>
        <p:spPr/>
        <p:txBody>
          <a:bodyPr/>
          <a:lstStyle/>
          <a:p>
            <a:fld id="{C2EAF057-BC99-4CAB-98E4-A260C4C3BF54}" type="slidenum">
              <a:rPr lang="pt-BR" smtClean="0"/>
              <a:t>8</a:t>
            </a:fld>
            <a:endParaRPr lang="pt-BR"/>
          </a:p>
        </p:txBody>
      </p:sp>
    </p:spTree>
    <p:extLst>
      <p:ext uri="{BB962C8B-B14F-4D97-AF65-F5344CB8AC3E}">
        <p14:creationId xmlns:p14="http://schemas.microsoft.com/office/powerpoint/2010/main" val="65842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55000">
              <a:schemeClr val="accent2">
                <a:lumMod val="0"/>
                <a:lumOff val="100000"/>
              </a:schemeClr>
            </a:gs>
            <a:gs pos="100000">
              <a:schemeClr val="accent6">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08FE3A-42D3-1E00-5F18-D5170F7B3479}"/>
              </a:ext>
            </a:extLst>
          </p:cNvPr>
          <p:cNvSpPr/>
          <p:nvPr/>
        </p:nvSpPr>
        <p:spPr>
          <a:xfrm>
            <a:off x="0" y="0"/>
            <a:ext cx="9601200" cy="12801600"/>
          </a:xfrm>
          <a:prstGeom prst="rect">
            <a:avLst/>
          </a:prstGeom>
          <a:solidFill>
            <a:srgbClr val="264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7295261-F517-D6CD-C9DF-D051E67C350A}"/>
              </a:ext>
            </a:extLst>
          </p:cNvPr>
          <p:cNvSpPr txBox="1"/>
          <p:nvPr/>
        </p:nvSpPr>
        <p:spPr>
          <a:xfrm>
            <a:off x="-1847850" y="6729502"/>
            <a:ext cx="13296900" cy="1862048"/>
          </a:xfrm>
          <a:prstGeom prst="rect">
            <a:avLst/>
          </a:prstGeom>
          <a:noFill/>
        </p:spPr>
        <p:txBody>
          <a:bodyPr wrap="square" rtlCol="0">
            <a:spAutoFit/>
          </a:bodyPr>
          <a:lstStyle/>
          <a:p>
            <a:pPr algn="ctr"/>
            <a:r>
              <a:rPr lang="pt-BR" sz="11500" dirty="0">
                <a:solidFill>
                  <a:schemeClr val="bg1"/>
                </a:solidFill>
                <a:latin typeface="Impact" panose="020B0806030902050204" pitchFamily="34" charset="0"/>
              </a:rPr>
              <a:t>Conclusão</a:t>
            </a:r>
          </a:p>
        </p:txBody>
      </p:sp>
      <p:sp>
        <p:nvSpPr>
          <p:cNvPr id="6" name="CaixaDeTexto 5">
            <a:extLst>
              <a:ext uri="{FF2B5EF4-FFF2-40B4-BE49-F238E27FC236}">
                <a16:creationId xmlns:a16="http://schemas.microsoft.com/office/drawing/2014/main" id="{5F6DE211-FF75-B767-D413-73E26489C8FE}"/>
              </a:ext>
            </a:extLst>
          </p:cNvPr>
          <p:cNvSpPr txBox="1"/>
          <p:nvPr/>
        </p:nvSpPr>
        <p:spPr>
          <a:xfrm>
            <a:off x="533400" y="1733550"/>
            <a:ext cx="8153400" cy="5386090"/>
          </a:xfrm>
          <a:prstGeom prst="rect">
            <a:avLst/>
          </a:prstGeom>
          <a:noFill/>
        </p:spPr>
        <p:txBody>
          <a:bodyPr wrap="square" rtlCol="0">
            <a:spAutoFit/>
          </a:bodyPr>
          <a:lstStyle/>
          <a:p>
            <a:pPr algn="ctr"/>
            <a:r>
              <a:rPr lang="pt-BR" sz="34400" dirty="0">
                <a:ln>
                  <a:solidFill>
                    <a:schemeClr val="bg1">
                      <a:lumMod val="95000"/>
                    </a:schemeClr>
                  </a:solidFill>
                </a:ln>
                <a:noFill/>
                <a:latin typeface="Impact" panose="020B0806030902050204" pitchFamily="34" charset="0"/>
              </a:rPr>
              <a:t>05</a:t>
            </a:r>
          </a:p>
        </p:txBody>
      </p:sp>
      <p:sp>
        <p:nvSpPr>
          <p:cNvPr id="7" name="Retângulo 6">
            <a:extLst>
              <a:ext uri="{FF2B5EF4-FFF2-40B4-BE49-F238E27FC236}">
                <a16:creationId xmlns:a16="http://schemas.microsoft.com/office/drawing/2014/main" id="{DF418F0E-C480-C33A-7B80-F1C5E2DB0304}"/>
              </a:ext>
            </a:extLst>
          </p:cNvPr>
          <p:cNvSpPr/>
          <p:nvPr/>
        </p:nvSpPr>
        <p:spPr>
          <a:xfrm>
            <a:off x="533400" y="8591550"/>
            <a:ext cx="8629650" cy="261640"/>
          </a:xfrm>
          <a:prstGeom prst="rect">
            <a:avLst/>
          </a:prstGeom>
          <a:gradFill flip="none" rotWithShape="1">
            <a:gsLst>
              <a:gs pos="0">
                <a:srgbClr val="FF0000"/>
              </a:gs>
              <a:gs pos="55000">
                <a:schemeClr val="bg1">
                  <a:lumMod val="75000"/>
                </a:schemeClr>
              </a:gs>
              <a:gs pos="100000">
                <a:schemeClr val="accent1">
                  <a:lumMod val="60000"/>
                  <a:lumOff val="4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61FB9EDB-75E1-0264-5BC8-A88245860AC8}"/>
              </a:ext>
            </a:extLst>
          </p:cNvPr>
          <p:cNvSpPr>
            <a:spLocks noGrp="1"/>
          </p:cNvSpPr>
          <p:nvPr>
            <p:ph type="ftr" sz="quarter" idx="11"/>
          </p:nvPr>
        </p:nvSpPr>
        <p:spPr/>
        <p:txBody>
          <a:bodyPr/>
          <a:lstStyle/>
          <a:p>
            <a:r>
              <a:rPr lang="pt-BR">
                <a:solidFill>
                  <a:schemeClr val="bg1"/>
                </a:solidFill>
              </a:rPr>
              <a:t>Piratas do Regex - Antonio Gomes </a:t>
            </a:r>
          </a:p>
        </p:txBody>
      </p:sp>
      <p:sp>
        <p:nvSpPr>
          <p:cNvPr id="4" name="Espaço Reservado para Número de Slide 3">
            <a:extLst>
              <a:ext uri="{FF2B5EF4-FFF2-40B4-BE49-F238E27FC236}">
                <a16:creationId xmlns:a16="http://schemas.microsoft.com/office/drawing/2014/main" id="{C3E936C7-5347-7784-B890-7B175012FCE4}"/>
              </a:ext>
            </a:extLst>
          </p:cNvPr>
          <p:cNvSpPr>
            <a:spLocks noGrp="1"/>
          </p:cNvSpPr>
          <p:nvPr>
            <p:ph type="sldNum" sz="quarter" idx="12"/>
          </p:nvPr>
        </p:nvSpPr>
        <p:spPr/>
        <p:txBody>
          <a:bodyPr/>
          <a:lstStyle/>
          <a:p>
            <a:fld id="{C2EAF057-BC99-4CAB-98E4-A260C4C3BF54}" type="slidenum">
              <a:rPr lang="pt-BR" smtClean="0">
                <a:solidFill>
                  <a:schemeClr val="bg1"/>
                </a:solidFill>
              </a:rPr>
              <a:t>9</a:t>
            </a:fld>
            <a:endParaRPr lang="pt-BR">
              <a:solidFill>
                <a:schemeClr val="bg1"/>
              </a:solidFill>
            </a:endParaRPr>
          </a:p>
        </p:txBody>
      </p:sp>
    </p:spTree>
    <p:extLst>
      <p:ext uri="{BB962C8B-B14F-4D97-AF65-F5344CB8AC3E}">
        <p14:creationId xmlns:p14="http://schemas.microsoft.com/office/powerpoint/2010/main" val="151502794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738</Words>
  <Application>Microsoft Office PowerPoint</Application>
  <PresentationFormat>Papel A3 (297 x 420 mm)</PresentationFormat>
  <Paragraphs>57</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Aptos</vt:lpstr>
      <vt:lpstr>Aptos Display</vt:lpstr>
      <vt:lpstr>Arial</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Antonio Gomes</dc:creator>
  <cp:lastModifiedBy>Antonio Gomes</cp:lastModifiedBy>
  <cp:revision>2</cp:revision>
  <dcterms:created xsi:type="dcterms:W3CDTF">2024-04-08T17:14:09Z</dcterms:created>
  <dcterms:modified xsi:type="dcterms:W3CDTF">2024-04-08T22:09:54Z</dcterms:modified>
</cp:coreProperties>
</file>