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  <p:sldMasterId id="2147483655" r:id="rId6"/>
    <p:sldMasterId id="2147483906" r:id="rId7"/>
    <p:sldMasterId id="2147483683" r:id="rId8"/>
    <p:sldMasterId id="2147483723" r:id="rId9"/>
  </p:sldMasterIdLst>
  <p:notesMasterIdLst>
    <p:notesMasterId r:id="rId17"/>
  </p:notesMasterIdLst>
  <p:handoutMasterIdLst>
    <p:handoutMasterId r:id="rId18"/>
  </p:handoutMasterIdLst>
  <p:sldIdLst>
    <p:sldId id="310" r:id="rId10"/>
    <p:sldId id="343" r:id="rId11"/>
    <p:sldId id="353" r:id="rId12"/>
    <p:sldId id="354" r:id="rId13"/>
    <p:sldId id="357" r:id="rId14"/>
    <p:sldId id="358" r:id="rId15"/>
    <p:sldId id="356" r:id="rId16"/>
  </p:sldIdLst>
  <p:sldSz cx="9906000" cy="6858000" type="A4"/>
  <p:notesSz cx="6858000" cy="9144000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ECF973"/>
    <a:srgbClr val="F7FA7E"/>
    <a:srgbClr val="B0B9C2"/>
    <a:srgbClr val="B2B2B2"/>
    <a:srgbClr val="C8C8C8"/>
    <a:srgbClr val="B9B9B9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344D84-9AFB-497E-A393-DC336BA19D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5" autoAdjust="0"/>
    <p:restoredTop sz="94652" autoAdjust="0"/>
  </p:normalViewPr>
  <p:slideViewPr>
    <p:cSldViewPr>
      <p:cViewPr varScale="1">
        <p:scale>
          <a:sx n="87" d="100"/>
          <a:sy n="87" d="100"/>
        </p:scale>
        <p:origin x="1458" y="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0"/>
    </p:cViewPr>
  </p:sorterViewPr>
  <p:notesViewPr>
    <p:cSldViewPr>
      <p:cViewPr varScale="1">
        <p:scale>
          <a:sx n="71" d="100"/>
          <a:sy n="71" d="100"/>
        </p:scale>
        <p:origin x="-279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4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FD4299D-ABAC-4863-B13E-A0DD28BA681A}" type="datetimeFigureOut">
              <a:rPr lang="pt-PT"/>
              <a:pPr>
                <a:defRPr/>
              </a:pPr>
              <a:t>20/12/2015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04289CA-2708-47D8-AF7A-EAAB622DD5C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0262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39DD14F-BD1A-417C-A907-82DD3FE69CF1}" type="datetimeFigureOut">
              <a:rPr lang="pt-PT"/>
              <a:pPr>
                <a:defRPr/>
              </a:pPr>
              <a:t>20/12/2015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PT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B28CFC8-6FAC-45A3-9BFB-4AD599F6F4DF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5576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145D55-269E-49E9-B516-97DC41542BE5}" type="slidenum">
              <a:rPr lang="pt-PT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PT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446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PT" altLang="pt-PT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A1913E-3A2E-471F-9C18-C1AD3D03BCCB}" type="slidenum">
              <a:rPr lang="pt-PT" smtClean="0"/>
              <a:pPr>
                <a:defRPr/>
              </a:pPr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1056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PT" altLang="pt-PT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A1913E-3A2E-471F-9C18-C1AD3D03BCCB}" type="slidenum">
              <a:rPr lang="pt-PT" smtClean="0"/>
              <a:pPr>
                <a:defRPr/>
              </a:pPr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1143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PT" altLang="pt-PT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A1913E-3A2E-471F-9C18-C1AD3D03BCCB}" type="slidenum">
              <a:rPr lang="pt-PT" smtClean="0"/>
              <a:pPr>
                <a:defRPr/>
              </a:pPr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8810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PT" altLang="pt-PT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A1913E-3A2E-471F-9C18-C1AD3D03BCCB}" type="slidenum">
              <a:rPr lang="pt-PT" smtClean="0"/>
              <a:pPr>
                <a:defRPr/>
              </a:pPr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5704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PT" altLang="pt-PT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A1913E-3A2E-471F-9C18-C1AD3D03BCCB}" type="slidenum">
              <a:rPr lang="pt-PT" smtClean="0"/>
              <a:pPr>
                <a:defRPr/>
              </a:pPr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7395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pt-PT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145D55-269E-49E9-B516-97DC41542BE5}" type="slidenum">
              <a:rPr lang="pt-PT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PT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400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662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600" y="324001"/>
            <a:ext cx="8496000" cy="3323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lvl1pPr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</a:t>
            </a:r>
            <a:r>
              <a:rPr lang="pt-PT" noProof="0" dirty="0" smtClean="0"/>
              <a:t>to</a:t>
            </a:r>
            <a:r>
              <a:rPr lang="pt-PT" dirty="0" smtClean="0"/>
              <a:t>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pt-PT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1052514"/>
            <a:ext cx="9906000" cy="5805487"/>
          </a:xfrm>
          <a:prstGeom prst="rect">
            <a:avLst/>
          </a:prstGeom>
          <a:solidFill>
            <a:srgbClr val="B2B2B2"/>
          </a:solidFill>
          <a:ln w="38100">
            <a:solidFill>
              <a:srgbClr val="FFFFFF"/>
            </a:solidFill>
          </a:ln>
        </p:spPr>
        <p:txBody>
          <a:bodyPr wrap="none" lIns="0" tIns="0" rIns="0" bIns="1080000" anchor="ctr"/>
          <a:lstStyle>
            <a:lvl1pPr algn="ctr">
              <a:buFontTx/>
              <a:buNone/>
              <a:defRPr sz="28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15253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ontent Placeholder 2"/>
          <p:cNvSpPr>
            <a:spLocks noGrp="1"/>
          </p:cNvSpPr>
          <p:nvPr>
            <p:ph idx="25"/>
          </p:nvPr>
        </p:nvSpPr>
        <p:spPr>
          <a:xfrm>
            <a:off x="632520" y="1340768"/>
            <a:ext cx="8208912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72000" tIns="18000" rIns="6120000" bIns="0" anchor="ctr">
            <a:no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200">
                <a:latin typeface="Arial" pitchFamily="34" charset="0"/>
                <a:cs typeface="Arial" pitchFamily="34" charset="0"/>
              </a:defRPr>
            </a:lvl3pPr>
            <a:lvl4pPr marL="0" indent="0" defTabSz="900113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>
                <a:latin typeface="Arial" pitchFamily="34" charset="0"/>
                <a:cs typeface="Arial" pitchFamily="34" charset="0"/>
              </a:defRPr>
            </a:lvl7pPr>
            <a:lvl8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8pPr>
            <a:lvl9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</p:txBody>
      </p:sp>
      <p:sp>
        <p:nvSpPr>
          <p:cNvPr id="65" name="Content Placeholder 2"/>
          <p:cNvSpPr>
            <a:spLocks noGrp="1"/>
          </p:cNvSpPr>
          <p:nvPr>
            <p:ph idx="68"/>
          </p:nvPr>
        </p:nvSpPr>
        <p:spPr>
          <a:xfrm>
            <a:off x="632520" y="1844824"/>
            <a:ext cx="8208912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72000" tIns="18000" rIns="6120000" bIns="0" anchor="ctr">
            <a:no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200">
                <a:latin typeface="Arial" pitchFamily="34" charset="0"/>
                <a:cs typeface="Arial" pitchFamily="34" charset="0"/>
              </a:defRPr>
            </a:lvl3pPr>
            <a:lvl4pPr marL="0" indent="0" defTabSz="900113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>
                <a:latin typeface="Arial" pitchFamily="34" charset="0"/>
                <a:cs typeface="Arial" pitchFamily="34" charset="0"/>
              </a:defRPr>
            </a:lvl7pPr>
            <a:lvl8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8pPr>
            <a:lvl9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69"/>
          </p:nvPr>
        </p:nvSpPr>
        <p:spPr>
          <a:xfrm>
            <a:off x="632520" y="2348880"/>
            <a:ext cx="8208912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72000" tIns="18000" rIns="6120000" bIns="0" anchor="ctr">
            <a:no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200">
                <a:latin typeface="Arial" pitchFamily="34" charset="0"/>
                <a:cs typeface="Arial" pitchFamily="34" charset="0"/>
              </a:defRPr>
            </a:lvl3pPr>
            <a:lvl4pPr marL="0" indent="0" defTabSz="900113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>
                <a:latin typeface="Arial" pitchFamily="34" charset="0"/>
                <a:cs typeface="Arial" pitchFamily="34" charset="0"/>
              </a:defRPr>
            </a:lvl7pPr>
            <a:lvl8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8pPr>
            <a:lvl9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</p:txBody>
      </p:sp>
      <p:sp>
        <p:nvSpPr>
          <p:cNvPr id="67" name="Content Placeholder 2"/>
          <p:cNvSpPr>
            <a:spLocks noGrp="1"/>
          </p:cNvSpPr>
          <p:nvPr>
            <p:ph idx="70"/>
          </p:nvPr>
        </p:nvSpPr>
        <p:spPr>
          <a:xfrm>
            <a:off x="632520" y="2852936"/>
            <a:ext cx="8208912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72000" tIns="18000" rIns="6120000" bIns="0" anchor="ctr">
            <a:no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200">
                <a:latin typeface="Arial" pitchFamily="34" charset="0"/>
                <a:cs typeface="Arial" pitchFamily="34" charset="0"/>
              </a:defRPr>
            </a:lvl3pPr>
            <a:lvl4pPr marL="0" indent="0" defTabSz="900113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>
                <a:latin typeface="Arial" pitchFamily="34" charset="0"/>
                <a:cs typeface="Arial" pitchFamily="34" charset="0"/>
              </a:defRPr>
            </a:lvl7pPr>
            <a:lvl8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8pPr>
            <a:lvl9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</p:txBody>
      </p:sp>
      <p:sp>
        <p:nvSpPr>
          <p:cNvPr id="68" name="Content Placeholder 2"/>
          <p:cNvSpPr>
            <a:spLocks noGrp="1"/>
          </p:cNvSpPr>
          <p:nvPr>
            <p:ph idx="71"/>
          </p:nvPr>
        </p:nvSpPr>
        <p:spPr>
          <a:xfrm>
            <a:off x="632520" y="3356992"/>
            <a:ext cx="8208912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72000" tIns="18000" rIns="6120000" bIns="0" anchor="ctr">
            <a:no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200">
                <a:latin typeface="Arial" pitchFamily="34" charset="0"/>
                <a:cs typeface="Arial" pitchFamily="34" charset="0"/>
              </a:defRPr>
            </a:lvl3pPr>
            <a:lvl4pPr marL="0" indent="0" defTabSz="900113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>
                <a:latin typeface="Arial" pitchFamily="34" charset="0"/>
                <a:cs typeface="Arial" pitchFamily="34" charset="0"/>
              </a:defRPr>
            </a:lvl7pPr>
            <a:lvl8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8pPr>
            <a:lvl9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</p:txBody>
      </p:sp>
      <p:sp>
        <p:nvSpPr>
          <p:cNvPr id="69" name="Content Placeholder 2"/>
          <p:cNvSpPr>
            <a:spLocks noGrp="1"/>
          </p:cNvSpPr>
          <p:nvPr>
            <p:ph idx="72"/>
          </p:nvPr>
        </p:nvSpPr>
        <p:spPr>
          <a:xfrm>
            <a:off x="632520" y="3861048"/>
            <a:ext cx="8208912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72000" tIns="18000" rIns="6120000" bIns="0" anchor="ctr">
            <a:no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200">
                <a:latin typeface="Arial" pitchFamily="34" charset="0"/>
                <a:cs typeface="Arial" pitchFamily="34" charset="0"/>
              </a:defRPr>
            </a:lvl3pPr>
            <a:lvl4pPr marL="0" indent="0" defTabSz="900113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>
                <a:latin typeface="Arial" pitchFamily="34" charset="0"/>
                <a:cs typeface="Arial" pitchFamily="34" charset="0"/>
              </a:defRPr>
            </a:lvl7pPr>
            <a:lvl8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8pPr>
            <a:lvl9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</p:txBody>
      </p:sp>
      <p:sp>
        <p:nvSpPr>
          <p:cNvPr id="70" name="Content Placeholder 2"/>
          <p:cNvSpPr>
            <a:spLocks noGrp="1"/>
          </p:cNvSpPr>
          <p:nvPr>
            <p:ph idx="73"/>
          </p:nvPr>
        </p:nvSpPr>
        <p:spPr>
          <a:xfrm>
            <a:off x="632520" y="4365104"/>
            <a:ext cx="8208912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72000" tIns="18000" rIns="6120000" bIns="0" anchor="ctr">
            <a:no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200">
                <a:latin typeface="Arial" pitchFamily="34" charset="0"/>
                <a:cs typeface="Arial" pitchFamily="34" charset="0"/>
              </a:defRPr>
            </a:lvl3pPr>
            <a:lvl4pPr marL="0" indent="0" defTabSz="900113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>
                <a:latin typeface="Arial" pitchFamily="34" charset="0"/>
                <a:cs typeface="Arial" pitchFamily="34" charset="0"/>
              </a:defRPr>
            </a:lvl7pPr>
            <a:lvl8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8pPr>
            <a:lvl9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</p:txBody>
      </p:sp>
      <p:sp>
        <p:nvSpPr>
          <p:cNvPr id="71" name="Content Placeholder 2"/>
          <p:cNvSpPr>
            <a:spLocks noGrp="1"/>
          </p:cNvSpPr>
          <p:nvPr>
            <p:ph idx="74"/>
          </p:nvPr>
        </p:nvSpPr>
        <p:spPr>
          <a:xfrm>
            <a:off x="632520" y="4869160"/>
            <a:ext cx="8208912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72000" tIns="18000" rIns="6120000" bIns="0" anchor="ctr">
            <a:no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200">
                <a:latin typeface="Arial" pitchFamily="34" charset="0"/>
                <a:cs typeface="Arial" pitchFamily="34" charset="0"/>
              </a:defRPr>
            </a:lvl3pPr>
            <a:lvl4pPr marL="0" indent="0" defTabSz="900113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>
                <a:latin typeface="Arial" pitchFamily="34" charset="0"/>
                <a:cs typeface="Arial" pitchFamily="34" charset="0"/>
              </a:defRPr>
            </a:lvl7pPr>
            <a:lvl8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8pPr>
            <a:lvl9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</p:txBody>
      </p:sp>
      <p:sp>
        <p:nvSpPr>
          <p:cNvPr id="72" name="Content Placeholder 2"/>
          <p:cNvSpPr>
            <a:spLocks noGrp="1"/>
          </p:cNvSpPr>
          <p:nvPr>
            <p:ph idx="75"/>
          </p:nvPr>
        </p:nvSpPr>
        <p:spPr>
          <a:xfrm>
            <a:off x="632520" y="5373216"/>
            <a:ext cx="8208912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72000" tIns="18000" rIns="6120000" bIns="0" anchor="ctr">
            <a:no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200">
                <a:latin typeface="Arial" pitchFamily="34" charset="0"/>
                <a:cs typeface="Arial" pitchFamily="34" charset="0"/>
              </a:defRPr>
            </a:lvl3pPr>
            <a:lvl4pPr marL="0" indent="0" defTabSz="900113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>
                <a:latin typeface="Arial" pitchFamily="34" charset="0"/>
                <a:cs typeface="Arial" pitchFamily="34" charset="0"/>
              </a:defRPr>
            </a:lvl7pPr>
            <a:lvl8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8pPr>
            <a:lvl9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</p:txBody>
      </p:sp>
      <p:sp>
        <p:nvSpPr>
          <p:cNvPr id="73" name="Content Placeholder 2"/>
          <p:cNvSpPr>
            <a:spLocks noGrp="1"/>
          </p:cNvSpPr>
          <p:nvPr>
            <p:ph idx="76"/>
          </p:nvPr>
        </p:nvSpPr>
        <p:spPr>
          <a:xfrm>
            <a:off x="632520" y="5877272"/>
            <a:ext cx="8208912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72000" tIns="18000" rIns="6120000" bIns="0" anchor="ctr">
            <a:no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200">
                <a:latin typeface="Arial" pitchFamily="34" charset="0"/>
                <a:cs typeface="Arial" pitchFamily="34" charset="0"/>
              </a:defRPr>
            </a:lvl3pPr>
            <a:lvl4pPr marL="0" indent="0" defTabSz="900113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>
                <a:latin typeface="Arial" pitchFamily="34" charset="0"/>
                <a:cs typeface="Arial" pitchFamily="34" charset="0"/>
              </a:defRPr>
            </a:lvl7pPr>
            <a:lvl8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8pPr>
            <a:lvl9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</p:txBody>
      </p:sp>
      <p:sp>
        <p:nvSpPr>
          <p:cNvPr id="87" name="Content Placeholder 2"/>
          <p:cNvSpPr>
            <a:spLocks noGrp="1"/>
          </p:cNvSpPr>
          <p:nvPr>
            <p:ph idx="35"/>
          </p:nvPr>
        </p:nvSpPr>
        <p:spPr>
          <a:xfrm>
            <a:off x="2792760" y="908720"/>
            <a:ext cx="432048" cy="5472608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lIns="0" tIns="36000" rIns="0" bIns="0" anchor="t">
            <a:noAutofit/>
          </a:bodyPr>
          <a:lstStyle>
            <a:lvl1pPr marL="3175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200"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</p:txBody>
      </p:sp>
      <p:sp>
        <p:nvSpPr>
          <p:cNvPr id="53" name="Content Placeholder 2"/>
          <p:cNvSpPr>
            <a:spLocks noGrp="1"/>
          </p:cNvSpPr>
          <p:nvPr>
            <p:ph idx="57"/>
          </p:nvPr>
        </p:nvSpPr>
        <p:spPr>
          <a:xfrm>
            <a:off x="3296816" y="908720"/>
            <a:ext cx="432048" cy="5472608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lIns="0" tIns="36000" rIns="0" bIns="0" anchor="t">
            <a:noAutofit/>
          </a:bodyPr>
          <a:lstStyle>
            <a:lvl1pPr marL="3175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200"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58"/>
          </p:nvPr>
        </p:nvSpPr>
        <p:spPr>
          <a:xfrm>
            <a:off x="3800872" y="908720"/>
            <a:ext cx="432048" cy="5472608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lIns="0" tIns="36000" rIns="0" bIns="0" anchor="t">
            <a:noAutofit/>
          </a:bodyPr>
          <a:lstStyle>
            <a:lvl1pPr marL="3175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200"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</p:txBody>
      </p:sp>
      <p:sp>
        <p:nvSpPr>
          <p:cNvPr id="55" name="Content Placeholder 2"/>
          <p:cNvSpPr>
            <a:spLocks noGrp="1"/>
          </p:cNvSpPr>
          <p:nvPr>
            <p:ph idx="59"/>
          </p:nvPr>
        </p:nvSpPr>
        <p:spPr>
          <a:xfrm>
            <a:off x="4304928" y="908720"/>
            <a:ext cx="432048" cy="5472608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lIns="0" tIns="36000" rIns="0" bIns="0" anchor="t">
            <a:noAutofit/>
          </a:bodyPr>
          <a:lstStyle>
            <a:lvl1pPr marL="3175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200"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</p:txBody>
      </p:sp>
      <p:sp>
        <p:nvSpPr>
          <p:cNvPr id="56" name="Content Placeholder 2"/>
          <p:cNvSpPr>
            <a:spLocks noGrp="1"/>
          </p:cNvSpPr>
          <p:nvPr>
            <p:ph idx="60"/>
          </p:nvPr>
        </p:nvSpPr>
        <p:spPr>
          <a:xfrm>
            <a:off x="4808984" y="908720"/>
            <a:ext cx="432048" cy="5472608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lIns="0" tIns="36000" rIns="0" bIns="0" anchor="t">
            <a:noAutofit/>
          </a:bodyPr>
          <a:lstStyle>
            <a:lvl1pPr marL="3175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200"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</p:txBody>
      </p:sp>
      <p:sp>
        <p:nvSpPr>
          <p:cNvPr id="57" name="Content Placeholder 2"/>
          <p:cNvSpPr>
            <a:spLocks noGrp="1"/>
          </p:cNvSpPr>
          <p:nvPr>
            <p:ph idx="61"/>
          </p:nvPr>
        </p:nvSpPr>
        <p:spPr>
          <a:xfrm>
            <a:off x="5313040" y="908720"/>
            <a:ext cx="432048" cy="5472608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lIns="0" tIns="36000" rIns="0" bIns="0" anchor="t">
            <a:noAutofit/>
          </a:bodyPr>
          <a:lstStyle>
            <a:lvl1pPr marL="3175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200"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62"/>
          </p:nvPr>
        </p:nvSpPr>
        <p:spPr>
          <a:xfrm>
            <a:off x="5817096" y="908720"/>
            <a:ext cx="432048" cy="5472608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lIns="0" tIns="36000" rIns="0" bIns="0" anchor="t">
            <a:noAutofit/>
          </a:bodyPr>
          <a:lstStyle>
            <a:lvl1pPr marL="3175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200"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63"/>
          </p:nvPr>
        </p:nvSpPr>
        <p:spPr>
          <a:xfrm>
            <a:off x="6321152" y="908720"/>
            <a:ext cx="432048" cy="5472608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lIns="0" tIns="36000" rIns="0" bIns="0" anchor="t">
            <a:noAutofit/>
          </a:bodyPr>
          <a:lstStyle>
            <a:lvl1pPr marL="3175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200"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</p:txBody>
      </p:sp>
      <p:sp>
        <p:nvSpPr>
          <p:cNvPr id="61" name="Content Placeholder 2"/>
          <p:cNvSpPr>
            <a:spLocks noGrp="1"/>
          </p:cNvSpPr>
          <p:nvPr>
            <p:ph idx="64"/>
          </p:nvPr>
        </p:nvSpPr>
        <p:spPr>
          <a:xfrm>
            <a:off x="6825208" y="908720"/>
            <a:ext cx="432048" cy="5472608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lIns="0" tIns="36000" rIns="0" bIns="0" anchor="t">
            <a:noAutofit/>
          </a:bodyPr>
          <a:lstStyle>
            <a:lvl1pPr marL="3175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200"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</p:txBody>
      </p:sp>
      <p:sp>
        <p:nvSpPr>
          <p:cNvPr id="62" name="Content Placeholder 2"/>
          <p:cNvSpPr>
            <a:spLocks noGrp="1"/>
          </p:cNvSpPr>
          <p:nvPr>
            <p:ph idx="65"/>
          </p:nvPr>
        </p:nvSpPr>
        <p:spPr>
          <a:xfrm>
            <a:off x="7329264" y="908720"/>
            <a:ext cx="432048" cy="5472608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lIns="0" tIns="36000" rIns="0" bIns="0" anchor="t">
            <a:noAutofit/>
          </a:bodyPr>
          <a:lstStyle>
            <a:lvl1pPr marL="3175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200"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</p:txBody>
      </p:sp>
      <p:sp>
        <p:nvSpPr>
          <p:cNvPr id="63" name="Content Placeholder 2"/>
          <p:cNvSpPr>
            <a:spLocks noGrp="1"/>
          </p:cNvSpPr>
          <p:nvPr>
            <p:ph idx="66"/>
          </p:nvPr>
        </p:nvSpPr>
        <p:spPr>
          <a:xfrm>
            <a:off x="7833320" y="908720"/>
            <a:ext cx="432048" cy="5472608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lIns="0" tIns="36000" rIns="0" bIns="0" anchor="t">
            <a:noAutofit/>
          </a:bodyPr>
          <a:lstStyle>
            <a:lvl1pPr marL="3175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200"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67"/>
          </p:nvPr>
        </p:nvSpPr>
        <p:spPr>
          <a:xfrm>
            <a:off x="8337376" y="908720"/>
            <a:ext cx="432048" cy="5472608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lIns="0" tIns="36000" rIns="0" bIns="0" anchor="t">
            <a:noAutofit/>
          </a:bodyPr>
          <a:lstStyle>
            <a:lvl1pPr marL="3175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200"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324002"/>
            <a:ext cx="8496944" cy="3323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400" b="1" kern="1200" noProof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pt-PT" noProof="0" dirty="0" err="1" smtClean="0"/>
              <a:t>Click</a:t>
            </a:r>
            <a:r>
              <a:rPr lang="pt-PT" dirty="0" smtClean="0"/>
              <a:t> </a:t>
            </a:r>
            <a:r>
              <a:rPr lang="pt-PT" noProof="0" dirty="0" smtClean="0"/>
              <a:t>to</a:t>
            </a:r>
            <a:r>
              <a:rPr lang="pt-PT" dirty="0" smtClean="0"/>
              <a:t>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pt-PT" dirty="0"/>
          </a:p>
        </p:txBody>
      </p:sp>
      <p:sp>
        <p:nvSpPr>
          <p:cNvPr id="103" name="Content Placeholder 2"/>
          <p:cNvSpPr>
            <a:spLocks noGrp="1"/>
          </p:cNvSpPr>
          <p:nvPr>
            <p:ph idx="47"/>
          </p:nvPr>
        </p:nvSpPr>
        <p:spPr>
          <a:xfrm>
            <a:off x="2792760" y="1412776"/>
            <a:ext cx="1440160" cy="288032"/>
          </a:xfrm>
          <a:prstGeom prst="rect">
            <a:avLst/>
          </a:prstGeom>
          <a:solidFill>
            <a:schemeClr val="tx2"/>
          </a:solidFill>
        </p:spPr>
        <p:txBody>
          <a:bodyPr wrap="square" lIns="0" tIns="18000" rIns="0" bIns="0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00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0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</p:txBody>
      </p:sp>
      <p:sp>
        <p:nvSpPr>
          <p:cNvPr id="37" name="Content Placeholder 2"/>
          <p:cNvSpPr>
            <a:spLocks noGrp="1"/>
          </p:cNvSpPr>
          <p:nvPr>
            <p:ph idx="48"/>
          </p:nvPr>
        </p:nvSpPr>
        <p:spPr>
          <a:xfrm>
            <a:off x="3296816" y="1916832"/>
            <a:ext cx="1440160" cy="288032"/>
          </a:xfrm>
          <a:prstGeom prst="rect">
            <a:avLst/>
          </a:prstGeom>
          <a:solidFill>
            <a:schemeClr val="tx2"/>
          </a:solidFill>
        </p:spPr>
        <p:txBody>
          <a:bodyPr wrap="square" lIns="0" tIns="18000" rIns="0" bIns="0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00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0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</p:txBody>
      </p:sp>
      <p:sp>
        <p:nvSpPr>
          <p:cNvPr id="38" name="Content Placeholder 2"/>
          <p:cNvSpPr>
            <a:spLocks noGrp="1"/>
          </p:cNvSpPr>
          <p:nvPr>
            <p:ph idx="49"/>
          </p:nvPr>
        </p:nvSpPr>
        <p:spPr>
          <a:xfrm>
            <a:off x="3800872" y="2420888"/>
            <a:ext cx="1440160" cy="288032"/>
          </a:xfrm>
          <a:prstGeom prst="rect">
            <a:avLst/>
          </a:prstGeom>
          <a:solidFill>
            <a:schemeClr val="tx2"/>
          </a:solidFill>
        </p:spPr>
        <p:txBody>
          <a:bodyPr wrap="square" lIns="0" tIns="18000" rIns="0" bIns="0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00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0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</p:txBody>
      </p:sp>
      <p:sp>
        <p:nvSpPr>
          <p:cNvPr id="39" name="Content Placeholder 2"/>
          <p:cNvSpPr>
            <a:spLocks noGrp="1"/>
          </p:cNvSpPr>
          <p:nvPr>
            <p:ph idx="50"/>
          </p:nvPr>
        </p:nvSpPr>
        <p:spPr>
          <a:xfrm>
            <a:off x="4304928" y="2924944"/>
            <a:ext cx="1440160" cy="288032"/>
          </a:xfrm>
          <a:prstGeom prst="rect">
            <a:avLst/>
          </a:prstGeom>
          <a:solidFill>
            <a:schemeClr val="tx2"/>
          </a:solidFill>
        </p:spPr>
        <p:txBody>
          <a:bodyPr wrap="square" lIns="0" tIns="18000" rIns="0" bIns="0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00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0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</p:txBody>
      </p:sp>
      <p:sp>
        <p:nvSpPr>
          <p:cNvPr id="40" name="Content Placeholder 2"/>
          <p:cNvSpPr>
            <a:spLocks noGrp="1"/>
          </p:cNvSpPr>
          <p:nvPr>
            <p:ph idx="51"/>
          </p:nvPr>
        </p:nvSpPr>
        <p:spPr>
          <a:xfrm>
            <a:off x="4808984" y="3429000"/>
            <a:ext cx="1440160" cy="288032"/>
          </a:xfrm>
          <a:prstGeom prst="rect">
            <a:avLst/>
          </a:prstGeom>
          <a:solidFill>
            <a:schemeClr val="tx2"/>
          </a:solidFill>
        </p:spPr>
        <p:txBody>
          <a:bodyPr wrap="square" lIns="0" tIns="18000" rIns="0" bIns="0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00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0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52"/>
          </p:nvPr>
        </p:nvSpPr>
        <p:spPr>
          <a:xfrm>
            <a:off x="5313040" y="3933056"/>
            <a:ext cx="1440160" cy="288032"/>
          </a:xfrm>
          <a:prstGeom prst="rect">
            <a:avLst/>
          </a:prstGeom>
          <a:solidFill>
            <a:schemeClr val="tx2"/>
          </a:solidFill>
        </p:spPr>
        <p:txBody>
          <a:bodyPr wrap="square" lIns="0" tIns="18000" rIns="0" bIns="0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00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0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</p:txBody>
      </p:sp>
      <p:sp>
        <p:nvSpPr>
          <p:cNvPr id="42" name="Content Placeholder 2"/>
          <p:cNvSpPr>
            <a:spLocks noGrp="1"/>
          </p:cNvSpPr>
          <p:nvPr>
            <p:ph idx="53"/>
          </p:nvPr>
        </p:nvSpPr>
        <p:spPr>
          <a:xfrm>
            <a:off x="5817096" y="4437112"/>
            <a:ext cx="1440160" cy="288032"/>
          </a:xfrm>
          <a:prstGeom prst="rect">
            <a:avLst/>
          </a:prstGeom>
          <a:solidFill>
            <a:schemeClr val="tx2"/>
          </a:solidFill>
        </p:spPr>
        <p:txBody>
          <a:bodyPr wrap="square" lIns="0" tIns="18000" rIns="0" bIns="0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00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0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54"/>
          </p:nvPr>
        </p:nvSpPr>
        <p:spPr>
          <a:xfrm>
            <a:off x="6321152" y="4941168"/>
            <a:ext cx="1440160" cy="288032"/>
          </a:xfrm>
          <a:prstGeom prst="rect">
            <a:avLst/>
          </a:prstGeom>
          <a:solidFill>
            <a:schemeClr val="tx2"/>
          </a:solidFill>
        </p:spPr>
        <p:txBody>
          <a:bodyPr wrap="square" lIns="0" tIns="18000" rIns="0" bIns="0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00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0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</p:txBody>
      </p:sp>
      <p:sp>
        <p:nvSpPr>
          <p:cNvPr id="44" name="Content Placeholder 2"/>
          <p:cNvSpPr>
            <a:spLocks noGrp="1"/>
          </p:cNvSpPr>
          <p:nvPr>
            <p:ph idx="55"/>
          </p:nvPr>
        </p:nvSpPr>
        <p:spPr>
          <a:xfrm>
            <a:off x="6825208" y="5445224"/>
            <a:ext cx="1440160" cy="288032"/>
          </a:xfrm>
          <a:prstGeom prst="rect">
            <a:avLst/>
          </a:prstGeom>
          <a:solidFill>
            <a:schemeClr val="tx2"/>
          </a:solidFill>
        </p:spPr>
        <p:txBody>
          <a:bodyPr wrap="square" lIns="0" tIns="18000" rIns="0" bIns="0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00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0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</p:txBody>
      </p:sp>
      <p:sp>
        <p:nvSpPr>
          <p:cNvPr id="45" name="Content Placeholder 2"/>
          <p:cNvSpPr>
            <a:spLocks noGrp="1"/>
          </p:cNvSpPr>
          <p:nvPr>
            <p:ph idx="56"/>
          </p:nvPr>
        </p:nvSpPr>
        <p:spPr>
          <a:xfrm>
            <a:off x="7329264" y="5949280"/>
            <a:ext cx="1440160" cy="288032"/>
          </a:xfrm>
          <a:prstGeom prst="rect">
            <a:avLst/>
          </a:prstGeom>
          <a:solidFill>
            <a:schemeClr val="tx2"/>
          </a:solidFill>
        </p:spPr>
        <p:txBody>
          <a:bodyPr wrap="square" lIns="0" tIns="18000" rIns="0" bIns="0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00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0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77"/>
          </p:nvPr>
        </p:nvSpPr>
        <p:spPr>
          <a:xfrm>
            <a:off x="344488" y="6597650"/>
            <a:ext cx="8712200" cy="144463"/>
          </a:xfrm>
          <a:prstGeom prst="rect">
            <a:avLst/>
          </a:prstGeom>
        </p:spPr>
        <p:txBody>
          <a:bodyPr wrap="square" lIns="0" tIns="0" rIns="0" bIns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78"/>
          </p:nvPr>
        </p:nvSpPr>
        <p:spPr>
          <a:xfrm>
            <a:off x="9056688" y="6597650"/>
            <a:ext cx="849312" cy="144463"/>
          </a:xfrm>
          <a:prstGeom prst="rect">
            <a:avLst/>
          </a:prstGeom>
        </p:spPr>
        <p:txBody>
          <a:bodyPr wrap="none" lIns="0" tIns="0" rIns="0" bIns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008893-937A-4DB6-A317-620A3255B114}" type="slidenum">
              <a:rPr lang="pt-PT"/>
              <a:pPr>
                <a:defRPr/>
              </a:pPr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3714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44" y="836712"/>
            <a:ext cx="8208912" cy="518457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8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35179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588" indent="-1588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pt-PT" dirty="0">
              <a:solidFill>
                <a:schemeClr val="tx1"/>
              </a:solidFill>
              <a:cs typeface="Arial" pitchFamily="34" charset="0"/>
            </a:endParaRPr>
          </a:p>
        </p:txBody>
      </p:sp>
      <p:pic>
        <p:nvPicPr>
          <p:cNvPr id="4" name="Picture 4" descr="logotipo_preto_versao_primaria_com_assinatura.bmp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2205038"/>
            <a:ext cx="1884362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4808" y="3235102"/>
            <a:ext cx="5976665" cy="1938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r">
              <a:lnSpc>
                <a:spcPct val="90000"/>
              </a:lnSpc>
              <a:defRPr sz="14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01231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44" y="836712"/>
            <a:ext cx="8208912" cy="518457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8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57655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662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600" y="324001"/>
            <a:ext cx="8496000" cy="3323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lvl1pPr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1052514"/>
            <a:ext cx="9906000" cy="5805487"/>
          </a:xfrm>
          <a:prstGeom prst="rect">
            <a:avLst/>
          </a:prstGeom>
          <a:solidFill>
            <a:srgbClr val="B2B2B2"/>
          </a:solidFill>
          <a:ln w="38100">
            <a:solidFill>
              <a:srgbClr val="FFFFFF"/>
            </a:solidFill>
          </a:ln>
        </p:spPr>
        <p:txBody>
          <a:bodyPr wrap="none" lIns="0" tIns="0" rIns="0" bIns="1080000" anchor="ctr"/>
          <a:lstStyle>
            <a:lvl1pPr algn="ctr">
              <a:buFontTx/>
              <a:buNone/>
              <a:defRPr sz="28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539270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324001"/>
            <a:ext cx="8496944" cy="3323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400" b="1" kern="1200" noProof="0" dirty="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pt-PT" noProof="0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44488" y="6597650"/>
            <a:ext cx="8712200" cy="144463"/>
          </a:xfrm>
          <a:prstGeom prst="rect">
            <a:avLst/>
          </a:prstGeom>
        </p:spPr>
        <p:txBody>
          <a:bodyPr wrap="none" lIns="0" tIns="0" rIns="0" bIns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rgbClr val="B0B9C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056688" y="6597650"/>
            <a:ext cx="849312" cy="144463"/>
          </a:xfrm>
          <a:prstGeom prst="rect">
            <a:avLst/>
          </a:prstGeom>
        </p:spPr>
        <p:txBody>
          <a:bodyPr wrap="none" lIns="0" tIns="0" rIns="0" bIns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rgbClr val="B0B9C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279DBF6-299B-47C9-BC6B-4EFF7DCC841F}" type="slidenum">
              <a:rPr lang="pt-PT"/>
              <a:pPr>
                <a:defRPr/>
              </a:pPr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14018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324002"/>
            <a:ext cx="8496944" cy="3323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400" b="1" kern="1200" noProof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520" y="908720"/>
            <a:ext cx="8208912" cy="547260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18000" indent="0">
              <a:lnSpc>
                <a:spcPct val="90000"/>
              </a:lnSpc>
              <a:spcBef>
                <a:spcPts val="1000"/>
              </a:spcBef>
              <a:buFontTx/>
              <a:buNone/>
              <a:defRPr sz="1800">
                <a:latin typeface="Arial" pitchFamily="34" charset="0"/>
                <a:cs typeface="Arial" pitchFamily="34" charset="0"/>
              </a:defRPr>
            </a:lvl1pPr>
            <a:lvl2pPr marL="18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Symbol" pitchFamily="18" charset="2"/>
              <a:buChar char=""/>
              <a:defRPr sz="1800">
                <a:latin typeface="Arial" pitchFamily="34" charset="0"/>
                <a:cs typeface="Arial" pitchFamily="34" charset="0"/>
              </a:defRPr>
            </a:lvl2pPr>
            <a:lvl3pPr marL="36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tabLst/>
              <a:defRPr sz="1600">
                <a:latin typeface="Arial" pitchFamily="34" charset="0"/>
                <a:cs typeface="Arial" pitchFamily="34" charset="0"/>
              </a:defRPr>
            </a:lvl3pPr>
            <a:lvl4pPr marL="504000" indent="-144000" defTabSz="900113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sz="1400">
                <a:latin typeface="Arial" pitchFamily="34" charset="0"/>
                <a:cs typeface="Arial" pitchFamily="34" charset="0"/>
              </a:defRPr>
            </a:lvl4pPr>
            <a:lvl5pPr marL="648000" indent="-144000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lang="pt-PT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88000" marR="0" indent="-27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+mj-lt"/>
              <a:buAutoNum type="alphaLcParenR"/>
              <a:tabLst/>
              <a:defRPr lang="pt-PT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378000" indent="-36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rabicPeriod"/>
              <a:defRPr sz="1800">
                <a:latin typeface="Arial" pitchFamily="34" charset="0"/>
                <a:cs typeface="Arial" pitchFamily="34" charset="0"/>
              </a:defRPr>
            </a:lvl7pPr>
            <a:lvl8pPr marL="648000" indent="-271463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lphaLcParenR"/>
              <a:defRPr sz="1800" baseline="0">
                <a:latin typeface="Arial" pitchFamily="34" charset="0"/>
                <a:cs typeface="Arial" pitchFamily="34" charset="0"/>
              </a:defRPr>
            </a:lvl8pPr>
            <a:lvl9pPr marL="918000" indent="-27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romanLcPeriod"/>
              <a:defRPr sz="18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44488" y="6597650"/>
            <a:ext cx="8712200" cy="144463"/>
          </a:xfrm>
          <a:prstGeom prst="rect">
            <a:avLst/>
          </a:prstGeom>
        </p:spPr>
        <p:txBody>
          <a:bodyPr wrap="square" lIns="0" tIns="0" rIns="0" bIns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rgbClr val="B0B9C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056688" y="6597650"/>
            <a:ext cx="849312" cy="144463"/>
          </a:xfrm>
          <a:prstGeom prst="rect">
            <a:avLst/>
          </a:prstGeom>
        </p:spPr>
        <p:txBody>
          <a:bodyPr wrap="none" lIns="0" tIns="0" rIns="0" bIns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rgbClr val="B0B9C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8E3A323-C159-487D-B62B-5C977B36B8E2}" type="slidenum">
              <a:rPr lang="pt-PT"/>
              <a:pPr>
                <a:defRPr/>
              </a:pPr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93816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Sub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324002"/>
            <a:ext cx="8496943" cy="3323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400" b="1" kern="1200" noProof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pt-PT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344488" y="908721"/>
            <a:ext cx="8496944" cy="221599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l">
              <a:lnSpc>
                <a:spcPct val="80000"/>
              </a:lnSpc>
              <a:buNone/>
              <a:defRPr sz="1800" b="1">
                <a:solidFill>
                  <a:schemeClr val="tx1"/>
                </a:solidFill>
              </a:defRPr>
            </a:lvl8pPr>
            <a:lvl9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subtitle style</a:t>
            </a:r>
            <a:endParaRPr lang="pt-PT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2520" y="1412776"/>
            <a:ext cx="8208912" cy="4968552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18000" indent="0">
              <a:lnSpc>
                <a:spcPct val="90000"/>
              </a:lnSpc>
              <a:spcBef>
                <a:spcPts val="1000"/>
              </a:spcBef>
              <a:buFontTx/>
              <a:buNone/>
              <a:defRPr sz="1800">
                <a:latin typeface="Arial" pitchFamily="34" charset="0"/>
                <a:cs typeface="Arial" pitchFamily="34" charset="0"/>
              </a:defRPr>
            </a:lvl1pPr>
            <a:lvl2pPr marL="18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Symbol" pitchFamily="18" charset="2"/>
              <a:buChar char=""/>
              <a:defRPr sz="1800">
                <a:latin typeface="Arial" pitchFamily="34" charset="0"/>
                <a:cs typeface="Arial" pitchFamily="34" charset="0"/>
              </a:defRPr>
            </a:lvl2pPr>
            <a:lvl3pPr marL="36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tabLst/>
              <a:defRPr sz="1600">
                <a:latin typeface="Arial" pitchFamily="34" charset="0"/>
                <a:cs typeface="Arial" pitchFamily="34" charset="0"/>
              </a:defRPr>
            </a:lvl3pPr>
            <a:lvl4pPr marL="504000" indent="-144000" defTabSz="900113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sz="1400">
                <a:latin typeface="Arial" pitchFamily="34" charset="0"/>
                <a:cs typeface="Arial" pitchFamily="34" charset="0"/>
              </a:defRPr>
            </a:lvl4pPr>
            <a:lvl5pPr marL="648000" indent="-144000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lang="pt-PT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88000" marR="0" indent="-27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+mj-lt"/>
              <a:buAutoNum type="alphaLcParenR"/>
              <a:tabLst/>
              <a:defRPr lang="pt-PT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378000" indent="-36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rabicPeriod"/>
              <a:defRPr sz="1800">
                <a:latin typeface="Arial" pitchFamily="34" charset="0"/>
                <a:cs typeface="Arial" pitchFamily="34" charset="0"/>
              </a:defRPr>
            </a:lvl7pPr>
            <a:lvl8pPr marL="648000" indent="-271463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lphaLcParenR"/>
              <a:defRPr sz="1800" baseline="0">
                <a:latin typeface="Arial" pitchFamily="34" charset="0"/>
                <a:cs typeface="Arial" pitchFamily="34" charset="0"/>
              </a:defRPr>
            </a:lvl8pPr>
            <a:lvl9pPr marL="918000" indent="-27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romanLcPeriod"/>
              <a:defRPr sz="18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44488" y="6597650"/>
            <a:ext cx="8712200" cy="144463"/>
          </a:xfrm>
          <a:prstGeom prst="rect">
            <a:avLst/>
          </a:prstGeom>
        </p:spPr>
        <p:txBody>
          <a:bodyPr wrap="square" lIns="0" tIns="0" rIns="0" bIns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rgbClr val="B0B9C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9056688" y="6597650"/>
            <a:ext cx="849312" cy="144463"/>
          </a:xfrm>
          <a:prstGeom prst="rect">
            <a:avLst/>
          </a:prstGeom>
        </p:spPr>
        <p:txBody>
          <a:bodyPr wrap="none" lIns="0" tIns="0" rIns="0" bIns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rgbClr val="B0B9C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FF5097C-C23A-4B05-B20D-D07FE5BC64C3}" type="slidenum">
              <a:rPr lang="pt-PT"/>
              <a:pPr>
                <a:defRPr/>
              </a:pPr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270214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324002"/>
            <a:ext cx="8496944" cy="3323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400" b="1" kern="1200" noProof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pt-PT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344488" y="908721"/>
            <a:ext cx="8496943" cy="221599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l">
              <a:lnSpc>
                <a:spcPct val="80000"/>
              </a:lnSpc>
              <a:buNone/>
              <a:defRPr sz="1800" b="1">
                <a:solidFill>
                  <a:schemeClr val="tx1"/>
                </a:solidFill>
              </a:defRPr>
            </a:lvl8pPr>
            <a:lvl9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smtClean="0"/>
              <a:t>Click to edit Master subtitle style</a:t>
            </a:r>
            <a:endParaRPr lang="pt-PT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2520" y="1412776"/>
            <a:ext cx="3888431" cy="4968552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18000" indent="0">
              <a:lnSpc>
                <a:spcPct val="90000"/>
              </a:lnSpc>
              <a:spcBef>
                <a:spcPts val="1000"/>
              </a:spcBef>
              <a:buFontTx/>
              <a:buNone/>
              <a:defRPr sz="1800">
                <a:latin typeface="Arial" pitchFamily="34" charset="0"/>
                <a:cs typeface="Arial" pitchFamily="34" charset="0"/>
              </a:defRPr>
            </a:lvl1pPr>
            <a:lvl2pPr marL="18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Symbol" pitchFamily="18" charset="2"/>
              <a:buChar char=""/>
              <a:defRPr sz="1800">
                <a:latin typeface="Arial" pitchFamily="34" charset="0"/>
                <a:cs typeface="Arial" pitchFamily="34" charset="0"/>
              </a:defRPr>
            </a:lvl2pPr>
            <a:lvl3pPr marL="36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tabLst/>
              <a:defRPr sz="1600">
                <a:latin typeface="Arial" pitchFamily="34" charset="0"/>
                <a:cs typeface="Arial" pitchFamily="34" charset="0"/>
              </a:defRPr>
            </a:lvl3pPr>
            <a:lvl4pPr marL="504000" indent="-144000" defTabSz="900113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sz="1400">
                <a:latin typeface="Arial" pitchFamily="34" charset="0"/>
                <a:cs typeface="Arial" pitchFamily="34" charset="0"/>
              </a:defRPr>
            </a:lvl4pPr>
            <a:lvl5pPr marL="648000" indent="-144000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lang="pt-PT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88000" marR="0" indent="-27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+mj-lt"/>
              <a:buAutoNum type="alphaLcParenR"/>
              <a:tabLst/>
              <a:defRPr lang="pt-PT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378000" indent="-36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rabicPeriod"/>
              <a:defRPr sz="1800">
                <a:latin typeface="Arial" pitchFamily="34" charset="0"/>
                <a:cs typeface="Arial" pitchFamily="34" charset="0"/>
              </a:defRPr>
            </a:lvl7pPr>
            <a:lvl8pPr marL="648000" indent="-271463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lphaLcParenR"/>
              <a:defRPr sz="1800" baseline="0">
                <a:latin typeface="Arial" pitchFamily="34" charset="0"/>
                <a:cs typeface="Arial" pitchFamily="34" charset="0"/>
              </a:defRPr>
            </a:lvl8pPr>
            <a:lvl9pPr marL="918000" indent="-27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romanLcPeriod"/>
              <a:defRPr sz="18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4953000" y="1412776"/>
            <a:ext cx="3888432" cy="4968552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18000" indent="0">
              <a:lnSpc>
                <a:spcPct val="90000"/>
              </a:lnSpc>
              <a:spcBef>
                <a:spcPts val="1000"/>
              </a:spcBef>
              <a:buFontTx/>
              <a:buNone/>
              <a:defRPr sz="1800">
                <a:latin typeface="Arial" pitchFamily="34" charset="0"/>
                <a:cs typeface="Arial" pitchFamily="34" charset="0"/>
              </a:defRPr>
            </a:lvl1pPr>
            <a:lvl2pPr marL="18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Symbol" pitchFamily="18" charset="2"/>
              <a:buChar char=""/>
              <a:defRPr sz="1800">
                <a:latin typeface="Arial" pitchFamily="34" charset="0"/>
                <a:cs typeface="Arial" pitchFamily="34" charset="0"/>
              </a:defRPr>
            </a:lvl2pPr>
            <a:lvl3pPr marL="36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tabLst/>
              <a:defRPr sz="1600">
                <a:latin typeface="Arial" pitchFamily="34" charset="0"/>
                <a:cs typeface="Arial" pitchFamily="34" charset="0"/>
              </a:defRPr>
            </a:lvl3pPr>
            <a:lvl4pPr marL="504000" indent="-144000" defTabSz="900113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sz="1400">
                <a:latin typeface="Arial" pitchFamily="34" charset="0"/>
                <a:cs typeface="Arial" pitchFamily="34" charset="0"/>
              </a:defRPr>
            </a:lvl4pPr>
            <a:lvl5pPr marL="648000" indent="-144000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lang="pt-PT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88000" marR="0" indent="-27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+mj-lt"/>
              <a:buAutoNum type="alphaLcParenR"/>
              <a:tabLst/>
              <a:defRPr lang="pt-PT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378000" indent="-36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rabicPeriod"/>
              <a:defRPr sz="1800">
                <a:latin typeface="Arial" pitchFamily="34" charset="0"/>
                <a:cs typeface="Arial" pitchFamily="34" charset="0"/>
              </a:defRPr>
            </a:lvl7pPr>
            <a:lvl8pPr marL="648000" indent="-271463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lphaLcParenR"/>
              <a:defRPr sz="1800" baseline="0">
                <a:latin typeface="Arial" pitchFamily="34" charset="0"/>
                <a:cs typeface="Arial" pitchFamily="34" charset="0"/>
              </a:defRPr>
            </a:lvl8pPr>
            <a:lvl9pPr marL="918000" indent="-27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romanLcPeriod"/>
              <a:defRPr sz="18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344488" y="6597650"/>
            <a:ext cx="8712200" cy="144463"/>
          </a:xfrm>
          <a:prstGeom prst="rect">
            <a:avLst/>
          </a:prstGeom>
        </p:spPr>
        <p:txBody>
          <a:bodyPr wrap="square" lIns="0" tIns="0" rIns="0" bIns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rgbClr val="B0B9C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9"/>
          </p:nvPr>
        </p:nvSpPr>
        <p:spPr>
          <a:xfrm>
            <a:off x="9056688" y="6597650"/>
            <a:ext cx="849312" cy="144463"/>
          </a:xfrm>
          <a:prstGeom prst="rect">
            <a:avLst/>
          </a:prstGeom>
        </p:spPr>
        <p:txBody>
          <a:bodyPr wrap="none" lIns="0" tIns="0" rIns="0" bIns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rgbClr val="B0B9C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DA87EBE-658B-42B3-9E5E-9F0D95BD06E5}" type="slidenum">
              <a:rPr lang="pt-PT"/>
              <a:pPr>
                <a:defRPr/>
              </a:pPr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93214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28"/>
          </p:nvPr>
        </p:nvSpPr>
        <p:spPr>
          <a:xfrm>
            <a:off x="632520" y="4869160"/>
            <a:ext cx="2232247" cy="1512168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18000" indent="0">
              <a:lnSpc>
                <a:spcPct val="90000"/>
              </a:lnSpc>
              <a:spcBef>
                <a:spcPts val="1000"/>
              </a:spcBef>
              <a:buFontTx/>
              <a:buNone/>
              <a:defRPr sz="1800">
                <a:latin typeface="Arial" pitchFamily="34" charset="0"/>
                <a:cs typeface="Arial" pitchFamily="34" charset="0"/>
              </a:defRPr>
            </a:lvl1pPr>
            <a:lvl2pPr marL="18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Symbol" pitchFamily="18" charset="2"/>
              <a:buChar char=""/>
              <a:defRPr sz="1800">
                <a:latin typeface="Arial" pitchFamily="34" charset="0"/>
                <a:cs typeface="Arial" pitchFamily="34" charset="0"/>
              </a:defRPr>
            </a:lvl2pPr>
            <a:lvl3pPr marL="36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tabLst/>
              <a:defRPr sz="1600">
                <a:latin typeface="Arial" pitchFamily="34" charset="0"/>
                <a:cs typeface="Arial" pitchFamily="34" charset="0"/>
              </a:defRPr>
            </a:lvl3pPr>
            <a:lvl4pPr marL="504000" indent="-144000" defTabSz="900113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sz="1400">
                <a:latin typeface="Arial" pitchFamily="34" charset="0"/>
                <a:cs typeface="Arial" pitchFamily="34" charset="0"/>
              </a:defRPr>
            </a:lvl4pPr>
            <a:lvl5pPr marL="648000" indent="-144000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lang="pt-PT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88000" marR="0" indent="-27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+mj-lt"/>
              <a:buAutoNum type="alphaLcParenR"/>
              <a:tabLst/>
              <a:defRPr lang="pt-PT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378000" indent="-36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rabicPeriod"/>
              <a:defRPr sz="1800">
                <a:latin typeface="Arial" pitchFamily="34" charset="0"/>
                <a:cs typeface="Arial" pitchFamily="34" charset="0"/>
              </a:defRPr>
            </a:lvl7pPr>
            <a:lvl8pPr marL="648000" indent="-271463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lphaLcParenR"/>
              <a:defRPr sz="1800" baseline="0">
                <a:latin typeface="Arial" pitchFamily="34" charset="0"/>
                <a:cs typeface="Arial" pitchFamily="34" charset="0"/>
              </a:defRPr>
            </a:lvl8pPr>
            <a:lvl9pPr marL="918000" indent="-27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romanLcPeriod"/>
              <a:defRPr sz="18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9"/>
          </p:nvPr>
        </p:nvSpPr>
        <p:spPr>
          <a:xfrm>
            <a:off x="3152800" y="4869160"/>
            <a:ext cx="5688632" cy="1512168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18000" indent="0">
              <a:lnSpc>
                <a:spcPct val="90000"/>
              </a:lnSpc>
              <a:spcBef>
                <a:spcPts val="1000"/>
              </a:spcBef>
              <a:buFontTx/>
              <a:buNone/>
              <a:defRPr sz="1800">
                <a:latin typeface="Arial" pitchFamily="34" charset="0"/>
                <a:cs typeface="Arial" pitchFamily="34" charset="0"/>
              </a:defRPr>
            </a:lvl1pPr>
            <a:lvl2pPr marL="18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Symbol" pitchFamily="18" charset="2"/>
              <a:buChar char=""/>
              <a:defRPr sz="1800">
                <a:latin typeface="Arial" pitchFamily="34" charset="0"/>
                <a:cs typeface="Arial" pitchFamily="34" charset="0"/>
              </a:defRPr>
            </a:lvl2pPr>
            <a:lvl3pPr marL="36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tabLst/>
              <a:defRPr sz="1600">
                <a:latin typeface="Arial" pitchFamily="34" charset="0"/>
                <a:cs typeface="Arial" pitchFamily="34" charset="0"/>
              </a:defRPr>
            </a:lvl3pPr>
            <a:lvl4pPr marL="504000" indent="-144000" defTabSz="900113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sz="1400">
                <a:latin typeface="Arial" pitchFamily="34" charset="0"/>
                <a:cs typeface="Arial" pitchFamily="34" charset="0"/>
              </a:defRPr>
            </a:lvl4pPr>
            <a:lvl5pPr marL="648000" indent="-144000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lang="pt-PT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88000" marR="0" indent="-27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+mj-lt"/>
              <a:buAutoNum type="alphaLcParenR"/>
              <a:tabLst/>
              <a:defRPr lang="pt-PT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378000" indent="-36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rabicPeriod"/>
              <a:defRPr sz="1800">
                <a:latin typeface="Arial" pitchFamily="34" charset="0"/>
                <a:cs typeface="Arial" pitchFamily="34" charset="0"/>
              </a:defRPr>
            </a:lvl7pPr>
            <a:lvl8pPr marL="648000" indent="-271463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lphaLcParenR"/>
              <a:defRPr sz="1800" baseline="0">
                <a:latin typeface="Arial" pitchFamily="34" charset="0"/>
                <a:cs typeface="Arial" pitchFamily="34" charset="0"/>
              </a:defRPr>
            </a:lvl8pPr>
            <a:lvl9pPr marL="918000" indent="-27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romanLcPeriod"/>
              <a:defRPr sz="18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6"/>
          </p:nvPr>
        </p:nvSpPr>
        <p:spPr>
          <a:xfrm>
            <a:off x="632520" y="3140968"/>
            <a:ext cx="2232247" cy="1512168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18000" indent="0">
              <a:lnSpc>
                <a:spcPct val="90000"/>
              </a:lnSpc>
              <a:spcBef>
                <a:spcPts val="1000"/>
              </a:spcBef>
              <a:buFontTx/>
              <a:buNone/>
              <a:defRPr sz="1800">
                <a:latin typeface="Arial" pitchFamily="34" charset="0"/>
                <a:cs typeface="Arial" pitchFamily="34" charset="0"/>
              </a:defRPr>
            </a:lvl1pPr>
            <a:lvl2pPr marL="18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Symbol" pitchFamily="18" charset="2"/>
              <a:buChar char=""/>
              <a:defRPr sz="1800">
                <a:latin typeface="Arial" pitchFamily="34" charset="0"/>
                <a:cs typeface="Arial" pitchFamily="34" charset="0"/>
              </a:defRPr>
            </a:lvl2pPr>
            <a:lvl3pPr marL="36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tabLst/>
              <a:defRPr sz="1600">
                <a:latin typeface="Arial" pitchFamily="34" charset="0"/>
                <a:cs typeface="Arial" pitchFamily="34" charset="0"/>
              </a:defRPr>
            </a:lvl3pPr>
            <a:lvl4pPr marL="504000" indent="-144000" defTabSz="900113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sz="1400">
                <a:latin typeface="Arial" pitchFamily="34" charset="0"/>
                <a:cs typeface="Arial" pitchFamily="34" charset="0"/>
              </a:defRPr>
            </a:lvl4pPr>
            <a:lvl5pPr marL="648000" indent="-144000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lang="pt-PT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88000" marR="0" indent="-27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+mj-lt"/>
              <a:buAutoNum type="alphaLcParenR"/>
              <a:tabLst/>
              <a:defRPr lang="pt-PT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378000" indent="-36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rabicPeriod"/>
              <a:defRPr sz="1800">
                <a:latin typeface="Arial" pitchFamily="34" charset="0"/>
                <a:cs typeface="Arial" pitchFamily="34" charset="0"/>
              </a:defRPr>
            </a:lvl7pPr>
            <a:lvl8pPr marL="648000" indent="-271463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lphaLcParenR"/>
              <a:defRPr sz="1800" baseline="0">
                <a:latin typeface="Arial" pitchFamily="34" charset="0"/>
                <a:cs typeface="Arial" pitchFamily="34" charset="0"/>
              </a:defRPr>
            </a:lvl8pPr>
            <a:lvl9pPr marL="918000" indent="-27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romanLcPeriod"/>
              <a:defRPr sz="18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7"/>
          </p:nvPr>
        </p:nvSpPr>
        <p:spPr>
          <a:xfrm>
            <a:off x="3152800" y="3140968"/>
            <a:ext cx="5688632" cy="1512168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18000" indent="0">
              <a:lnSpc>
                <a:spcPct val="90000"/>
              </a:lnSpc>
              <a:spcBef>
                <a:spcPts val="1000"/>
              </a:spcBef>
              <a:buFontTx/>
              <a:buNone/>
              <a:defRPr sz="1800">
                <a:latin typeface="Arial" pitchFamily="34" charset="0"/>
                <a:cs typeface="Arial" pitchFamily="34" charset="0"/>
              </a:defRPr>
            </a:lvl1pPr>
            <a:lvl2pPr marL="18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Symbol" pitchFamily="18" charset="2"/>
              <a:buChar char=""/>
              <a:defRPr sz="1800">
                <a:latin typeface="Arial" pitchFamily="34" charset="0"/>
                <a:cs typeface="Arial" pitchFamily="34" charset="0"/>
              </a:defRPr>
            </a:lvl2pPr>
            <a:lvl3pPr marL="36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tabLst/>
              <a:defRPr sz="1600">
                <a:latin typeface="Arial" pitchFamily="34" charset="0"/>
                <a:cs typeface="Arial" pitchFamily="34" charset="0"/>
              </a:defRPr>
            </a:lvl3pPr>
            <a:lvl4pPr marL="504000" indent="-144000" defTabSz="900113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sz="1400">
                <a:latin typeface="Arial" pitchFamily="34" charset="0"/>
                <a:cs typeface="Arial" pitchFamily="34" charset="0"/>
              </a:defRPr>
            </a:lvl4pPr>
            <a:lvl5pPr marL="648000" indent="-144000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lang="pt-PT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88000" marR="0" indent="-27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+mj-lt"/>
              <a:buAutoNum type="alphaLcParenR"/>
              <a:tabLst/>
              <a:defRPr lang="pt-PT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378000" indent="-36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rabicPeriod"/>
              <a:defRPr sz="1800">
                <a:latin typeface="Arial" pitchFamily="34" charset="0"/>
                <a:cs typeface="Arial" pitchFamily="34" charset="0"/>
              </a:defRPr>
            </a:lvl7pPr>
            <a:lvl8pPr marL="648000" indent="-271463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lphaLcParenR"/>
              <a:defRPr sz="1800" baseline="0">
                <a:latin typeface="Arial" pitchFamily="34" charset="0"/>
                <a:cs typeface="Arial" pitchFamily="34" charset="0"/>
              </a:defRPr>
            </a:lvl8pPr>
            <a:lvl9pPr marL="918000" indent="-27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romanLcPeriod"/>
              <a:defRPr sz="18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32521" y="1412776"/>
            <a:ext cx="2232247" cy="1512168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18000" indent="0">
              <a:lnSpc>
                <a:spcPct val="90000"/>
              </a:lnSpc>
              <a:spcBef>
                <a:spcPts val="1000"/>
              </a:spcBef>
              <a:buFontTx/>
              <a:buNone/>
              <a:defRPr sz="1800">
                <a:latin typeface="Arial" pitchFamily="34" charset="0"/>
                <a:cs typeface="Arial" pitchFamily="34" charset="0"/>
              </a:defRPr>
            </a:lvl1pPr>
            <a:lvl2pPr marL="18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Symbol" pitchFamily="18" charset="2"/>
              <a:buChar char=""/>
              <a:defRPr sz="1800">
                <a:latin typeface="Arial" pitchFamily="34" charset="0"/>
                <a:cs typeface="Arial" pitchFamily="34" charset="0"/>
              </a:defRPr>
            </a:lvl2pPr>
            <a:lvl3pPr marL="36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tabLst/>
              <a:defRPr sz="1600">
                <a:latin typeface="Arial" pitchFamily="34" charset="0"/>
                <a:cs typeface="Arial" pitchFamily="34" charset="0"/>
              </a:defRPr>
            </a:lvl3pPr>
            <a:lvl4pPr marL="504000" indent="-144000" defTabSz="900113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sz="1400">
                <a:latin typeface="Arial" pitchFamily="34" charset="0"/>
                <a:cs typeface="Arial" pitchFamily="34" charset="0"/>
              </a:defRPr>
            </a:lvl4pPr>
            <a:lvl5pPr marL="648000" indent="-144000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lang="pt-PT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88000" marR="0" indent="-27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+mj-lt"/>
              <a:buAutoNum type="alphaLcParenR"/>
              <a:tabLst/>
              <a:defRPr lang="pt-PT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378000" indent="-36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rabicPeriod"/>
              <a:defRPr sz="1800">
                <a:latin typeface="Arial" pitchFamily="34" charset="0"/>
                <a:cs typeface="Arial" pitchFamily="34" charset="0"/>
              </a:defRPr>
            </a:lvl7pPr>
            <a:lvl8pPr marL="648000" indent="-271463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lphaLcParenR"/>
              <a:defRPr sz="1800" baseline="0">
                <a:latin typeface="Arial" pitchFamily="34" charset="0"/>
                <a:cs typeface="Arial" pitchFamily="34" charset="0"/>
              </a:defRPr>
            </a:lvl8pPr>
            <a:lvl9pPr marL="918000" indent="-27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romanLcPeriod"/>
              <a:defRPr sz="18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324002"/>
            <a:ext cx="8496943" cy="3323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400" b="1" kern="1200" noProof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pt-PT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344488" y="908721"/>
            <a:ext cx="8496944" cy="221599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l">
              <a:lnSpc>
                <a:spcPct val="80000"/>
              </a:lnSpc>
              <a:buNone/>
              <a:defRPr sz="1800" b="1">
                <a:solidFill>
                  <a:schemeClr val="tx1"/>
                </a:solidFill>
              </a:defRPr>
            </a:lvl8pPr>
            <a:lvl9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subtitle style</a:t>
            </a:r>
            <a:endParaRPr lang="pt-PT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25"/>
          </p:nvPr>
        </p:nvSpPr>
        <p:spPr>
          <a:xfrm>
            <a:off x="3152800" y="1412776"/>
            <a:ext cx="5688632" cy="1512168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18000" indent="0">
              <a:lnSpc>
                <a:spcPct val="90000"/>
              </a:lnSpc>
              <a:spcBef>
                <a:spcPts val="1000"/>
              </a:spcBef>
              <a:buFontTx/>
              <a:buNone/>
              <a:defRPr sz="1800">
                <a:latin typeface="Arial" pitchFamily="34" charset="0"/>
                <a:cs typeface="Arial" pitchFamily="34" charset="0"/>
              </a:defRPr>
            </a:lvl1pPr>
            <a:lvl2pPr marL="18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Symbol" pitchFamily="18" charset="2"/>
              <a:buChar char=""/>
              <a:defRPr sz="1800">
                <a:latin typeface="Arial" pitchFamily="34" charset="0"/>
                <a:cs typeface="Arial" pitchFamily="34" charset="0"/>
              </a:defRPr>
            </a:lvl2pPr>
            <a:lvl3pPr marL="36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tabLst/>
              <a:defRPr sz="1600">
                <a:latin typeface="Arial" pitchFamily="34" charset="0"/>
                <a:cs typeface="Arial" pitchFamily="34" charset="0"/>
              </a:defRPr>
            </a:lvl3pPr>
            <a:lvl4pPr marL="504000" indent="-144000" defTabSz="900113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sz="1400">
                <a:latin typeface="Arial" pitchFamily="34" charset="0"/>
                <a:cs typeface="Arial" pitchFamily="34" charset="0"/>
              </a:defRPr>
            </a:lvl4pPr>
            <a:lvl5pPr marL="648000" indent="-144000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lang="pt-PT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88000" marR="0" indent="-27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+mj-lt"/>
              <a:buAutoNum type="alphaLcParenR"/>
              <a:tabLst/>
              <a:defRPr lang="pt-PT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378000" indent="-36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rabicPeriod"/>
              <a:defRPr sz="1800">
                <a:latin typeface="Arial" pitchFamily="34" charset="0"/>
                <a:cs typeface="Arial" pitchFamily="34" charset="0"/>
              </a:defRPr>
            </a:lvl7pPr>
            <a:lvl8pPr marL="648000" indent="-271463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lphaLcParenR"/>
              <a:defRPr sz="1800" baseline="0">
                <a:latin typeface="Arial" pitchFamily="34" charset="0"/>
                <a:cs typeface="Arial" pitchFamily="34" charset="0"/>
              </a:defRPr>
            </a:lvl8pPr>
            <a:lvl9pPr marL="918000" indent="-27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romanLcPeriod"/>
              <a:defRPr sz="18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0"/>
          </p:nvPr>
        </p:nvSpPr>
        <p:spPr>
          <a:xfrm>
            <a:off x="344488" y="6597650"/>
            <a:ext cx="8712200" cy="144463"/>
          </a:xfrm>
          <a:prstGeom prst="rect">
            <a:avLst/>
          </a:prstGeom>
        </p:spPr>
        <p:txBody>
          <a:bodyPr wrap="square" lIns="0" tIns="0" rIns="0" bIns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rgbClr val="B0B9C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31"/>
          </p:nvPr>
        </p:nvSpPr>
        <p:spPr>
          <a:xfrm>
            <a:off x="9056688" y="6597650"/>
            <a:ext cx="849312" cy="144463"/>
          </a:xfrm>
          <a:prstGeom prst="rect">
            <a:avLst/>
          </a:prstGeom>
        </p:spPr>
        <p:txBody>
          <a:bodyPr wrap="none" lIns="0" tIns="0" rIns="0" bIns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rgbClr val="B0B9C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EDF3460-8793-42A6-9B0E-A439A4998D98}" type="slidenum">
              <a:rPr lang="pt-PT"/>
              <a:pPr>
                <a:defRPr/>
              </a:pPr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2755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324001"/>
            <a:ext cx="8496944" cy="3323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400" b="1" kern="1200" noProof="0" dirty="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title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</a:t>
            </a:r>
            <a:endParaRPr lang="pt-PT" noProof="0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44488" y="6597650"/>
            <a:ext cx="8712200" cy="144463"/>
          </a:xfrm>
          <a:prstGeom prst="rect">
            <a:avLst/>
          </a:prstGeom>
        </p:spPr>
        <p:txBody>
          <a:bodyPr wrap="none" lIns="0" tIns="0" rIns="0" bIns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056688" y="6597650"/>
            <a:ext cx="849312" cy="144463"/>
          </a:xfrm>
          <a:prstGeom prst="rect">
            <a:avLst/>
          </a:prstGeom>
        </p:spPr>
        <p:txBody>
          <a:bodyPr wrap="none" lIns="0" tIns="0" rIns="0" bIns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C92D7AF-8156-49D8-B331-C2D9A5323A46}" type="slidenum">
              <a:rPr lang="pt-PT"/>
              <a:pPr>
                <a:defRPr/>
              </a:pPr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938080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Conten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324002"/>
            <a:ext cx="8496944" cy="3323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400" b="1" kern="1200" noProof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520" y="908720"/>
            <a:ext cx="8208912" cy="122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72000" tIns="0" rIns="72000" bIns="0" anchor="ctr">
            <a:noAutofit/>
          </a:bodyPr>
          <a:lstStyle>
            <a:lvl1pPr marL="18000" indent="0">
              <a:lnSpc>
                <a:spcPct val="90000"/>
              </a:lnSpc>
              <a:spcBef>
                <a:spcPts val="1000"/>
              </a:spcBef>
              <a:buFontTx/>
              <a:buNone/>
              <a:defRPr sz="1800">
                <a:latin typeface="Arial" pitchFamily="34" charset="0"/>
                <a:cs typeface="Arial" pitchFamily="34" charset="0"/>
              </a:defRPr>
            </a:lvl1pPr>
            <a:lvl2pPr marL="18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Symbol" pitchFamily="18" charset="2"/>
              <a:buChar char=""/>
              <a:defRPr sz="1800">
                <a:latin typeface="Arial" pitchFamily="34" charset="0"/>
                <a:cs typeface="Arial" pitchFamily="34" charset="0"/>
              </a:defRPr>
            </a:lvl2pPr>
            <a:lvl3pPr marL="36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tabLst/>
              <a:defRPr sz="1600">
                <a:latin typeface="Arial" pitchFamily="34" charset="0"/>
                <a:cs typeface="Arial" pitchFamily="34" charset="0"/>
              </a:defRPr>
            </a:lvl3pPr>
            <a:lvl4pPr marL="504000" indent="-144000" defTabSz="900113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sz="1400">
                <a:latin typeface="Arial" pitchFamily="34" charset="0"/>
                <a:cs typeface="Arial" pitchFamily="34" charset="0"/>
              </a:defRPr>
            </a:lvl4pPr>
            <a:lvl5pPr marL="648000" indent="-144000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lang="pt-PT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88000" marR="0" indent="-27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+mj-lt"/>
              <a:buAutoNum type="alphaLcParenR"/>
              <a:tabLst/>
              <a:defRPr lang="pt-PT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378000" indent="-36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rabicPeriod"/>
              <a:defRPr sz="1800">
                <a:latin typeface="Arial" pitchFamily="34" charset="0"/>
                <a:cs typeface="Arial" pitchFamily="34" charset="0"/>
              </a:defRPr>
            </a:lvl7pPr>
            <a:lvl8pPr marL="648000" indent="-271463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lphaLcParenR"/>
              <a:defRPr sz="1800" baseline="0">
                <a:latin typeface="Arial" pitchFamily="34" charset="0"/>
                <a:cs typeface="Arial" pitchFamily="34" charset="0"/>
              </a:defRPr>
            </a:lvl8pPr>
            <a:lvl9pPr marL="918000" indent="-27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romanLcPeriod"/>
              <a:defRPr sz="18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38"/>
          </p:nvPr>
        </p:nvSpPr>
        <p:spPr>
          <a:xfrm>
            <a:off x="632520" y="2348880"/>
            <a:ext cx="8208912" cy="40324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18000" indent="0">
              <a:lnSpc>
                <a:spcPct val="90000"/>
              </a:lnSpc>
              <a:spcBef>
                <a:spcPts val="1000"/>
              </a:spcBef>
              <a:buFontTx/>
              <a:buNone/>
              <a:defRPr sz="1800">
                <a:latin typeface="Arial" pitchFamily="34" charset="0"/>
                <a:cs typeface="Arial" pitchFamily="34" charset="0"/>
              </a:defRPr>
            </a:lvl1pPr>
            <a:lvl2pPr marL="18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Symbol" pitchFamily="18" charset="2"/>
              <a:buChar char=""/>
              <a:defRPr sz="1800">
                <a:latin typeface="Arial" pitchFamily="34" charset="0"/>
                <a:cs typeface="Arial" pitchFamily="34" charset="0"/>
              </a:defRPr>
            </a:lvl2pPr>
            <a:lvl3pPr marL="36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tabLst/>
              <a:defRPr sz="1600">
                <a:latin typeface="Arial" pitchFamily="34" charset="0"/>
                <a:cs typeface="Arial" pitchFamily="34" charset="0"/>
              </a:defRPr>
            </a:lvl3pPr>
            <a:lvl4pPr marL="504000" indent="-144000" defTabSz="900113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sz="1400">
                <a:latin typeface="Arial" pitchFamily="34" charset="0"/>
                <a:cs typeface="Arial" pitchFamily="34" charset="0"/>
              </a:defRPr>
            </a:lvl4pPr>
            <a:lvl5pPr marL="648000" indent="-144000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lang="pt-PT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88000" marR="0" indent="-27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+mj-lt"/>
              <a:buAutoNum type="alphaLcParenR"/>
              <a:tabLst/>
              <a:defRPr lang="pt-PT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378000" indent="-36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rabicPeriod"/>
              <a:defRPr sz="1800">
                <a:latin typeface="Arial" pitchFamily="34" charset="0"/>
                <a:cs typeface="Arial" pitchFamily="34" charset="0"/>
              </a:defRPr>
            </a:lvl7pPr>
            <a:lvl8pPr marL="648000" indent="-271463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lphaLcParenR"/>
              <a:defRPr sz="1800" baseline="0">
                <a:latin typeface="Arial" pitchFamily="34" charset="0"/>
                <a:cs typeface="Arial" pitchFamily="34" charset="0"/>
              </a:defRPr>
            </a:lvl8pPr>
            <a:lvl9pPr marL="918000" indent="-27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romanLcPeriod"/>
              <a:defRPr sz="18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9"/>
          </p:nvPr>
        </p:nvSpPr>
        <p:spPr>
          <a:xfrm>
            <a:off x="344488" y="6597650"/>
            <a:ext cx="8712200" cy="144463"/>
          </a:xfrm>
          <a:prstGeom prst="rect">
            <a:avLst/>
          </a:prstGeom>
        </p:spPr>
        <p:txBody>
          <a:bodyPr wrap="square" lIns="0" tIns="0" rIns="0" bIns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rgbClr val="B0B9C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0"/>
          </p:nvPr>
        </p:nvSpPr>
        <p:spPr>
          <a:xfrm>
            <a:off x="9056688" y="6597650"/>
            <a:ext cx="849312" cy="144463"/>
          </a:xfrm>
          <a:prstGeom prst="rect">
            <a:avLst/>
          </a:prstGeom>
        </p:spPr>
        <p:txBody>
          <a:bodyPr wrap="none" lIns="0" tIns="0" rIns="0" bIns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rgbClr val="B0B9C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BEB23C7-5F6F-45D3-91CA-F135D87C0DAA}" type="slidenum">
              <a:rPr lang="pt-PT"/>
              <a:pPr>
                <a:defRPr/>
              </a:pPr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32249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Conten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324002"/>
            <a:ext cx="8496944" cy="3323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400" b="1" kern="1200" noProof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520" y="908720"/>
            <a:ext cx="8208912" cy="12241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1440000" tIns="0" rIns="0" bIns="0" anchor="ctr">
            <a:noAutofit/>
          </a:bodyPr>
          <a:lstStyle>
            <a:lvl1pPr marL="18000" indent="0">
              <a:lnSpc>
                <a:spcPct val="90000"/>
              </a:lnSpc>
              <a:spcBef>
                <a:spcPts val="1000"/>
              </a:spcBef>
              <a:buFontTx/>
              <a:buNone/>
              <a:defRPr sz="1800">
                <a:latin typeface="Arial" pitchFamily="34" charset="0"/>
                <a:cs typeface="Arial" pitchFamily="34" charset="0"/>
              </a:defRPr>
            </a:lvl1pPr>
            <a:lvl2pPr marL="18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Symbol" pitchFamily="18" charset="2"/>
              <a:buChar char=""/>
              <a:defRPr sz="1800">
                <a:latin typeface="Arial" pitchFamily="34" charset="0"/>
                <a:cs typeface="Arial" pitchFamily="34" charset="0"/>
              </a:defRPr>
            </a:lvl2pPr>
            <a:lvl3pPr marL="36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tabLst/>
              <a:defRPr sz="1600">
                <a:latin typeface="Arial" pitchFamily="34" charset="0"/>
                <a:cs typeface="Arial" pitchFamily="34" charset="0"/>
              </a:defRPr>
            </a:lvl3pPr>
            <a:lvl4pPr marL="504000" indent="-144000" defTabSz="900113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sz="1400">
                <a:latin typeface="Arial" pitchFamily="34" charset="0"/>
                <a:cs typeface="Arial" pitchFamily="34" charset="0"/>
              </a:defRPr>
            </a:lvl4pPr>
            <a:lvl5pPr marL="648000" indent="-144000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lang="pt-PT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88000" marR="0" indent="-27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+mj-lt"/>
              <a:buAutoNum type="alphaLcParenR"/>
              <a:tabLst/>
              <a:defRPr lang="pt-PT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378000" indent="-36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rabicPeriod"/>
              <a:defRPr sz="1800">
                <a:latin typeface="Arial" pitchFamily="34" charset="0"/>
                <a:cs typeface="Arial" pitchFamily="34" charset="0"/>
              </a:defRPr>
            </a:lvl7pPr>
            <a:lvl8pPr marL="648000" indent="-271463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lphaLcParenR"/>
              <a:defRPr sz="1800" baseline="0">
                <a:latin typeface="Arial" pitchFamily="34" charset="0"/>
                <a:cs typeface="Arial" pitchFamily="34" charset="0"/>
              </a:defRPr>
            </a:lvl8pPr>
            <a:lvl9pPr marL="918000" indent="-27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romanLcPeriod"/>
              <a:defRPr sz="18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37"/>
          </p:nvPr>
        </p:nvSpPr>
        <p:spPr>
          <a:xfrm>
            <a:off x="848544" y="980728"/>
            <a:ext cx="936104" cy="108012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38"/>
          </p:nvPr>
        </p:nvSpPr>
        <p:spPr>
          <a:xfrm>
            <a:off x="2072680" y="2348880"/>
            <a:ext cx="6768752" cy="1224136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18000" indent="0">
              <a:lnSpc>
                <a:spcPct val="90000"/>
              </a:lnSpc>
              <a:spcBef>
                <a:spcPts val="1000"/>
              </a:spcBef>
              <a:buFontTx/>
              <a:buNone/>
              <a:defRPr sz="1800">
                <a:latin typeface="Arial" pitchFamily="34" charset="0"/>
                <a:cs typeface="Arial" pitchFamily="34" charset="0"/>
              </a:defRPr>
            </a:lvl1pPr>
            <a:lvl2pPr marL="18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Symbol" pitchFamily="18" charset="2"/>
              <a:buChar char=""/>
              <a:defRPr sz="1800">
                <a:latin typeface="Arial" pitchFamily="34" charset="0"/>
                <a:cs typeface="Arial" pitchFamily="34" charset="0"/>
              </a:defRPr>
            </a:lvl2pPr>
            <a:lvl3pPr marL="36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tabLst/>
              <a:defRPr sz="1600">
                <a:latin typeface="Arial" pitchFamily="34" charset="0"/>
                <a:cs typeface="Arial" pitchFamily="34" charset="0"/>
              </a:defRPr>
            </a:lvl3pPr>
            <a:lvl4pPr marL="504000" indent="-144000" defTabSz="900113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sz="1400">
                <a:latin typeface="Arial" pitchFamily="34" charset="0"/>
                <a:cs typeface="Arial" pitchFamily="34" charset="0"/>
              </a:defRPr>
            </a:lvl4pPr>
            <a:lvl5pPr marL="648000" indent="-144000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lang="pt-PT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88000" marR="0" indent="-27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+mj-lt"/>
              <a:buAutoNum type="alphaLcParenR"/>
              <a:tabLst/>
              <a:defRPr lang="pt-PT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378000" indent="-36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rabicPeriod"/>
              <a:defRPr sz="1800">
                <a:latin typeface="Arial" pitchFamily="34" charset="0"/>
                <a:cs typeface="Arial" pitchFamily="34" charset="0"/>
              </a:defRPr>
            </a:lvl7pPr>
            <a:lvl8pPr marL="648000" indent="-271463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lphaLcParenR"/>
              <a:defRPr sz="1800" baseline="0">
                <a:latin typeface="Arial" pitchFamily="34" charset="0"/>
                <a:cs typeface="Arial" pitchFamily="34" charset="0"/>
              </a:defRPr>
            </a:lvl8pPr>
            <a:lvl9pPr marL="918000" indent="-27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romanLcPeriod"/>
              <a:defRPr sz="18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41"/>
          </p:nvPr>
        </p:nvSpPr>
        <p:spPr>
          <a:xfrm>
            <a:off x="2072679" y="4077072"/>
            <a:ext cx="6768753" cy="7200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 marL="18000" indent="0">
              <a:lnSpc>
                <a:spcPct val="90000"/>
              </a:lnSpc>
              <a:spcBef>
                <a:spcPts val="1000"/>
              </a:spcBef>
              <a:buFontTx/>
              <a:buNone/>
              <a:defRPr sz="1800">
                <a:latin typeface="Arial" pitchFamily="34" charset="0"/>
                <a:cs typeface="Arial" pitchFamily="34" charset="0"/>
              </a:defRPr>
            </a:lvl1pPr>
            <a:lvl2pPr marL="18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Symbol" pitchFamily="18" charset="2"/>
              <a:buChar char=""/>
              <a:defRPr sz="1800">
                <a:latin typeface="Arial" pitchFamily="34" charset="0"/>
                <a:cs typeface="Arial" pitchFamily="34" charset="0"/>
              </a:defRPr>
            </a:lvl2pPr>
            <a:lvl3pPr marL="36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tabLst/>
              <a:defRPr sz="1600">
                <a:latin typeface="Arial" pitchFamily="34" charset="0"/>
                <a:cs typeface="Arial" pitchFamily="34" charset="0"/>
              </a:defRPr>
            </a:lvl3pPr>
            <a:lvl4pPr marL="504000" indent="-144000" defTabSz="900113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sz="1400">
                <a:latin typeface="Arial" pitchFamily="34" charset="0"/>
                <a:cs typeface="Arial" pitchFamily="34" charset="0"/>
              </a:defRPr>
            </a:lvl4pPr>
            <a:lvl5pPr marL="648000" indent="-144000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lang="pt-PT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88000" marR="0" indent="-27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+mj-lt"/>
              <a:buAutoNum type="alphaLcParenR"/>
              <a:tabLst/>
              <a:defRPr lang="pt-PT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378000" indent="-36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rabicPeriod"/>
              <a:defRPr sz="1800">
                <a:latin typeface="Arial" pitchFamily="34" charset="0"/>
                <a:cs typeface="Arial" pitchFamily="34" charset="0"/>
              </a:defRPr>
            </a:lvl7pPr>
            <a:lvl8pPr marL="648000" indent="-271463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lphaLcParenR"/>
              <a:defRPr sz="1800" baseline="0">
                <a:latin typeface="Arial" pitchFamily="34" charset="0"/>
                <a:cs typeface="Arial" pitchFamily="34" charset="0"/>
              </a:defRPr>
            </a:lvl8pPr>
            <a:lvl9pPr marL="918000" indent="-27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romanLcPeriod"/>
              <a:defRPr sz="18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Subtitle 2"/>
          <p:cNvSpPr>
            <a:spLocks noGrp="1"/>
          </p:cNvSpPr>
          <p:nvPr>
            <p:ph type="subTitle" idx="13"/>
          </p:nvPr>
        </p:nvSpPr>
        <p:spPr>
          <a:xfrm>
            <a:off x="2072679" y="3789040"/>
            <a:ext cx="6768753" cy="221599"/>
          </a:xfrm>
          <a:prstGeom prst="rect">
            <a:avLst/>
          </a:prstGeom>
          <a:noFill/>
        </p:spPr>
        <p:txBody>
          <a:bodyPr wrap="square" lIns="18000" tIns="0" rIns="0" bIns="0" anchor="b">
            <a:spAutoFit/>
          </a:bodyPr>
          <a:lstStyle>
            <a:lvl1pPr marL="1800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l">
              <a:lnSpc>
                <a:spcPct val="80000"/>
              </a:lnSpc>
              <a:buNone/>
              <a:defRPr sz="1800" b="1">
                <a:solidFill>
                  <a:schemeClr val="tx1"/>
                </a:solidFill>
              </a:defRPr>
            </a:lvl8pPr>
            <a:lvl9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subtitle style</a:t>
            </a:r>
            <a:endParaRPr lang="pt-PT" noProof="0" dirty="0"/>
          </a:p>
        </p:txBody>
      </p:sp>
      <p:sp>
        <p:nvSpPr>
          <p:cNvPr id="24" name="Content Placeholder 2"/>
          <p:cNvSpPr>
            <a:spLocks noGrp="1"/>
          </p:cNvSpPr>
          <p:nvPr>
            <p:ph idx="44"/>
          </p:nvPr>
        </p:nvSpPr>
        <p:spPr>
          <a:xfrm>
            <a:off x="632521" y="4077072"/>
            <a:ext cx="1368152" cy="72008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45"/>
          </p:nvPr>
        </p:nvSpPr>
        <p:spPr>
          <a:xfrm>
            <a:off x="2072679" y="4869160"/>
            <a:ext cx="6768753" cy="7200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 marL="18000" indent="0">
              <a:lnSpc>
                <a:spcPct val="90000"/>
              </a:lnSpc>
              <a:spcBef>
                <a:spcPts val="1000"/>
              </a:spcBef>
              <a:buFontTx/>
              <a:buNone/>
              <a:defRPr sz="1800">
                <a:latin typeface="Arial" pitchFamily="34" charset="0"/>
                <a:cs typeface="Arial" pitchFamily="34" charset="0"/>
              </a:defRPr>
            </a:lvl1pPr>
            <a:lvl2pPr marL="18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Symbol" pitchFamily="18" charset="2"/>
              <a:buChar char=""/>
              <a:defRPr sz="1800">
                <a:latin typeface="Arial" pitchFamily="34" charset="0"/>
                <a:cs typeface="Arial" pitchFamily="34" charset="0"/>
              </a:defRPr>
            </a:lvl2pPr>
            <a:lvl3pPr marL="36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tabLst/>
              <a:defRPr sz="1600">
                <a:latin typeface="Arial" pitchFamily="34" charset="0"/>
                <a:cs typeface="Arial" pitchFamily="34" charset="0"/>
              </a:defRPr>
            </a:lvl3pPr>
            <a:lvl4pPr marL="504000" indent="-144000" defTabSz="900113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sz="1400">
                <a:latin typeface="Arial" pitchFamily="34" charset="0"/>
                <a:cs typeface="Arial" pitchFamily="34" charset="0"/>
              </a:defRPr>
            </a:lvl4pPr>
            <a:lvl5pPr marL="648000" indent="-144000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lang="pt-PT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88000" marR="0" indent="-27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+mj-lt"/>
              <a:buAutoNum type="alphaLcParenR"/>
              <a:tabLst/>
              <a:defRPr lang="pt-PT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378000" indent="-36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rabicPeriod"/>
              <a:defRPr sz="1800">
                <a:latin typeface="Arial" pitchFamily="34" charset="0"/>
                <a:cs typeface="Arial" pitchFamily="34" charset="0"/>
              </a:defRPr>
            </a:lvl7pPr>
            <a:lvl8pPr marL="648000" indent="-271463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lphaLcParenR"/>
              <a:defRPr sz="1800" baseline="0">
                <a:latin typeface="Arial" pitchFamily="34" charset="0"/>
                <a:cs typeface="Arial" pitchFamily="34" charset="0"/>
              </a:defRPr>
            </a:lvl8pPr>
            <a:lvl9pPr marL="918000" indent="-27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romanLcPeriod"/>
              <a:defRPr sz="18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46"/>
          </p:nvPr>
        </p:nvSpPr>
        <p:spPr>
          <a:xfrm>
            <a:off x="2072679" y="5661248"/>
            <a:ext cx="6768753" cy="7200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 marL="18000" indent="0">
              <a:lnSpc>
                <a:spcPct val="90000"/>
              </a:lnSpc>
              <a:spcBef>
                <a:spcPts val="1000"/>
              </a:spcBef>
              <a:buFontTx/>
              <a:buNone/>
              <a:defRPr sz="1800">
                <a:latin typeface="Arial" pitchFamily="34" charset="0"/>
                <a:cs typeface="Arial" pitchFamily="34" charset="0"/>
              </a:defRPr>
            </a:lvl1pPr>
            <a:lvl2pPr marL="18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Symbol" pitchFamily="18" charset="2"/>
              <a:buChar char=""/>
              <a:defRPr sz="1800">
                <a:latin typeface="Arial" pitchFamily="34" charset="0"/>
                <a:cs typeface="Arial" pitchFamily="34" charset="0"/>
              </a:defRPr>
            </a:lvl2pPr>
            <a:lvl3pPr marL="36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tabLst/>
              <a:defRPr sz="1600">
                <a:latin typeface="Arial" pitchFamily="34" charset="0"/>
                <a:cs typeface="Arial" pitchFamily="34" charset="0"/>
              </a:defRPr>
            </a:lvl3pPr>
            <a:lvl4pPr marL="504000" indent="-144000" defTabSz="900113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sz="1400">
                <a:latin typeface="Arial" pitchFamily="34" charset="0"/>
                <a:cs typeface="Arial" pitchFamily="34" charset="0"/>
              </a:defRPr>
            </a:lvl4pPr>
            <a:lvl5pPr marL="648000" indent="-144000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lang="pt-PT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88000" marR="0" indent="-27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+mj-lt"/>
              <a:buAutoNum type="alphaLcParenR"/>
              <a:tabLst/>
              <a:defRPr lang="pt-PT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378000" indent="-36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rabicPeriod"/>
              <a:defRPr sz="1800">
                <a:latin typeface="Arial" pitchFamily="34" charset="0"/>
                <a:cs typeface="Arial" pitchFamily="34" charset="0"/>
              </a:defRPr>
            </a:lvl7pPr>
            <a:lvl8pPr marL="648000" indent="-271463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lphaLcParenR"/>
              <a:defRPr sz="1800" baseline="0">
                <a:latin typeface="Arial" pitchFamily="34" charset="0"/>
                <a:cs typeface="Arial" pitchFamily="34" charset="0"/>
              </a:defRPr>
            </a:lvl8pPr>
            <a:lvl9pPr marL="918000" indent="-27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romanLcPeriod"/>
              <a:defRPr sz="18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47"/>
          </p:nvPr>
        </p:nvSpPr>
        <p:spPr>
          <a:xfrm>
            <a:off x="632520" y="4869160"/>
            <a:ext cx="1368151" cy="72008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48"/>
          </p:nvPr>
        </p:nvSpPr>
        <p:spPr>
          <a:xfrm>
            <a:off x="632520" y="5661248"/>
            <a:ext cx="1368151" cy="72008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49"/>
          </p:nvPr>
        </p:nvSpPr>
        <p:spPr>
          <a:xfrm>
            <a:off x="632520" y="2348880"/>
            <a:ext cx="1368151" cy="57606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50"/>
          </p:nvPr>
        </p:nvSpPr>
        <p:spPr>
          <a:xfrm>
            <a:off x="632520" y="2996952"/>
            <a:ext cx="1368151" cy="57606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51"/>
          </p:nvPr>
        </p:nvSpPr>
        <p:spPr>
          <a:xfrm>
            <a:off x="344488" y="6597650"/>
            <a:ext cx="8712200" cy="144463"/>
          </a:xfrm>
          <a:prstGeom prst="rect">
            <a:avLst/>
          </a:prstGeom>
        </p:spPr>
        <p:txBody>
          <a:bodyPr wrap="square" lIns="0" tIns="0" rIns="0" bIns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rgbClr val="B0B9C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52"/>
          </p:nvPr>
        </p:nvSpPr>
        <p:spPr>
          <a:xfrm>
            <a:off x="9056688" y="6597650"/>
            <a:ext cx="849312" cy="144463"/>
          </a:xfrm>
          <a:prstGeom prst="rect">
            <a:avLst/>
          </a:prstGeom>
        </p:spPr>
        <p:txBody>
          <a:bodyPr wrap="none" lIns="0" tIns="0" rIns="0" bIns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rgbClr val="B0B9C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4FC68C1-F754-46B4-B019-B84C1AF49CD3}" type="slidenum">
              <a:rPr lang="pt-PT"/>
              <a:pPr>
                <a:defRPr/>
              </a:pPr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59228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631825" y="908050"/>
            <a:ext cx="1368425" cy="1152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pt-PT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2289175" y="908050"/>
            <a:ext cx="1368425" cy="1152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pt-PT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3944938" y="908050"/>
            <a:ext cx="1368425" cy="1152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pt-PT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5600700" y="908050"/>
            <a:ext cx="1368425" cy="1152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pt-PT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7256463" y="908050"/>
            <a:ext cx="1368425" cy="1152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pt-PT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631825" y="2349500"/>
            <a:ext cx="1368425" cy="115093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pt-PT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2289175" y="2349500"/>
            <a:ext cx="1368425" cy="115093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pt-PT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944938" y="2349500"/>
            <a:ext cx="1368425" cy="115093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pt-PT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5600700" y="2349500"/>
            <a:ext cx="1368425" cy="115093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pt-PT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7256463" y="2349500"/>
            <a:ext cx="1368425" cy="115093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pt-PT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631825" y="3789363"/>
            <a:ext cx="1368425" cy="1152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pt-PT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2289175" y="3789363"/>
            <a:ext cx="1368425" cy="1152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pt-PT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3944938" y="3789363"/>
            <a:ext cx="1368425" cy="1152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pt-PT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5600700" y="3789363"/>
            <a:ext cx="1368425" cy="1152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pt-PT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7256463" y="3789363"/>
            <a:ext cx="1368425" cy="1152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pt-PT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631825" y="5157788"/>
            <a:ext cx="1368425" cy="11509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pt-PT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2360613" y="5157788"/>
            <a:ext cx="1296987" cy="11509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pt-PT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944938" y="5157788"/>
            <a:ext cx="1368425" cy="11509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pt-PT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5600700" y="5157788"/>
            <a:ext cx="1368425" cy="11509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pt-PT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7256463" y="5157788"/>
            <a:ext cx="1368425" cy="11509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pt-PT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324002"/>
            <a:ext cx="8496944" cy="3323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400" b="1" kern="1200" noProof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pt-PT" dirty="0"/>
          </a:p>
        </p:txBody>
      </p:sp>
      <p:sp>
        <p:nvSpPr>
          <p:cNvPr id="38" name="Content Placeholder 2"/>
          <p:cNvSpPr>
            <a:spLocks noGrp="1"/>
          </p:cNvSpPr>
          <p:nvPr>
            <p:ph idx="18"/>
          </p:nvPr>
        </p:nvSpPr>
        <p:spPr>
          <a:xfrm>
            <a:off x="704529" y="980728"/>
            <a:ext cx="1224136" cy="100811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1" name="Content Placeholder 2"/>
          <p:cNvSpPr>
            <a:spLocks noGrp="1"/>
          </p:cNvSpPr>
          <p:nvPr>
            <p:ph idx="19"/>
          </p:nvPr>
        </p:nvSpPr>
        <p:spPr>
          <a:xfrm>
            <a:off x="2360712" y="980728"/>
            <a:ext cx="1224137" cy="100811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3" name="Content Placeholder 2"/>
          <p:cNvSpPr>
            <a:spLocks noGrp="1"/>
          </p:cNvSpPr>
          <p:nvPr>
            <p:ph idx="20"/>
          </p:nvPr>
        </p:nvSpPr>
        <p:spPr>
          <a:xfrm>
            <a:off x="4016896" y="980728"/>
            <a:ext cx="1224137" cy="100811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5" name="Content Placeholder 2"/>
          <p:cNvSpPr>
            <a:spLocks noGrp="1"/>
          </p:cNvSpPr>
          <p:nvPr>
            <p:ph idx="21"/>
          </p:nvPr>
        </p:nvSpPr>
        <p:spPr>
          <a:xfrm>
            <a:off x="5673081" y="980728"/>
            <a:ext cx="1224136" cy="100811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7" name="Content Placeholder 2"/>
          <p:cNvSpPr>
            <a:spLocks noGrp="1"/>
          </p:cNvSpPr>
          <p:nvPr>
            <p:ph idx="22"/>
          </p:nvPr>
        </p:nvSpPr>
        <p:spPr>
          <a:xfrm>
            <a:off x="7329264" y="980728"/>
            <a:ext cx="1224136" cy="100811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9" name="Content Placeholder 2"/>
          <p:cNvSpPr>
            <a:spLocks noGrp="1"/>
          </p:cNvSpPr>
          <p:nvPr>
            <p:ph idx="23"/>
          </p:nvPr>
        </p:nvSpPr>
        <p:spPr>
          <a:xfrm>
            <a:off x="704529" y="2420888"/>
            <a:ext cx="1224135" cy="100811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1" name="Content Placeholder 2"/>
          <p:cNvSpPr>
            <a:spLocks noGrp="1"/>
          </p:cNvSpPr>
          <p:nvPr>
            <p:ph idx="24"/>
          </p:nvPr>
        </p:nvSpPr>
        <p:spPr>
          <a:xfrm>
            <a:off x="2360713" y="2420888"/>
            <a:ext cx="1224136" cy="100811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3" name="Content Placeholder 2"/>
          <p:cNvSpPr>
            <a:spLocks noGrp="1"/>
          </p:cNvSpPr>
          <p:nvPr>
            <p:ph idx="25"/>
          </p:nvPr>
        </p:nvSpPr>
        <p:spPr>
          <a:xfrm>
            <a:off x="4016897" y="2420888"/>
            <a:ext cx="1224136" cy="100811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5" name="Content Placeholder 2"/>
          <p:cNvSpPr>
            <a:spLocks noGrp="1"/>
          </p:cNvSpPr>
          <p:nvPr>
            <p:ph idx="26"/>
          </p:nvPr>
        </p:nvSpPr>
        <p:spPr>
          <a:xfrm>
            <a:off x="5673081" y="2420888"/>
            <a:ext cx="1224136" cy="100811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7" name="Content Placeholder 2"/>
          <p:cNvSpPr>
            <a:spLocks noGrp="1"/>
          </p:cNvSpPr>
          <p:nvPr>
            <p:ph idx="27"/>
          </p:nvPr>
        </p:nvSpPr>
        <p:spPr>
          <a:xfrm>
            <a:off x="7329264" y="2420888"/>
            <a:ext cx="1224136" cy="100811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9" name="Content Placeholder 2"/>
          <p:cNvSpPr>
            <a:spLocks noGrp="1"/>
          </p:cNvSpPr>
          <p:nvPr>
            <p:ph idx="28"/>
          </p:nvPr>
        </p:nvSpPr>
        <p:spPr>
          <a:xfrm>
            <a:off x="704529" y="3861048"/>
            <a:ext cx="1224135" cy="100811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1" name="Content Placeholder 2"/>
          <p:cNvSpPr>
            <a:spLocks noGrp="1"/>
          </p:cNvSpPr>
          <p:nvPr>
            <p:ph idx="29"/>
          </p:nvPr>
        </p:nvSpPr>
        <p:spPr>
          <a:xfrm>
            <a:off x="2360713" y="3861048"/>
            <a:ext cx="1224136" cy="100811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3" name="Content Placeholder 2"/>
          <p:cNvSpPr>
            <a:spLocks noGrp="1"/>
          </p:cNvSpPr>
          <p:nvPr>
            <p:ph idx="30"/>
          </p:nvPr>
        </p:nvSpPr>
        <p:spPr>
          <a:xfrm>
            <a:off x="4016897" y="3861048"/>
            <a:ext cx="1224136" cy="100811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5" name="Content Placeholder 2"/>
          <p:cNvSpPr>
            <a:spLocks noGrp="1"/>
          </p:cNvSpPr>
          <p:nvPr>
            <p:ph idx="31"/>
          </p:nvPr>
        </p:nvSpPr>
        <p:spPr>
          <a:xfrm>
            <a:off x="5673081" y="3861048"/>
            <a:ext cx="1224136" cy="100811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7" name="Content Placeholder 2"/>
          <p:cNvSpPr>
            <a:spLocks noGrp="1"/>
          </p:cNvSpPr>
          <p:nvPr>
            <p:ph idx="32"/>
          </p:nvPr>
        </p:nvSpPr>
        <p:spPr>
          <a:xfrm>
            <a:off x="7329264" y="3861048"/>
            <a:ext cx="1224136" cy="100811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9" name="Content Placeholder 2"/>
          <p:cNvSpPr>
            <a:spLocks noGrp="1"/>
          </p:cNvSpPr>
          <p:nvPr>
            <p:ph idx="33"/>
          </p:nvPr>
        </p:nvSpPr>
        <p:spPr>
          <a:xfrm>
            <a:off x="704529" y="5229200"/>
            <a:ext cx="1224136" cy="100811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34"/>
          </p:nvPr>
        </p:nvSpPr>
        <p:spPr>
          <a:xfrm>
            <a:off x="2432721" y="5229200"/>
            <a:ext cx="1152128" cy="100811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3" name="Content Placeholder 2"/>
          <p:cNvSpPr>
            <a:spLocks noGrp="1"/>
          </p:cNvSpPr>
          <p:nvPr>
            <p:ph idx="35"/>
          </p:nvPr>
        </p:nvSpPr>
        <p:spPr>
          <a:xfrm>
            <a:off x="4016897" y="5229200"/>
            <a:ext cx="1224136" cy="100811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5" name="Content Placeholder 2"/>
          <p:cNvSpPr>
            <a:spLocks noGrp="1"/>
          </p:cNvSpPr>
          <p:nvPr>
            <p:ph idx="36"/>
          </p:nvPr>
        </p:nvSpPr>
        <p:spPr>
          <a:xfrm>
            <a:off x="5673081" y="5229200"/>
            <a:ext cx="1224136" cy="100811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7" name="Content Placeholder 2"/>
          <p:cNvSpPr>
            <a:spLocks noGrp="1"/>
          </p:cNvSpPr>
          <p:nvPr>
            <p:ph idx="37"/>
          </p:nvPr>
        </p:nvSpPr>
        <p:spPr>
          <a:xfrm>
            <a:off x="7329264" y="5229200"/>
            <a:ext cx="1224136" cy="100811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4" name="Footer Placeholder 4"/>
          <p:cNvSpPr>
            <a:spLocks noGrp="1"/>
          </p:cNvSpPr>
          <p:nvPr>
            <p:ph type="ftr" sz="quarter" idx="38"/>
          </p:nvPr>
        </p:nvSpPr>
        <p:spPr>
          <a:xfrm>
            <a:off x="344488" y="6597650"/>
            <a:ext cx="8712200" cy="144463"/>
          </a:xfrm>
          <a:prstGeom prst="rect">
            <a:avLst/>
          </a:prstGeom>
        </p:spPr>
        <p:txBody>
          <a:bodyPr wrap="square" lIns="0" tIns="0" rIns="0" bIns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rgbClr val="B0B9C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39"/>
          </p:nvPr>
        </p:nvSpPr>
        <p:spPr>
          <a:xfrm>
            <a:off x="9056688" y="6597650"/>
            <a:ext cx="849312" cy="144463"/>
          </a:xfrm>
          <a:prstGeom prst="rect">
            <a:avLst/>
          </a:prstGeom>
        </p:spPr>
        <p:txBody>
          <a:bodyPr wrap="none" lIns="0" tIns="0" rIns="0" bIns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rgbClr val="B0B9C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A3EBBD1-EF80-4E69-98C6-9AF919034713}" type="slidenum">
              <a:rPr lang="pt-PT"/>
              <a:pPr>
                <a:defRPr/>
              </a:pPr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4333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ontent Placeholder 2"/>
          <p:cNvSpPr>
            <a:spLocks noGrp="1"/>
          </p:cNvSpPr>
          <p:nvPr>
            <p:ph idx="25"/>
          </p:nvPr>
        </p:nvSpPr>
        <p:spPr>
          <a:xfrm>
            <a:off x="632520" y="1340768"/>
            <a:ext cx="8208912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72000" tIns="18000" rIns="6120000" bIns="0" anchor="ctr">
            <a:no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200">
                <a:latin typeface="Arial" pitchFamily="34" charset="0"/>
                <a:cs typeface="Arial" pitchFamily="34" charset="0"/>
              </a:defRPr>
            </a:lvl3pPr>
            <a:lvl4pPr marL="0" indent="0" defTabSz="900113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>
                <a:latin typeface="Arial" pitchFamily="34" charset="0"/>
                <a:cs typeface="Arial" pitchFamily="34" charset="0"/>
              </a:defRPr>
            </a:lvl7pPr>
            <a:lvl8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8pPr>
            <a:lvl9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68"/>
          </p:nvPr>
        </p:nvSpPr>
        <p:spPr>
          <a:xfrm>
            <a:off x="632520" y="1844824"/>
            <a:ext cx="8208912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72000" tIns="18000" rIns="6120000" bIns="0" anchor="ctr">
            <a:no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200">
                <a:latin typeface="Arial" pitchFamily="34" charset="0"/>
                <a:cs typeface="Arial" pitchFamily="34" charset="0"/>
              </a:defRPr>
            </a:lvl3pPr>
            <a:lvl4pPr marL="0" indent="0" defTabSz="900113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>
                <a:latin typeface="Arial" pitchFamily="34" charset="0"/>
                <a:cs typeface="Arial" pitchFamily="34" charset="0"/>
              </a:defRPr>
            </a:lvl7pPr>
            <a:lvl8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8pPr>
            <a:lvl9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6" name="Content Placeholder 2"/>
          <p:cNvSpPr>
            <a:spLocks noGrp="1"/>
          </p:cNvSpPr>
          <p:nvPr>
            <p:ph idx="69"/>
          </p:nvPr>
        </p:nvSpPr>
        <p:spPr>
          <a:xfrm>
            <a:off x="632520" y="2348880"/>
            <a:ext cx="8208912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72000" tIns="18000" rIns="6120000" bIns="0" anchor="ctr">
            <a:no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200">
                <a:latin typeface="Arial" pitchFamily="34" charset="0"/>
                <a:cs typeface="Arial" pitchFamily="34" charset="0"/>
              </a:defRPr>
            </a:lvl3pPr>
            <a:lvl4pPr marL="0" indent="0" defTabSz="900113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>
                <a:latin typeface="Arial" pitchFamily="34" charset="0"/>
                <a:cs typeface="Arial" pitchFamily="34" charset="0"/>
              </a:defRPr>
            </a:lvl7pPr>
            <a:lvl8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8pPr>
            <a:lvl9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7" name="Content Placeholder 2"/>
          <p:cNvSpPr>
            <a:spLocks noGrp="1"/>
          </p:cNvSpPr>
          <p:nvPr>
            <p:ph idx="70"/>
          </p:nvPr>
        </p:nvSpPr>
        <p:spPr>
          <a:xfrm>
            <a:off x="632520" y="2852936"/>
            <a:ext cx="8208912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72000" tIns="18000" rIns="6120000" bIns="0" anchor="ctr">
            <a:no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200">
                <a:latin typeface="Arial" pitchFamily="34" charset="0"/>
                <a:cs typeface="Arial" pitchFamily="34" charset="0"/>
              </a:defRPr>
            </a:lvl3pPr>
            <a:lvl4pPr marL="0" indent="0" defTabSz="900113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>
                <a:latin typeface="Arial" pitchFamily="34" charset="0"/>
                <a:cs typeface="Arial" pitchFamily="34" charset="0"/>
              </a:defRPr>
            </a:lvl7pPr>
            <a:lvl8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8pPr>
            <a:lvl9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8" name="Content Placeholder 2"/>
          <p:cNvSpPr>
            <a:spLocks noGrp="1"/>
          </p:cNvSpPr>
          <p:nvPr>
            <p:ph idx="71"/>
          </p:nvPr>
        </p:nvSpPr>
        <p:spPr>
          <a:xfrm>
            <a:off x="632520" y="3356992"/>
            <a:ext cx="8208912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72000" tIns="18000" rIns="6120000" bIns="0" anchor="ctr">
            <a:no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200">
                <a:latin typeface="Arial" pitchFamily="34" charset="0"/>
                <a:cs typeface="Arial" pitchFamily="34" charset="0"/>
              </a:defRPr>
            </a:lvl3pPr>
            <a:lvl4pPr marL="0" indent="0" defTabSz="900113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>
                <a:latin typeface="Arial" pitchFamily="34" charset="0"/>
                <a:cs typeface="Arial" pitchFamily="34" charset="0"/>
              </a:defRPr>
            </a:lvl7pPr>
            <a:lvl8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8pPr>
            <a:lvl9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9" name="Content Placeholder 2"/>
          <p:cNvSpPr>
            <a:spLocks noGrp="1"/>
          </p:cNvSpPr>
          <p:nvPr>
            <p:ph idx="72"/>
          </p:nvPr>
        </p:nvSpPr>
        <p:spPr>
          <a:xfrm>
            <a:off x="632520" y="3861048"/>
            <a:ext cx="8208912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72000" tIns="18000" rIns="6120000" bIns="0" anchor="ctr">
            <a:no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200">
                <a:latin typeface="Arial" pitchFamily="34" charset="0"/>
                <a:cs typeface="Arial" pitchFamily="34" charset="0"/>
              </a:defRPr>
            </a:lvl3pPr>
            <a:lvl4pPr marL="0" indent="0" defTabSz="900113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>
                <a:latin typeface="Arial" pitchFamily="34" charset="0"/>
                <a:cs typeface="Arial" pitchFamily="34" charset="0"/>
              </a:defRPr>
            </a:lvl7pPr>
            <a:lvl8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8pPr>
            <a:lvl9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0" name="Content Placeholder 2"/>
          <p:cNvSpPr>
            <a:spLocks noGrp="1"/>
          </p:cNvSpPr>
          <p:nvPr>
            <p:ph idx="73"/>
          </p:nvPr>
        </p:nvSpPr>
        <p:spPr>
          <a:xfrm>
            <a:off x="632520" y="4365104"/>
            <a:ext cx="8208912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72000" tIns="18000" rIns="6120000" bIns="0" anchor="ctr">
            <a:no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200">
                <a:latin typeface="Arial" pitchFamily="34" charset="0"/>
                <a:cs typeface="Arial" pitchFamily="34" charset="0"/>
              </a:defRPr>
            </a:lvl3pPr>
            <a:lvl4pPr marL="0" indent="0" defTabSz="900113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>
                <a:latin typeface="Arial" pitchFamily="34" charset="0"/>
                <a:cs typeface="Arial" pitchFamily="34" charset="0"/>
              </a:defRPr>
            </a:lvl7pPr>
            <a:lvl8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8pPr>
            <a:lvl9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1" name="Content Placeholder 2"/>
          <p:cNvSpPr>
            <a:spLocks noGrp="1"/>
          </p:cNvSpPr>
          <p:nvPr>
            <p:ph idx="74"/>
          </p:nvPr>
        </p:nvSpPr>
        <p:spPr>
          <a:xfrm>
            <a:off x="632520" y="4869160"/>
            <a:ext cx="8208912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72000" tIns="18000" rIns="6120000" bIns="0" anchor="ctr">
            <a:no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200">
                <a:latin typeface="Arial" pitchFamily="34" charset="0"/>
                <a:cs typeface="Arial" pitchFamily="34" charset="0"/>
              </a:defRPr>
            </a:lvl3pPr>
            <a:lvl4pPr marL="0" indent="0" defTabSz="900113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>
                <a:latin typeface="Arial" pitchFamily="34" charset="0"/>
                <a:cs typeface="Arial" pitchFamily="34" charset="0"/>
              </a:defRPr>
            </a:lvl7pPr>
            <a:lvl8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8pPr>
            <a:lvl9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2" name="Content Placeholder 2"/>
          <p:cNvSpPr>
            <a:spLocks noGrp="1"/>
          </p:cNvSpPr>
          <p:nvPr>
            <p:ph idx="75"/>
          </p:nvPr>
        </p:nvSpPr>
        <p:spPr>
          <a:xfrm>
            <a:off x="632520" y="5373216"/>
            <a:ext cx="8208912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72000" tIns="18000" rIns="6120000" bIns="0" anchor="ctr">
            <a:no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200">
                <a:latin typeface="Arial" pitchFamily="34" charset="0"/>
                <a:cs typeface="Arial" pitchFamily="34" charset="0"/>
              </a:defRPr>
            </a:lvl3pPr>
            <a:lvl4pPr marL="0" indent="0" defTabSz="900113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>
                <a:latin typeface="Arial" pitchFamily="34" charset="0"/>
                <a:cs typeface="Arial" pitchFamily="34" charset="0"/>
              </a:defRPr>
            </a:lvl7pPr>
            <a:lvl8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8pPr>
            <a:lvl9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3" name="Content Placeholder 2"/>
          <p:cNvSpPr>
            <a:spLocks noGrp="1"/>
          </p:cNvSpPr>
          <p:nvPr>
            <p:ph idx="76"/>
          </p:nvPr>
        </p:nvSpPr>
        <p:spPr>
          <a:xfrm>
            <a:off x="632520" y="5877272"/>
            <a:ext cx="8208912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72000" tIns="18000" rIns="6120000" bIns="0" anchor="ctr">
            <a:no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200">
                <a:latin typeface="Arial" pitchFamily="34" charset="0"/>
                <a:cs typeface="Arial" pitchFamily="34" charset="0"/>
              </a:defRPr>
            </a:lvl3pPr>
            <a:lvl4pPr marL="0" indent="0" defTabSz="900113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>
                <a:latin typeface="Arial" pitchFamily="34" charset="0"/>
                <a:cs typeface="Arial" pitchFamily="34" charset="0"/>
              </a:defRPr>
            </a:lvl7pPr>
            <a:lvl8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8pPr>
            <a:lvl9pPr marL="0" indent="0">
              <a:lnSpc>
                <a:spcPct val="75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7" name="Content Placeholder 2"/>
          <p:cNvSpPr>
            <a:spLocks noGrp="1"/>
          </p:cNvSpPr>
          <p:nvPr>
            <p:ph idx="35"/>
          </p:nvPr>
        </p:nvSpPr>
        <p:spPr>
          <a:xfrm>
            <a:off x="2792760" y="908720"/>
            <a:ext cx="432048" cy="5472608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lIns="0" tIns="36000" rIns="0" bIns="0" anchor="t">
            <a:noAutofit/>
          </a:bodyPr>
          <a:lstStyle>
            <a:lvl1pPr marL="3175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200"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57"/>
          </p:nvPr>
        </p:nvSpPr>
        <p:spPr>
          <a:xfrm>
            <a:off x="3296816" y="908720"/>
            <a:ext cx="432048" cy="5472608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lIns="0" tIns="36000" rIns="0" bIns="0" anchor="t">
            <a:noAutofit/>
          </a:bodyPr>
          <a:lstStyle>
            <a:lvl1pPr marL="3175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200"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4" name="Content Placeholder 2"/>
          <p:cNvSpPr>
            <a:spLocks noGrp="1"/>
          </p:cNvSpPr>
          <p:nvPr>
            <p:ph idx="58"/>
          </p:nvPr>
        </p:nvSpPr>
        <p:spPr>
          <a:xfrm>
            <a:off x="3800872" y="908720"/>
            <a:ext cx="432048" cy="5472608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lIns="0" tIns="36000" rIns="0" bIns="0" anchor="t">
            <a:noAutofit/>
          </a:bodyPr>
          <a:lstStyle>
            <a:lvl1pPr marL="3175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200"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5" name="Content Placeholder 2"/>
          <p:cNvSpPr>
            <a:spLocks noGrp="1"/>
          </p:cNvSpPr>
          <p:nvPr>
            <p:ph idx="59"/>
          </p:nvPr>
        </p:nvSpPr>
        <p:spPr>
          <a:xfrm>
            <a:off x="4304928" y="908720"/>
            <a:ext cx="432048" cy="5472608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lIns="0" tIns="36000" rIns="0" bIns="0" anchor="t">
            <a:noAutofit/>
          </a:bodyPr>
          <a:lstStyle>
            <a:lvl1pPr marL="3175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200"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6" name="Content Placeholder 2"/>
          <p:cNvSpPr>
            <a:spLocks noGrp="1"/>
          </p:cNvSpPr>
          <p:nvPr>
            <p:ph idx="60"/>
          </p:nvPr>
        </p:nvSpPr>
        <p:spPr>
          <a:xfrm>
            <a:off x="4808984" y="908720"/>
            <a:ext cx="432048" cy="5472608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lIns="0" tIns="36000" rIns="0" bIns="0" anchor="t">
            <a:noAutofit/>
          </a:bodyPr>
          <a:lstStyle>
            <a:lvl1pPr marL="3175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200"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7" name="Content Placeholder 2"/>
          <p:cNvSpPr>
            <a:spLocks noGrp="1"/>
          </p:cNvSpPr>
          <p:nvPr>
            <p:ph idx="61"/>
          </p:nvPr>
        </p:nvSpPr>
        <p:spPr>
          <a:xfrm>
            <a:off x="5313040" y="908720"/>
            <a:ext cx="432048" cy="5472608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lIns="0" tIns="36000" rIns="0" bIns="0" anchor="t">
            <a:noAutofit/>
          </a:bodyPr>
          <a:lstStyle>
            <a:lvl1pPr marL="3175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200"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8" name="Content Placeholder 2"/>
          <p:cNvSpPr>
            <a:spLocks noGrp="1"/>
          </p:cNvSpPr>
          <p:nvPr>
            <p:ph idx="62"/>
          </p:nvPr>
        </p:nvSpPr>
        <p:spPr>
          <a:xfrm>
            <a:off x="5817096" y="908720"/>
            <a:ext cx="432048" cy="5472608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lIns="0" tIns="36000" rIns="0" bIns="0" anchor="t">
            <a:noAutofit/>
          </a:bodyPr>
          <a:lstStyle>
            <a:lvl1pPr marL="3175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200"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0" name="Content Placeholder 2"/>
          <p:cNvSpPr>
            <a:spLocks noGrp="1"/>
          </p:cNvSpPr>
          <p:nvPr>
            <p:ph idx="63"/>
          </p:nvPr>
        </p:nvSpPr>
        <p:spPr>
          <a:xfrm>
            <a:off x="6321152" y="908720"/>
            <a:ext cx="432048" cy="5472608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lIns="0" tIns="36000" rIns="0" bIns="0" anchor="t">
            <a:noAutofit/>
          </a:bodyPr>
          <a:lstStyle>
            <a:lvl1pPr marL="3175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200"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1" name="Content Placeholder 2"/>
          <p:cNvSpPr>
            <a:spLocks noGrp="1"/>
          </p:cNvSpPr>
          <p:nvPr>
            <p:ph idx="64"/>
          </p:nvPr>
        </p:nvSpPr>
        <p:spPr>
          <a:xfrm>
            <a:off x="6825208" y="908720"/>
            <a:ext cx="432048" cy="5472608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lIns="0" tIns="36000" rIns="0" bIns="0" anchor="t">
            <a:noAutofit/>
          </a:bodyPr>
          <a:lstStyle>
            <a:lvl1pPr marL="3175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200"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2" name="Content Placeholder 2"/>
          <p:cNvSpPr>
            <a:spLocks noGrp="1"/>
          </p:cNvSpPr>
          <p:nvPr>
            <p:ph idx="65"/>
          </p:nvPr>
        </p:nvSpPr>
        <p:spPr>
          <a:xfrm>
            <a:off x="7329264" y="908720"/>
            <a:ext cx="432048" cy="5472608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lIns="0" tIns="36000" rIns="0" bIns="0" anchor="t">
            <a:noAutofit/>
          </a:bodyPr>
          <a:lstStyle>
            <a:lvl1pPr marL="3175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200"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3" name="Content Placeholder 2"/>
          <p:cNvSpPr>
            <a:spLocks noGrp="1"/>
          </p:cNvSpPr>
          <p:nvPr>
            <p:ph idx="66"/>
          </p:nvPr>
        </p:nvSpPr>
        <p:spPr>
          <a:xfrm>
            <a:off x="7833320" y="908720"/>
            <a:ext cx="432048" cy="5472608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lIns="0" tIns="36000" rIns="0" bIns="0" anchor="t">
            <a:noAutofit/>
          </a:bodyPr>
          <a:lstStyle>
            <a:lvl1pPr marL="3175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200"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4" name="Content Placeholder 2"/>
          <p:cNvSpPr>
            <a:spLocks noGrp="1"/>
          </p:cNvSpPr>
          <p:nvPr>
            <p:ph idx="67"/>
          </p:nvPr>
        </p:nvSpPr>
        <p:spPr>
          <a:xfrm>
            <a:off x="8337376" y="908720"/>
            <a:ext cx="432048" cy="5472608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lIns="0" tIns="36000" rIns="0" bIns="0" anchor="t">
            <a:noAutofit/>
          </a:bodyPr>
          <a:lstStyle>
            <a:lvl1pPr marL="3175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200"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2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2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324002"/>
            <a:ext cx="8496944" cy="3323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400" b="1" kern="1200" noProof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pt-PT" dirty="0"/>
          </a:p>
        </p:txBody>
      </p:sp>
      <p:sp>
        <p:nvSpPr>
          <p:cNvPr id="103" name="Content Placeholder 2"/>
          <p:cNvSpPr>
            <a:spLocks noGrp="1"/>
          </p:cNvSpPr>
          <p:nvPr>
            <p:ph idx="47"/>
          </p:nvPr>
        </p:nvSpPr>
        <p:spPr>
          <a:xfrm>
            <a:off x="2792760" y="1412776"/>
            <a:ext cx="1440160" cy="288032"/>
          </a:xfrm>
          <a:prstGeom prst="rect">
            <a:avLst/>
          </a:prstGeom>
          <a:solidFill>
            <a:schemeClr val="tx2"/>
          </a:solidFill>
        </p:spPr>
        <p:txBody>
          <a:bodyPr wrap="square" lIns="0" tIns="18000" rIns="0" bIns="0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00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0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48"/>
          </p:nvPr>
        </p:nvSpPr>
        <p:spPr>
          <a:xfrm>
            <a:off x="3296816" y="1916832"/>
            <a:ext cx="1440160" cy="288032"/>
          </a:xfrm>
          <a:prstGeom prst="rect">
            <a:avLst/>
          </a:prstGeom>
          <a:solidFill>
            <a:schemeClr val="tx2"/>
          </a:solidFill>
        </p:spPr>
        <p:txBody>
          <a:bodyPr wrap="square" lIns="0" tIns="18000" rIns="0" bIns="0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00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0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49"/>
          </p:nvPr>
        </p:nvSpPr>
        <p:spPr>
          <a:xfrm>
            <a:off x="3800872" y="2420888"/>
            <a:ext cx="1440160" cy="288032"/>
          </a:xfrm>
          <a:prstGeom prst="rect">
            <a:avLst/>
          </a:prstGeom>
          <a:solidFill>
            <a:schemeClr val="tx2"/>
          </a:solidFill>
        </p:spPr>
        <p:txBody>
          <a:bodyPr wrap="square" lIns="0" tIns="18000" rIns="0" bIns="0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00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0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idx="50"/>
          </p:nvPr>
        </p:nvSpPr>
        <p:spPr>
          <a:xfrm>
            <a:off x="4304928" y="2924944"/>
            <a:ext cx="1440160" cy="288032"/>
          </a:xfrm>
          <a:prstGeom prst="rect">
            <a:avLst/>
          </a:prstGeom>
          <a:solidFill>
            <a:schemeClr val="tx2"/>
          </a:solidFill>
        </p:spPr>
        <p:txBody>
          <a:bodyPr wrap="square" lIns="0" tIns="18000" rIns="0" bIns="0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00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0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51"/>
          </p:nvPr>
        </p:nvSpPr>
        <p:spPr>
          <a:xfrm>
            <a:off x="4808984" y="3429000"/>
            <a:ext cx="1440160" cy="288032"/>
          </a:xfrm>
          <a:prstGeom prst="rect">
            <a:avLst/>
          </a:prstGeom>
          <a:solidFill>
            <a:schemeClr val="tx2"/>
          </a:solidFill>
        </p:spPr>
        <p:txBody>
          <a:bodyPr wrap="square" lIns="0" tIns="18000" rIns="0" bIns="0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00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0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52"/>
          </p:nvPr>
        </p:nvSpPr>
        <p:spPr>
          <a:xfrm>
            <a:off x="5313040" y="3933056"/>
            <a:ext cx="1440160" cy="288032"/>
          </a:xfrm>
          <a:prstGeom prst="rect">
            <a:avLst/>
          </a:prstGeom>
          <a:solidFill>
            <a:schemeClr val="tx2"/>
          </a:solidFill>
        </p:spPr>
        <p:txBody>
          <a:bodyPr wrap="square" lIns="0" tIns="18000" rIns="0" bIns="0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00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0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53"/>
          </p:nvPr>
        </p:nvSpPr>
        <p:spPr>
          <a:xfrm>
            <a:off x="5817096" y="4437112"/>
            <a:ext cx="1440160" cy="288032"/>
          </a:xfrm>
          <a:prstGeom prst="rect">
            <a:avLst/>
          </a:prstGeom>
          <a:solidFill>
            <a:schemeClr val="tx2"/>
          </a:solidFill>
        </p:spPr>
        <p:txBody>
          <a:bodyPr wrap="square" lIns="0" tIns="18000" rIns="0" bIns="0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00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0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54"/>
          </p:nvPr>
        </p:nvSpPr>
        <p:spPr>
          <a:xfrm>
            <a:off x="6321152" y="4941168"/>
            <a:ext cx="1440160" cy="288032"/>
          </a:xfrm>
          <a:prstGeom prst="rect">
            <a:avLst/>
          </a:prstGeom>
          <a:solidFill>
            <a:schemeClr val="tx2"/>
          </a:solidFill>
        </p:spPr>
        <p:txBody>
          <a:bodyPr wrap="square" lIns="0" tIns="18000" rIns="0" bIns="0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00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0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4" name="Content Placeholder 2"/>
          <p:cNvSpPr>
            <a:spLocks noGrp="1"/>
          </p:cNvSpPr>
          <p:nvPr>
            <p:ph idx="55"/>
          </p:nvPr>
        </p:nvSpPr>
        <p:spPr>
          <a:xfrm>
            <a:off x="6825208" y="5445224"/>
            <a:ext cx="1440160" cy="288032"/>
          </a:xfrm>
          <a:prstGeom prst="rect">
            <a:avLst/>
          </a:prstGeom>
          <a:solidFill>
            <a:schemeClr val="tx2"/>
          </a:solidFill>
        </p:spPr>
        <p:txBody>
          <a:bodyPr wrap="square" lIns="0" tIns="18000" rIns="0" bIns="0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00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0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5" name="Content Placeholder 2"/>
          <p:cNvSpPr>
            <a:spLocks noGrp="1"/>
          </p:cNvSpPr>
          <p:nvPr>
            <p:ph idx="56"/>
          </p:nvPr>
        </p:nvSpPr>
        <p:spPr>
          <a:xfrm>
            <a:off x="7329264" y="5949280"/>
            <a:ext cx="1440160" cy="288032"/>
          </a:xfrm>
          <a:prstGeom prst="rect">
            <a:avLst/>
          </a:prstGeom>
          <a:solidFill>
            <a:schemeClr val="tx2"/>
          </a:solidFill>
        </p:spPr>
        <p:txBody>
          <a:bodyPr wrap="square" lIns="0" tIns="18000" rIns="0" bIns="0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290000"/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SzPct val="280000"/>
              <a:buFontTx/>
              <a:buNone/>
              <a:defRPr lang="pt-PT" sz="100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0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77"/>
          </p:nvPr>
        </p:nvSpPr>
        <p:spPr>
          <a:xfrm>
            <a:off x="344488" y="6597650"/>
            <a:ext cx="8712200" cy="144463"/>
          </a:xfrm>
          <a:prstGeom prst="rect">
            <a:avLst/>
          </a:prstGeom>
        </p:spPr>
        <p:txBody>
          <a:bodyPr wrap="square" lIns="0" tIns="0" rIns="0" bIns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rgbClr val="B0B9C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78"/>
          </p:nvPr>
        </p:nvSpPr>
        <p:spPr>
          <a:xfrm>
            <a:off x="9056688" y="6597650"/>
            <a:ext cx="849312" cy="144463"/>
          </a:xfrm>
          <a:prstGeom prst="rect">
            <a:avLst/>
          </a:prstGeom>
        </p:spPr>
        <p:txBody>
          <a:bodyPr wrap="none" lIns="0" tIns="0" rIns="0" bIns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rgbClr val="B0B9C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8FE588F-A29F-43F1-BD67-A10E17114D53}" type="slidenum">
              <a:rPr lang="pt-PT"/>
              <a:pPr>
                <a:defRPr/>
              </a:pPr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729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324002"/>
            <a:ext cx="8496944" cy="3323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400" b="1" kern="1200" noProof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pt-PT" noProof="0" dirty="0" err="1" smtClean="0"/>
              <a:t>Click</a:t>
            </a:r>
            <a:r>
              <a:rPr lang="pt-PT" dirty="0" smtClean="0"/>
              <a:t> </a:t>
            </a:r>
            <a:r>
              <a:rPr lang="pt-PT" noProof="0" dirty="0" smtClean="0"/>
              <a:t>to</a:t>
            </a:r>
            <a:r>
              <a:rPr lang="pt-PT" dirty="0" smtClean="0"/>
              <a:t>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520" y="908720"/>
            <a:ext cx="8208912" cy="547260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18000" indent="0">
              <a:lnSpc>
                <a:spcPct val="90000"/>
              </a:lnSpc>
              <a:spcBef>
                <a:spcPts val="1000"/>
              </a:spcBef>
              <a:buFontTx/>
              <a:buNone/>
              <a:defRPr sz="1800">
                <a:latin typeface="Arial" pitchFamily="34" charset="0"/>
                <a:cs typeface="Arial" pitchFamily="34" charset="0"/>
              </a:defRPr>
            </a:lvl1pPr>
            <a:lvl2pPr marL="18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Symbol" pitchFamily="18" charset="2"/>
              <a:buChar char=""/>
              <a:defRPr sz="1800">
                <a:latin typeface="Arial" pitchFamily="34" charset="0"/>
                <a:cs typeface="Arial" pitchFamily="34" charset="0"/>
              </a:defRPr>
            </a:lvl2pPr>
            <a:lvl3pPr marL="36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tabLst/>
              <a:defRPr sz="1600">
                <a:latin typeface="Arial" pitchFamily="34" charset="0"/>
                <a:cs typeface="Arial" pitchFamily="34" charset="0"/>
              </a:defRPr>
            </a:lvl3pPr>
            <a:lvl4pPr marL="504000" indent="-144000" defTabSz="900113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sz="1400">
                <a:latin typeface="Arial" pitchFamily="34" charset="0"/>
                <a:cs typeface="Arial" pitchFamily="34" charset="0"/>
              </a:defRPr>
            </a:lvl4pPr>
            <a:lvl5pPr marL="648000" indent="-144000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lang="pt-PT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88000" marR="0" indent="-27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+mj-lt"/>
              <a:buAutoNum type="alphaLcParenR"/>
              <a:tabLst/>
              <a:defRPr lang="pt-PT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378000" indent="-36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rabicPeriod"/>
              <a:defRPr sz="1800">
                <a:latin typeface="Arial" pitchFamily="34" charset="0"/>
                <a:cs typeface="Arial" pitchFamily="34" charset="0"/>
              </a:defRPr>
            </a:lvl7pPr>
            <a:lvl8pPr marL="648000" indent="-271463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lphaLcParenR"/>
              <a:defRPr sz="1800" baseline="0">
                <a:latin typeface="Arial" pitchFamily="34" charset="0"/>
                <a:cs typeface="Arial" pitchFamily="34" charset="0"/>
              </a:defRPr>
            </a:lvl8pPr>
            <a:lvl9pPr marL="918000" indent="-27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romanLcPeriod"/>
              <a:defRPr sz="18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7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44488" y="6597650"/>
            <a:ext cx="8712200" cy="144463"/>
          </a:xfrm>
          <a:prstGeom prst="rect">
            <a:avLst/>
          </a:prstGeom>
        </p:spPr>
        <p:txBody>
          <a:bodyPr wrap="square" lIns="0" tIns="0" rIns="0" bIns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056688" y="6597650"/>
            <a:ext cx="849312" cy="144463"/>
          </a:xfrm>
          <a:prstGeom prst="rect">
            <a:avLst/>
          </a:prstGeom>
        </p:spPr>
        <p:txBody>
          <a:bodyPr wrap="none" lIns="0" tIns="0" rIns="0" bIns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D15CB7-A126-4292-AEDC-F17A3E1525A0}" type="slidenum">
              <a:rPr lang="pt-PT"/>
              <a:pPr>
                <a:defRPr/>
              </a:pPr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6715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Sub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324002"/>
            <a:ext cx="8496943" cy="3323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400" b="1" kern="1200" noProof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pt-PT" noProof="0" dirty="0" err="1" smtClean="0"/>
              <a:t>Click</a:t>
            </a:r>
            <a:r>
              <a:rPr lang="pt-PT" dirty="0" smtClean="0"/>
              <a:t> </a:t>
            </a:r>
            <a:r>
              <a:rPr lang="pt-PT" noProof="0" dirty="0" smtClean="0"/>
              <a:t>to</a:t>
            </a:r>
            <a:r>
              <a:rPr lang="pt-PT" dirty="0" smtClean="0"/>
              <a:t>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pt-PT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344488" y="908721"/>
            <a:ext cx="8496944" cy="221599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l">
              <a:lnSpc>
                <a:spcPct val="80000"/>
              </a:lnSpc>
              <a:buNone/>
              <a:defRPr sz="1800" b="1">
                <a:solidFill>
                  <a:schemeClr val="tx1"/>
                </a:solidFill>
              </a:defRPr>
            </a:lvl8pPr>
            <a:lvl9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subtitle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</a:t>
            </a:r>
            <a:endParaRPr lang="pt-PT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2520" y="1412776"/>
            <a:ext cx="8208912" cy="4968552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18000" indent="0">
              <a:lnSpc>
                <a:spcPct val="90000"/>
              </a:lnSpc>
              <a:spcBef>
                <a:spcPts val="1000"/>
              </a:spcBef>
              <a:buFontTx/>
              <a:buNone/>
              <a:defRPr sz="1800">
                <a:latin typeface="Arial" pitchFamily="34" charset="0"/>
                <a:cs typeface="Arial" pitchFamily="34" charset="0"/>
              </a:defRPr>
            </a:lvl1pPr>
            <a:lvl2pPr marL="18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Symbol" pitchFamily="18" charset="2"/>
              <a:buChar char=""/>
              <a:defRPr sz="1800">
                <a:latin typeface="Arial" pitchFamily="34" charset="0"/>
                <a:cs typeface="Arial" pitchFamily="34" charset="0"/>
              </a:defRPr>
            </a:lvl2pPr>
            <a:lvl3pPr marL="36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tabLst/>
              <a:defRPr sz="1600">
                <a:latin typeface="Arial" pitchFamily="34" charset="0"/>
                <a:cs typeface="Arial" pitchFamily="34" charset="0"/>
              </a:defRPr>
            </a:lvl3pPr>
            <a:lvl4pPr marL="504000" indent="-144000" defTabSz="900113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sz="1400">
                <a:latin typeface="Arial" pitchFamily="34" charset="0"/>
                <a:cs typeface="Arial" pitchFamily="34" charset="0"/>
              </a:defRPr>
            </a:lvl4pPr>
            <a:lvl5pPr marL="648000" indent="-144000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lang="pt-PT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88000" marR="0" indent="-27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+mj-lt"/>
              <a:buAutoNum type="alphaLcParenR"/>
              <a:tabLst/>
              <a:defRPr lang="pt-PT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378000" indent="-36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rabicPeriod"/>
              <a:defRPr sz="1800">
                <a:latin typeface="Arial" pitchFamily="34" charset="0"/>
                <a:cs typeface="Arial" pitchFamily="34" charset="0"/>
              </a:defRPr>
            </a:lvl7pPr>
            <a:lvl8pPr marL="648000" indent="-271463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lphaLcParenR"/>
              <a:defRPr sz="1800" baseline="0">
                <a:latin typeface="Arial" pitchFamily="34" charset="0"/>
                <a:cs typeface="Arial" pitchFamily="34" charset="0"/>
              </a:defRPr>
            </a:lvl8pPr>
            <a:lvl9pPr marL="918000" indent="-27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romanLcPeriod"/>
              <a:defRPr sz="18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7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44488" y="6597650"/>
            <a:ext cx="8712200" cy="144463"/>
          </a:xfrm>
          <a:prstGeom prst="rect">
            <a:avLst/>
          </a:prstGeom>
        </p:spPr>
        <p:txBody>
          <a:bodyPr wrap="square" lIns="0" tIns="0" rIns="0" bIns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9056688" y="6597650"/>
            <a:ext cx="849312" cy="144463"/>
          </a:xfrm>
          <a:prstGeom prst="rect">
            <a:avLst/>
          </a:prstGeom>
        </p:spPr>
        <p:txBody>
          <a:bodyPr wrap="none" lIns="0" tIns="0" rIns="0" bIns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D2EE45-FDB0-4F7E-90AF-C4B74B0A6CEA}" type="slidenum">
              <a:rPr lang="pt-PT"/>
              <a:pPr>
                <a:defRPr/>
              </a:pPr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9026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324002"/>
            <a:ext cx="8496944" cy="3323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400" b="1" kern="1200" noProof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pt-PT" noProof="0" dirty="0" err="1" smtClean="0"/>
              <a:t>Click</a:t>
            </a:r>
            <a:r>
              <a:rPr lang="pt-PT" dirty="0" smtClean="0"/>
              <a:t> </a:t>
            </a:r>
            <a:r>
              <a:rPr lang="pt-PT" noProof="0" dirty="0" smtClean="0"/>
              <a:t>to</a:t>
            </a:r>
            <a:r>
              <a:rPr lang="pt-PT" dirty="0" smtClean="0"/>
              <a:t>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pt-PT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344488" y="908721"/>
            <a:ext cx="8496943" cy="221599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l">
              <a:lnSpc>
                <a:spcPct val="80000"/>
              </a:lnSpc>
              <a:buNone/>
              <a:defRPr sz="1800" b="1">
                <a:solidFill>
                  <a:schemeClr val="tx1"/>
                </a:solidFill>
              </a:defRPr>
            </a:lvl8pPr>
            <a:lvl9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subtitle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</a:t>
            </a:r>
            <a:endParaRPr lang="pt-PT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2520" y="1412776"/>
            <a:ext cx="3888431" cy="4968552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18000" indent="0">
              <a:lnSpc>
                <a:spcPct val="90000"/>
              </a:lnSpc>
              <a:spcBef>
                <a:spcPts val="1000"/>
              </a:spcBef>
              <a:buFontTx/>
              <a:buNone/>
              <a:defRPr sz="1800">
                <a:latin typeface="Arial" pitchFamily="34" charset="0"/>
                <a:cs typeface="Arial" pitchFamily="34" charset="0"/>
              </a:defRPr>
            </a:lvl1pPr>
            <a:lvl2pPr marL="18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Symbol" pitchFamily="18" charset="2"/>
              <a:buChar char=""/>
              <a:defRPr sz="1800">
                <a:latin typeface="Arial" pitchFamily="34" charset="0"/>
                <a:cs typeface="Arial" pitchFamily="34" charset="0"/>
              </a:defRPr>
            </a:lvl2pPr>
            <a:lvl3pPr marL="36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tabLst/>
              <a:defRPr sz="1600">
                <a:latin typeface="Arial" pitchFamily="34" charset="0"/>
                <a:cs typeface="Arial" pitchFamily="34" charset="0"/>
              </a:defRPr>
            </a:lvl3pPr>
            <a:lvl4pPr marL="504000" indent="-144000" defTabSz="900113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sz="1400">
                <a:latin typeface="Arial" pitchFamily="34" charset="0"/>
                <a:cs typeface="Arial" pitchFamily="34" charset="0"/>
              </a:defRPr>
            </a:lvl4pPr>
            <a:lvl5pPr marL="648000" indent="-144000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lang="pt-PT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88000" marR="0" indent="-27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+mj-lt"/>
              <a:buAutoNum type="alphaLcParenR"/>
              <a:tabLst/>
              <a:defRPr lang="pt-PT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378000" indent="-36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rabicPeriod"/>
              <a:defRPr sz="1800">
                <a:latin typeface="Arial" pitchFamily="34" charset="0"/>
                <a:cs typeface="Arial" pitchFamily="34" charset="0"/>
              </a:defRPr>
            </a:lvl7pPr>
            <a:lvl8pPr marL="648000" indent="-271463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lphaLcParenR"/>
              <a:defRPr sz="1800" baseline="0">
                <a:latin typeface="Arial" pitchFamily="34" charset="0"/>
                <a:cs typeface="Arial" pitchFamily="34" charset="0"/>
              </a:defRPr>
            </a:lvl8pPr>
            <a:lvl9pPr marL="918000" indent="-27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romanLcPeriod"/>
              <a:defRPr sz="18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7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4953000" y="1412776"/>
            <a:ext cx="3888432" cy="4968552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18000" indent="0">
              <a:lnSpc>
                <a:spcPct val="90000"/>
              </a:lnSpc>
              <a:spcBef>
                <a:spcPts val="1000"/>
              </a:spcBef>
              <a:buFontTx/>
              <a:buNone/>
              <a:defRPr sz="1800">
                <a:latin typeface="Arial" pitchFamily="34" charset="0"/>
                <a:cs typeface="Arial" pitchFamily="34" charset="0"/>
              </a:defRPr>
            </a:lvl1pPr>
            <a:lvl2pPr marL="18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Symbol" pitchFamily="18" charset="2"/>
              <a:buChar char=""/>
              <a:defRPr sz="1800">
                <a:latin typeface="Arial" pitchFamily="34" charset="0"/>
                <a:cs typeface="Arial" pitchFamily="34" charset="0"/>
              </a:defRPr>
            </a:lvl2pPr>
            <a:lvl3pPr marL="36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tabLst/>
              <a:defRPr sz="1600">
                <a:latin typeface="Arial" pitchFamily="34" charset="0"/>
                <a:cs typeface="Arial" pitchFamily="34" charset="0"/>
              </a:defRPr>
            </a:lvl3pPr>
            <a:lvl4pPr marL="504000" indent="-144000" defTabSz="900113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sz="1400">
                <a:latin typeface="Arial" pitchFamily="34" charset="0"/>
                <a:cs typeface="Arial" pitchFamily="34" charset="0"/>
              </a:defRPr>
            </a:lvl4pPr>
            <a:lvl5pPr marL="648000" indent="-144000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lang="pt-PT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88000" marR="0" indent="-27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+mj-lt"/>
              <a:buAutoNum type="alphaLcParenR"/>
              <a:tabLst/>
              <a:defRPr lang="pt-PT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378000" indent="-36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rabicPeriod"/>
              <a:defRPr sz="1800">
                <a:latin typeface="Arial" pitchFamily="34" charset="0"/>
                <a:cs typeface="Arial" pitchFamily="34" charset="0"/>
              </a:defRPr>
            </a:lvl7pPr>
            <a:lvl8pPr marL="648000" indent="-271463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lphaLcParenR"/>
              <a:defRPr sz="1800" baseline="0">
                <a:latin typeface="Arial" pitchFamily="34" charset="0"/>
                <a:cs typeface="Arial" pitchFamily="34" charset="0"/>
              </a:defRPr>
            </a:lvl8pPr>
            <a:lvl9pPr marL="918000" indent="-27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romanLcPeriod"/>
              <a:defRPr sz="18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7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344488" y="6597650"/>
            <a:ext cx="8712200" cy="144463"/>
          </a:xfrm>
          <a:prstGeom prst="rect">
            <a:avLst/>
          </a:prstGeom>
        </p:spPr>
        <p:txBody>
          <a:bodyPr wrap="square" lIns="0" tIns="0" rIns="0" bIns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9"/>
          </p:nvPr>
        </p:nvSpPr>
        <p:spPr>
          <a:xfrm>
            <a:off x="9056688" y="6597650"/>
            <a:ext cx="849312" cy="144463"/>
          </a:xfrm>
          <a:prstGeom prst="rect">
            <a:avLst/>
          </a:prstGeom>
        </p:spPr>
        <p:txBody>
          <a:bodyPr wrap="none" lIns="0" tIns="0" rIns="0" bIns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FA9BFFC-A46D-4E21-9D02-AE1E4A419652}" type="slidenum">
              <a:rPr lang="pt-PT"/>
              <a:pPr>
                <a:defRPr/>
              </a:pPr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0315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28"/>
          </p:nvPr>
        </p:nvSpPr>
        <p:spPr>
          <a:xfrm>
            <a:off x="632520" y="4869160"/>
            <a:ext cx="2232247" cy="1512168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18000" indent="0">
              <a:lnSpc>
                <a:spcPct val="90000"/>
              </a:lnSpc>
              <a:spcBef>
                <a:spcPts val="1000"/>
              </a:spcBef>
              <a:buFontTx/>
              <a:buNone/>
              <a:defRPr sz="1800">
                <a:latin typeface="Arial" pitchFamily="34" charset="0"/>
                <a:cs typeface="Arial" pitchFamily="34" charset="0"/>
              </a:defRPr>
            </a:lvl1pPr>
            <a:lvl2pPr marL="18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Symbol" pitchFamily="18" charset="2"/>
              <a:buChar char=""/>
              <a:defRPr sz="1800">
                <a:latin typeface="Arial" pitchFamily="34" charset="0"/>
                <a:cs typeface="Arial" pitchFamily="34" charset="0"/>
              </a:defRPr>
            </a:lvl2pPr>
            <a:lvl3pPr marL="36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tabLst/>
              <a:defRPr sz="1600">
                <a:latin typeface="Arial" pitchFamily="34" charset="0"/>
                <a:cs typeface="Arial" pitchFamily="34" charset="0"/>
              </a:defRPr>
            </a:lvl3pPr>
            <a:lvl4pPr marL="504000" indent="-144000" defTabSz="900113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sz="1400">
                <a:latin typeface="Arial" pitchFamily="34" charset="0"/>
                <a:cs typeface="Arial" pitchFamily="34" charset="0"/>
              </a:defRPr>
            </a:lvl4pPr>
            <a:lvl5pPr marL="648000" indent="-144000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lang="pt-PT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88000" marR="0" indent="-27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+mj-lt"/>
              <a:buAutoNum type="alphaLcParenR"/>
              <a:tabLst/>
              <a:defRPr lang="pt-PT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378000" indent="-36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rabicPeriod"/>
              <a:defRPr sz="1800">
                <a:latin typeface="Arial" pitchFamily="34" charset="0"/>
                <a:cs typeface="Arial" pitchFamily="34" charset="0"/>
              </a:defRPr>
            </a:lvl7pPr>
            <a:lvl8pPr marL="648000" indent="-271463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lphaLcParenR"/>
              <a:defRPr sz="1800" baseline="0">
                <a:latin typeface="Arial" pitchFamily="34" charset="0"/>
                <a:cs typeface="Arial" pitchFamily="34" charset="0"/>
              </a:defRPr>
            </a:lvl8pPr>
            <a:lvl9pPr marL="918000" indent="-27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romanLcPeriod"/>
              <a:defRPr sz="18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</p:txBody>
      </p:sp>
      <p:sp>
        <p:nvSpPr>
          <p:cNvPr id="23" name="Content Placeholder 2"/>
          <p:cNvSpPr>
            <a:spLocks noGrp="1"/>
          </p:cNvSpPr>
          <p:nvPr>
            <p:ph idx="29"/>
          </p:nvPr>
        </p:nvSpPr>
        <p:spPr>
          <a:xfrm>
            <a:off x="3152800" y="4869160"/>
            <a:ext cx="5688632" cy="1512168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18000" indent="0">
              <a:lnSpc>
                <a:spcPct val="90000"/>
              </a:lnSpc>
              <a:spcBef>
                <a:spcPts val="1000"/>
              </a:spcBef>
              <a:buFontTx/>
              <a:buNone/>
              <a:defRPr sz="1800">
                <a:latin typeface="Arial" pitchFamily="34" charset="0"/>
                <a:cs typeface="Arial" pitchFamily="34" charset="0"/>
              </a:defRPr>
            </a:lvl1pPr>
            <a:lvl2pPr marL="18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Symbol" pitchFamily="18" charset="2"/>
              <a:buChar char=""/>
              <a:defRPr sz="1800">
                <a:latin typeface="Arial" pitchFamily="34" charset="0"/>
                <a:cs typeface="Arial" pitchFamily="34" charset="0"/>
              </a:defRPr>
            </a:lvl2pPr>
            <a:lvl3pPr marL="36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tabLst/>
              <a:defRPr sz="1600">
                <a:latin typeface="Arial" pitchFamily="34" charset="0"/>
                <a:cs typeface="Arial" pitchFamily="34" charset="0"/>
              </a:defRPr>
            </a:lvl3pPr>
            <a:lvl4pPr marL="504000" indent="-144000" defTabSz="900113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sz="1400">
                <a:latin typeface="Arial" pitchFamily="34" charset="0"/>
                <a:cs typeface="Arial" pitchFamily="34" charset="0"/>
              </a:defRPr>
            </a:lvl4pPr>
            <a:lvl5pPr marL="648000" indent="-144000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lang="pt-PT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88000" marR="0" indent="-27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+mj-lt"/>
              <a:buAutoNum type="alphaLcParenR"/>
              <a:tabLst/>
              <a:defRPr lang="pt-PT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378000" indent="-36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rabicPeriod"/>
              <a:defRPr sz="1800">
                <a:latin typeface="Arial" pitchFamily="34" charset="0"/>
                <a:cs typeface="Arial" pitchFamily="34" charset="0"/>
              </a:defRPr>
            </a:lvl7pPr>
            <a:lvl8pPr marL="648000" indent="-271463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lphaLcParenR"/>
              <a:defRPr sz="1800" baseline="0">
                <a:latin typeface="Arial" pitchFamily="34" charset="0"/>
                <a:cs typeface="Arial" pitchFamily="34" charset="0"/>
              </a:defRPr>
            </a:lvl8pPr>
            <a:lvl9pPr marL="918000" indent="-27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romanLcPeriod"/>
              <a:defRPr sz="18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en-US" noProof="0" dirty="0" smtClean="0"/>
          </a:p>
        </p:txBody>
      </p:sp>
      <p:sp>
        <p:nvSpPr>
          <p:cNvPr id="17" name="Content Placeholder 2"/>
          <p:cNvSpPr>
            <a:spLocks noGrp="1"/>
          </p:cNvSpPr>
          <p:nvPr>
            <p:ph idx="26"/>
          </p:nvPr>
        </p:nvSpPr>
        <p:spPr>
          <a:xfrm>
            <a:off x="632520" y="3140968"/>
            <a:ext cx="2232247" cy="1512168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18000" indent="0">
              <a:lnSpc>
                <a:spcPct val="90000"/>
              </a:lnSpc>
              <a:spcBef>
                <a:spcPts val="1000"/>
              </a:spcBef>
              <a:buFontTx/>
              <a:buNone/>
              <a:defRPr sz="1800">
                <a:latin typeface="Arial" pitchFamily="34" charset="0"/>
                <a:cs typeface="Arial" pitchFamily="34" charset="0"/>
              </a:defRPr>
            </a:lvl1pPr>
            <a:lvl2pPr marL="18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Symbol" pitchFamily="18" charset="2"/>
              <a:buChar char=""/>
              <a:defRPr sz="1800">
                <a:latin typeface="Arial" pitchFamily="34" charset="0"/>
                <a:cs typeface="Arial" pitchFamily="34" charset="0"/>
              </a:defRPr>
            </a:lvl2pPr>
            <a:lvl3pPr marL="36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tabLst/>
              <a:defRPr sz="1600">
                <a:latin typeface="Arial" pitchFamily="34" charset="0"/>
                <a:cs typeface="Arial" pitchFamily="34" charset="0"/>
              </a:defRPr>
            </a:lvl3pPr>
            <a:lvl4pPr marL="504000" indent="-144000" defTabSz="900113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sz="1400">
                <a:latin typeface="Arial" pitchFamily="34" charset="0"/>
                <a:cs typeface="Arial" pitchFamily="34" charset="0"/>
              </a:defRPr>
            </a:lvl4pPr>
            <a:lvl5pPr marL="648000" indent="-144000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lang="pt-PT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88000" marR="0" indent="-27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+mj-lt"/>
              <a:buAutoNum type="alphaLcParenR"/>
              <a:tabLst/>
              <a:defRPr lang="pt-PT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378000" indent="-36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rabicPeriod"/>
              <a:defRPr sz="1800">
                <a:latin typeface="Arial" pitchFamily="34" charset="0"/>
                <a:cs typeface="Arial" pitchFamily="34" charset="0"/>
              </a:defRPr>
            </a:lvl7pPr>
            <a:lvl8pPr marL="648000" indent="-271463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lphaLcParenR"/>
              <a:defRPr sz="1800" baseline="0">
                <a:latin typeface="Arial" pitchFamily="34" charset="0"/>
                <a:cs typeface="Arial" pitchFamily="34" charset="0"/>
              </a:defRPr>
            </a:lvl8pPr>
            <a:lvl9pPr marL="918000" indent="-27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romanLcPeriod"/>
              <a:defRPr sz="18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</p:txBody>
      </p:sp>
      <p:sp>
        <p:nvSpPr>
          <p:cNvPr id="21" name="Content Placeholder 2"/>
          <p:cNvSpPr>
            <a:spLocks noGrp="1"/>
          </p:cNvSpPr>
          <p:nvPr>
            <p:ph idx="27"/>
          </p:nvPr>
        </p:nvSpPr>
        <p:spPr>
          <a:xfrm>
            <a:off x="3152800" y="3140968"/>
            <a:ext cx="5688632" cy="1512168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18000" indent="0">
              <a:lnSpc>
                <a:spcPct val="90000"/>
              </a:lnSpc>
              <a:spcBef>
                <a:spcPts val="1000"/>
              </a:spcBef>
              <a:buFontTx/>
              <a:buNone/>
              <a:defRPr sz="1800">
                <a:latin typeface="Arial" pitchFamily="34" charset="0"/>
                <a:cs typeface="Arial" pitchFamily="34" charset="0"/>
              </a:defRPr>
            </a:lvl1pPr>
            <a:lvl2pPr marL="18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Symbol" pitchFamily="18" charset="2"/>
              <a:buChar char=""/>
              <a:defRPr sz="1800">
                <a:latin typeface="Arial" pitchFamily="34" charset="0"/>
                <a:cs typeface="Arial" pitchFamily="34" charset="0"/>
              </a:defRPr>
            </a:lvl2pPr>
            <a:lvl3pPr marL="36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tabLst/>
              <a:defRPr sz="1600">
                <a:latin typeface="Arial" pitchFamily="34" charset="0"/>
                <a:cs typeface="Arial" pitchFamily="34" charset="0"/>
              </a:defRPr>
            </a:lvl3pPr>
            <a:lvl4pPr marL="504000" indent="-144000" defTabSz="900113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sz="1400">
                <a:latin typeface="Arial" pitchFamily="34" charset="0"/>
                <a:cs typeface="Arial" pitchFamily="34" charset="0"/>
              </a:defRPr>
            </a:lvl4pPr>
            <a:lvl5pPr marL="648000" indent="-144000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lang="pt-PT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88000" marR="0" indent="-27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+mj-lt"/>
              <a:buAutoNum type="alphaLcParenR"/>
              <a:tabLst/>
              <a:defRPr lang="pt-PT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378000" indent="-36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rabicPeriod"/>
              <a:defRPr sz="1800">
                <a:latin typeface="Arial" pitchFamily="34" charset="0"/>
                <a:cs typeface="Arial" pitchFamily="34" charset="0"/>
              </a:defRPr>
            </a:lvl7pPr>
            <a:lvl8pPr marL="648000" indent="-271463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lphaLcParenR"/>
              <a:defRPr sz="1800" baseline="0">
                <a:latin typeface="Arial" pitchFamily="34" charset="0"/>
                <a:cs typeface="Arial" pitchFamily="34" charset="0"/>
              </a:defRPr>
            </a:lvl8pPr>
            <a:lvl9pPr marL="918000" indent="-27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romanLcPeriod"/>
              <a:defRPr sz="18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en-US" noProof="0" dirty="0" smtClean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32521" y="1412776"/>
            <a:ext cx="2232247" cy="1512168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18000" indent="0">
              <a:lnSpc>
                <a:spcPct val="90000"/>
              </a:lnSpc>
              <a:spcBef>
                <a:spcPts val="1000"/>
              </a:spcBef>
              <a:buFontTx/>
              <a:buNone/>
              <a:defRPr sz="1800">
                <a:latin typeface="Arial" pitchFamily="34" charset="0"/>
                <a:cs typeface="Arial" pitchFamily="34" charset="0"/>
              </a:defRPr>
            </a:lvl1pPr>
            <a:lvl2pPr marL="18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Symbol" pitchFamily="18" charset="2"/>
              <a:buChar char=""/>
              <a:defRPr sz="1800">
                <a:latin typeface="Arial" pitchFamily="34" charset="0"/>
                <a:cs typeface="Arial" pitchFamily="34" charset="0"/>
              </a:defRPr>
            </a:lvl2pPr>
            <a:lvl3pPr marL="36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tabLst/>
              <a:defRPr sz="1600">
                <a:latin typeface="Arial" pitchFamily="34" charset="0"/>
                <a:cs typeface="Arial" pitchFamily="34" charset="0"/>
              </a:defRPr>
            </a:lvl3pPr>
            <a:lvl4pPr marL="504000" indent="-144000" defTabSz="900113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sz="1400">
                <a:latin typeface="Arial" pitchFamily="34" charset="0"/>
                <a:cs typeface="Arial" pitchFamily="34" charset="0"/>
              </a:defRPr>
            </a:lvl4pPr>
            <a:lvl5pPr marL="648000" indent="-144000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lang="pt-PT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88000" marR="0" indent="-27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+mj-lt"/>
              <a:buAutoNum type="alphaLcParenR"/>
              <a:tabLst/>
              <a:defRPr lang="pt-PT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378000" indent="-36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rabicPeriod"/>
              <a:defRPr sz="1800">
                <a:latin typeface="Arial" pitchFamily="34" charset="0"/>
                <a:cs typeface="Arial" pitchFamily="34" charset="0"/>
              </a:defRPr>
            </a:lvl7pPr>
            <a:lvl8pPr marL="648000" indent="-271463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lphaLcParenR"/>
              <a:defRPr sz="1800" baseline="0">
                <a:latin typeface="Arial" pitchFamily="34" charset="0"/>
                <a:cs typeface="Arial" pitchFamily="34" charset="0"/>
              </a:defRPr>
            </a:lvl8pPr>
            <a:lvl9pPr marL="918000" indent="-27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romanLcPeriod"/>
              <a:defRPr sz="18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324002"/>
            <a:ext cx="8496943" cy="3323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400" b="1" kern="1200" noProof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pt-PT" noProof="0" dirty="0" err="1" smtClean="0"/>
              <a:t>Click</a:t>
            </a:r>
            <a:r>
              <a:rPr lang="pt-PT" dirty="0" smtClean="0"/>
              <a:t> </a:t>
            </a:r>
            <a:r>
              <a:rPr lang="pt-PT" noProof="0" dirty="0" smtClean="0"/>
              <a:t>to</a:t>
            </a:r>
            <a:r>
              <a:rPr lang="pt-PT" dirty="0" smtClean="0"/>
              <a:t>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pt-PT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344488" y="908721"/>
            <a:ext cx="8496944" cy="221599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l">
              <a:lnSpc>
                <a:spcPct val="80000"/>
              </a:lnSpc>
              <a:buNone/>
              <a:defRPr sz="1800" b="1">
                <a:solidFill>
                  <a:schemeClr val="tx1"/>
                </a:solidFill>
              </a:defRPr>
            </a:lvl8pPr>
            <a:lvl9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subtitle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</a:t>
            </a:r>
            <a:endParaRPr lang="pt-PT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25"/>
          </p:nvPr>
        </p:nvSpPr>
        <p:spPr>
          <a:xfrm>
            <a:off x="3152800" y="1412776"/>
            <a:ext cx="5688632" cy="1512168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18000" indent="0">
              <a:lnSpc>
                <a:spcPct val="90000"/>
              </a:lnSpc>
              <a:spcBef>
                <a:spcPts val="1000"/>
              </a:spcBef>
              <a:buFontTx/>
              <a:buNone/>
              <a:defRPr sz="1800">
                <a:latin typeface="Arial" pitchFamily="34" charset="0"/>
                <a:cs typeface="Arial" pitchFamily="34" charset="0"/>
              </a:defRPr>
            </a:lvl1pPr>
            <a:lvl2pPr marL="18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Symbol" pitchFamily="18" charset="2"/>
              <a:buChar char=""/>
              <a:defRPr sz="1800">
                <a:latin typeface="Arial" pitchFamily="34" charset="0"/>
                <a:cs typeface="Arial" pitchFamily="34" charset="0"/>
              </a:defRPr>
            </a:lvl2pPr>
            <a:lvl3pPr marL="36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tabLst/>
              <a:defRPr sz="1600">
                <a:latin typeface="Arial" pitchFamily="34" charset="0"/>
                <a:cs typeface="Arial" pitchFamily="34" charset="0"/>
              </a:defRPr>
            </a:lvl3pPr>
            <a:lvl4pPr marL="504000" indent="-144000" defTabSz="900113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sz="1400">
                <a:latin typeface="Arial" pitchFamily="34" charset="0"/>
                <a:cs typeface="Arial" pitchFamily="34" charset="0"/>
              </a:defRPr>
            </a:lvl4pPr>
            <a:lvl5pPr marL="648000" indent="-144000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lang="pt-PT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88000" marR="0" indent="-27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+mj-lt"/>
              <a:buAutoNum type="alphaLcParenR"/>
              <a:tabLst/>
              <a:defRPr lang="pt-PT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378000" indent="-36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rabicPeriod"/>
              <a:defRPr sz="1800">
                <a:latin typeface="Arial" pitchFamily="34" charset="0"/>
                <a:cs typeface="Arial" pitchFamily="34" charset="0"/>
              </a:defRPr>
            </a:lvl7pPr>
            <a:lvl8pPr marL="648000" indent="-271463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lphaLcParenR"/>
              <a:defRPr sz="1800" baseline="0">
                <a:latin typeface="Arial" pitchFamily="34" charset="0"/>
                <a:cs typeface="Arial" pitchFamily="34" charset="0"/>
              </a:defRPr>
            </a:lvl8pPr>
            <a:lvl9pPr marL="918000" indent="-27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romanLcPeriod"/>
              <a:defRPr sz="18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en-US" noProof="0" dirty="0" smtClean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0"/>
          </p:nvPr>
        </p:nvSpPr>
        <p:spPr>
          <a:xfrm>
            <a:off x="344488" y="6597650"/>
            <a:ext cx="8712200" cy="144463"/>
          </a:xfrm>
          <a:prstGeom prst="rect">
            <a:avLst/>
          </a:prstGeom>
        </p:spPr>
        <p:txBody>
          <a:bodyPr wrap="square" lIns="0" tIns="0" rIns="0" bIns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31"/>
          </p:nvPr>
        </p:nvSpPr>
        <p:spPr>
          <a:xfrm>
            <a:off x="9056688" y="6597650"/>
            <a:ext cx="849312" cy="144463"/>
          </a:xfrm>
          <a:prstGeom prst="rect">
            <a:avLst/>
          </a:prstGeom>
        </p:spPr>
        <p:txBody>
          <a:bodyPr wrap="none" lIns="0" tIns="0" rIns="0" bIns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6772BA-0D32-42F2-8469-46C9F4799AF4}" type="slidenum">
              <a:rPr lang="pt-PT"/>
              <a:pPr>
                <a:defRPr/>
              </a:pPr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2733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Conten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324002"/>
            <a:ext cx="8496944" cy="3323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400" b="1" kern="1200" noProof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pt-PT" noProof="0" dirty="0" err="1" smtClean="0"/>
              <a:t>Click</a:t>
            </a:r>
            <a:r>
              <a:rPr lang="pt-PT" dirty="0" smtClean="0"/>
              <a:t> </a:t>
            </a:r>
            <a:r>
              <a:rPr lang="pt-PT" noProof="0" dirty="0" smtClean="0"/>
              <a:t>to</a:t>
            </a:r>
            <a:r>
              <a:rPr lang="pt-PT" dirty="0" smtClean="0"/>
              <a:t>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520" y="908720"/>
            <a:ext cx="8208912" cy="122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72000" tIns="0" rIns="72000" bIns="0" anchor="ctr">
            <a:noAutofit/>
          </a:bodyPr>
          <a:lstStyle>
            <a:lvl1pPr marL="18000" indent="0">
              <a:lnSpc>
                <a:spcPct val="90000"/>
              </a:lnSpc>
              <a:spcBef>
                <a:spcPts val="1000"/>
              </a:spcBef>
              <a:buFontTx/>
              <a:buNone/>
              <a:defRPr sz="1800">
                <a:latin typeface="Arial" pitchFamily="34" charset="0"/>
                <a:cs typeface="Arial" pitchFamily="34" charset="0"/>
              </a:defRPr>
            </a:lvl1pPr>
            <a:lvl2pPr marL="18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Symbol" pitchFamily="18" charset="2"/>
              <a:buChar char=""/>
              <a:defRPr sz="1800">
                <a:latin typeface="Arial" pitchFamily="34" charset="0"/>
                <a:cs typeface="Arial" pitchFamily="34" charset="0"/>
              </a:defRPr>
            </a:lvl2pPr>
            <a:lvl3pPr marL="36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tabLst/>
              <a:defRPr sz="1600">
                <a:latin typeface="Arial" pitchFamily="34" charset="0"/>
                <a:cs typeface="Arial" pitchFamily="34" charset="0"/>
              </a:defRPr>
            </a:lvl3pPr>
            <a:lvl4pPr marL="504000" indent="-144000" defTabSz="900113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sz="1400">
                <a:latin typeface="Arial" pitchFamily="34" charset="0"/>
                <a:cs typeface="Arial" pitchFamily="34" charset="0"/>
              </a:defRPr>
            </a:lvl4pPr>
            <a:lvl5pPr marL="648000" indent="-144000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lang="pt-PT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88000" marR="0" indent="-27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+mj-lt"/>
              <a:buAutoNum type="alphaLcParenR"/>
              <a:tabLst/>
              <a:defRPr lang="pt-PT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378000" indent="-36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rabicPeriod"/>
              <a:defRPr sz="1800">
                <a:latin typeface="Arial" pitchFamily="34" charset="0"/>
                <a:cs typeface="Arial" pitchFamily="34" charset="0"/>
              </a:defRPr>
            </a:lvl7pPr>
            <a:lvl8pPr marL="648000" indent="-271463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lphaLcParenR"/>
              <a:defRPr sz="1800" baseline="0">
                <a:latin typeface="Arial" pitchFamily="34" charset="0"/>
                <a:cs typeface="Arial" pitchFamily="34" charset="0"/>
              </a:defRPr>
            </a:lvl8pPr>
            <a:lvl9pPr marL="918000" indent="-27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romanLcPeriod"/>
              <a:defRPr sz="18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en-US" noProof="0" dirty="0" smtClean="0"/>
          </a:p>
        </p:txBody>
      </p:sp>
      <p:sp>
        <p:nvSpPr>
          <p:cNvPr id="11" name="Content Placeholder 2"/>
          <p:cNvSpPr>
            <a:spLocks noGrp="1"/>
          </p:cNvSpPr>
          <p:nvPr>
            <p:ph idx="38"/>
          </p:nvPr>
        </p:nvSpPr>
        <p:spPr>
          <a:xfrm>
            <a:off x="632520" y="2348880"/>
            <a:ext cx="8208912" cy="40324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18000" indent="0">
              <a:lnSpc>
                <a:spcPct val="90000"/>
              </a:lnSpc>
              <a:spcBef>
                <a:spcPts val="1000"/>
              </a:spcBef>
              <a:buFontTx/>
              <a:buNone/>
              <a:defRPr sz="1800">
                <a:latin typeface="Arial" pitchFamily="34" charset="0"/>
                <a:cs typeface="Arial" pitchFamily="34" charset="0"/>
              </a:defRPr>
            </a:lvl1pPr>
            <a:lvl2pPr marL="18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Symbol" pitchFamily="18" charset="2"/>
              <a:buChar char=""/>
              <a:defRPr sz="1800">
                <a:latin typeface="Arial" pitchFamily="34" charset="0"/>
                <a:cs typeface="Arial" pitchFamily="34" charset="0"/>
              </a:defRPr>
            </a:lvl2pPr>
            <a:lvl3pPr marL="36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tabLst/>
              <a:defRPr sz="1600">
                <a:latin typeface="Arial" pitchFamily="34" charset="0"/>
                <a:cs typeface="Arial" pitchFamily="34" charset="0"/>
              </a:defRPr>
            </a:lvl3pPr>
            <a:lvl4pPr marL="504000" indent="-144000" defTabSz="900113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sz="1400">
                <a:latin typeface="Arial" pitchFamily="34" charset="0"/>
                <a:cs typeface="Arial" pitchFamily="34" charset="0"/>
              </a:defRPr>
            </a:lvl4pPr>
            <a:lvl5pPr marL="648000" indent="-144000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lang="pt-PT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88000" marR="0" indent="-27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+mj-lt"/>
              <a:buAutoNum type="alphaLcParenR"/>
              <a:tabLst/>
              <a:defRPr lang="pt-PT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378000" indent="-36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rabicPeriod"/>
              <a:defRPr sz="1800">
                <a:latin typeface="Arial" pitchFamily="34" charset="0"/>
                <a:cs typeface="Arial" pitchFamily="34" charset="0"/>
              </a:defRPr>
            </a:lvl7pPr>
            <a:lvl8pPr marL="648000" indent="-271463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lphaLcParenR"/>
              <a:defRPr sz="1800" baseline="0">
                <a:latin typeface="Arial" pitchFamily="34" charset="0"/>
                <a:cs typeface="Arial" pitchFamily="34" charset="0"/>
              </a:defRPr>
            </a:lvl8pPr>
            <a:lvl9pPr marL="918000" indent="-27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romanLcPeriod"/>
              <a:defRPr sz="18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en-US" noProof="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9"/>
          </p:nvPr>
        </p:nvSpPr>
        <p:spPr>
          <a:xfrm>
            <a:off x="344488" y="6597650"/>
            <a:ext cx="8712200" cy="144463"/>
          </a:xfrm>
          <a:prstGeom prst="rect">
            <a:avLst/>
          </a:prstGeom>
        </p:spPr>
        <p:txBody>
          <a:bodyPr wrap="square" lIns="0" tIns="0" rIns="0" bIns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0"/>
          </p:nvPr>
        </p:nvSpPr>
        <p:spPr>
          <a:xfrm>
            <a:off x="9056688" y="6597650"/>
            <a:ext cx="849312" cy="144463"/>
          </a:xfrm>
          <a:prstGeom prst="rect">
            <a:avLst/>
          </a:prstGeom>
        </p:spPr>
        <p:txBody>
          <a:bodyPr wrap="none" lIns="0" tIns="0" rIns="0" bIns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8016A64-A741-4859-A779-DDE023A3CB6C}" type="slidenum">
              <a:rPr lang="pt-PT"/>
              <a:pPr>
                <a:defRPr/>
              </a:pPr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9938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Conten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324002"/>
            <a:ext cx="8496944" cy="3323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400" b="1" kern="1200" noProof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pt-PT" noProof="0" dirty="0" err="1" smtClean="0"/>
              <a:t>Click</a:t>
            </a:r>
            <a:r>
              <a:rPr lang="pt-PT" dirty="0" smtClean="0"/>
              <a:t> </a:t>
            </a:r>
            <a:r>
              <a:rPr lang="pt-PT" noProof="0" dirty="0" smtClean="0"/>
              <a:t>to</a:t>
            </a:r>
            <a:r>
              <a:rPr lang="pt-PT" dirty="0" smtClean="0"/>
              <a:t>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520" y="908720"/>
            <a:ext cx="8208912" cy="12241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1440000" tIns="0" rIns="0" bIns="0" anchor="ctr">
            <a:noAutofit/>
          </a:bodyPr>
          <a:lstStyle>
            <a:lvl1pPr marL="18000" indent="0">
              <a:lnSpc>
                <a:spcPct val="90000"/>
              </a:lnSpc>
              <a:spcBef>
                <a:spcPts val="1000"/>
              </a:spcBef>
              <a:buFontTx/>
              <a:buNone/>
              <a:defRPr sz="1800">
                <a:latin typeface="Arial" pitchFamily="34" charset="0"/>
                <a:cs typeface="Arial" pitchFamily="34" charset="0"/>
              </a:defRPr>
            </a:lvl1pPr>
            <a:lvl2pPr marL="18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Symbol" pitchFamily="18" charset="2"/>
              <a:buChar char=""/>
              <a:defRPr sz="1800">
                <a:latin typeface="Arial" pitchFamily="34" charset="0"/>
                <a:cs typeface="Arial" pitchFamily="34" charset="0"/>
              </a:defRPr>
            </a:lvl2pPr>
            <a:lvl3pPr marL="36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tabLst/>
              <a:defRPr sz="1600">
                <a:latin typeface="Arial" pitchFamily="34" charset="0"/>
                <a:cs typeface="Arial" pitchFamily="34" charset="0"/>
              </a:defRPr>
            </a:lvl3pPr>
            <a:lvl4pPr marL="504000" indent="-144000" defTabSz="900113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sz="1400">
                <a:latin typeface="Arial" pitchFamily="34" charset="0"/>
                <a:cs typeface="Arial" pitchFamily="34" charset="0"/>
              </a:defRPr>
            </a:lvl4pPr>
            <a:lvl5pPr marL="648000" indent="-144000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lang="pt-PT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88000" marR="0" indent="-27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+mj-lt"/>
              <a:buAutoNum type="alphaLcParenR"/>
              <a:tabLst/>
              <a:defRPr lang="pt-PT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378000" indent="-36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rabicPeriod"/>
              <a:defRPr sz="1800">
                <a:latin typeface="Arial" pitchFamily="34" charset="0"/>
                <a:cs typeface="Arial" pitchFamily="34" charset="0"/>
              </a:defRPr>
            </a:lvl7pPr>
            <a:lvl8pPr marL="648000" indent="-271463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lphaLcParenR"/>
              <a:defRPr sz="1800" baseline="0">
                <a:latin typeface="Arial" pitchFamily="34" charset="0"/>
                <a:cs typeface="Arial" pitchFamily="34" charset="0"/>
              </a:defRPr>
            </a:lvl8pPr>
            <a:lvl9pPr marL="918000" indent="-27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romanLcPeriod"/>
              <a:defRPr sz="18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en-US" noProof="0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idx="37"/>
          </p:nvPr>
        </p:nvSpPr>
        <p:spPr>
          <a:xfrm>
            <a:off x="848544" y="980728"/>
            <a:ext cx="936104" cy="108012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38"/>
          </p:nvPr>
        </p:nvSpPr>
        <p:spPr>
          <a:xfrm>
            <a:off x="2072680" y="2348880"/>
            <a:ext cx="6768752" cy="1224136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18000" indent="0">
              <a:lnSpc>
                <a:spcPct val="90000"/>
              </a:lnSpc>
              <a:spcBef>
                <a:spcPts val="1000"/>
              </a:spcBef>
              <a:buFontTx/>
              <a:buNone/>
              <a:defRPr sz="1800">
                <a:latin typeface="Arial" pitchFamily="34" charset="0"/>
                <a:cs typeface="Arial" pitchFamily="34" charset="0"/>
              </a:defRPr>
            </a:lvl1pPr>
            <a:lvl2pPr marL="18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Symbol" pitchFamily="18" charset="2"/>
              <a:buChar char=""/>
              <a:defRPr sz="1800">
                <a:latin typeface="Arial" pitchFamily="34" charset="0"/>
                <a:cs typeface="Arial" pitchFamily="34" charset="0"/>
              </a:defRPr>
            </a:lvl2pPr>
            <a:lvl3pPr marL="36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tabLst/>
              <a:defRPr sz="1600">
                <a:latin typeface="Arial" pitchFamily="34" charset="0"/>
                <a:cs typeface="Arial" pitchFamily="34" charset="0"/>
              </a:defRPr>
            </a:lvl3pPr>
            <a:lvl4pPr marL="504000" indent="-144000" defTabSz="900113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sz="1400">
                <a:latin typeface="Arial" pitchFamily="34" charset="0"/>
                <a:cs typeface="Arial" pitchFamily="34" charset="0"/>
              </a:defRPr>
            </a:lvl4pPr>
            <a:lvl5pPr marL="648000" indent="-144000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lang="pt-PT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88000" marR="0" indent="-27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+mj-lt"/>
              <a:buAutoNum type="alphaLcParenR"/>
              <a:tabLst/>
              <a:defRPr lang="pt-PT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378000" indent="-36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rabicPeriod"/>
              <a:defRPr sz="1800">
                <a:latin typeface="Arial" pitchFamily="34" charset="0"/>
                <a:cs typeface="Arial" pitchFamily="34" charset="0"/>
              </a:defRPr>
            </a:lvl7pPr>
            <a:lvl8pPr marL="648000" indent="-271463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lphaLcParenR"/>
              <a:defRPr sz="1800" baseline="0">
                <a:latin typeface="Arial" pitchFamily="34" charset="0"/>
                <a:cs typeface="Arial" pitchFamily="34" charset="0"/>
              </a:defRPr>
            </a:lvl8pPr>
            <a:lvl9pPr marL="918000" indent="-27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romanLcPeriod"/>
              <a:defRPr sz="18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en-US" noProof="0" dirty="0" smtClean="0"/>
          </a:p>
        </p:txBody>
      </p:sp>
      <p:sp>
        <p:nvSpPr>
          <p:cNvPr id="20" name="Content Placeholder 2"/>
          <p:cNvSpPr>
            <a:spLocks noGrp="1"/>
          </p:cNvSpPr>
          <p:nvPr>
            <p:ph idx="41"/>
          </p:nvPr>
        </p:nvSpPr>
        <p:spPr>
          <a:xfrm>
            <a:off x="2072679" y="4077072"/>
            <a:ext cx="6768753" cy="7200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 marL="18000" indent="0">
              <a:lnSpc>
                <a:spcPct val="90000"/>
              </a:lnSpc>
              <a:spcBef>
                <a:spcPts val="1000"/>
              </a:spcBef>
              <a:buFontTx/>
              <a:buNone/>
              <a:defRPr sz="1800">
                <a:latin typeface="Arial" pitchFamily="34" charset="0"/>
                <a:cs typeface="Arial" pitchFamily="34" charset="0"/>
              </a:defRPr>
            </a:lvl1pPr>
            <a:lvl2pPr marL="18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Symbol" pitchFamily="18" charset="2"/>
              <a:buChar char=""/>
              <a:defRPr sz="1800">
                <a:latin typeface="Arial" pitchFamily="34" charset="0"/>
                <a:cs typeface="Arial" pitchFamily="34" charset="0"/>
              </a:defRPr>
            </a:lvl2pPr>
            <a:lvl3pPr marL="36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tabLst/>
              <a:defRPr sz="1600">
                <a:latin typeface="Arial" pitchFamily="34" charset="0"/>
                <a:cs typeface="Arial" pitchFamily="34" charset="0"/>
              </a:defRPr>
            </a:lvl3pPr>
            <a:lvl4pPr marL="504000" indent="-144000" defTabSz="900113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sz="1400">
                <a:latin typeface="Arial" pitchFamily="34" charset="0"/>
                <a:cs typeface="Arial" pitchFamily="34" charset="0"/>
              </a:defRPr>
            </a:lvl4pPr>
            <a:lvl5pPr marL="648000" indent="-144000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lang="pt-PT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88000" marR="0" indent="-27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+mj-lt"/>
              <a:buAutoNum type="alphaLcParenR"/>
              <a:tabLst/>
              <a:defRPr lang="pt-PT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378000" indent="-36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rabicPeriod"/>
              <a:defRPr sz="1800">
                <a:latin typeface="Arial" pitchFamily="34" charset="0"/>
                <a:cs typeface="Arial" pitchFamily="34" charset="0"/>
              </a:defRPr>
            </a:lvl7pPr>
            <a:lvl8pPr marL="648000" indent="-271463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lphaLcParenR"/>
              <a:defRPr sz="1800" baseline="0">
                <a:latin typeface="Arial" pitchFamily="34" charset="0"/>
                <a:cs typeface="Arial" pitchFamily="34" charset="0"/>
              </a:defRPr>
            </a:lvl8pPr>
            <a:lvl9pPr marL="918000" indent="-27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romanLcPeriod"/>
              <a:defRPr sz="18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en-US" noProof="0" dirty="0" smtClean="0"/>
          </a:p>
        </p:txBody>
      </p:sp>
      <p:sp>
        <p:nvSpPr>
          <p:cNvPr id="23" name="Subtitle 2"/>
          <p:cNvSpPr>
            <a:spLocks noGrp="1"/>
          </p:cNvSpPr>
          <p:nvPr>
            <p:ph type="subTitle" idx="13"/>
          </p:nvPr>
        </p:nvSpPr>
        <p:spPr>
          <a:xfrm>
            <a:off x="2072679" y="3789040"/>
            <a:ext cx="6768753" cy="221599"/>
          </a:xfrm>
          <a:prstGeom prst="rect">
            <a:avLst/>
          </a:prstGeom>
          <a:noFill/>
        </p:spPr>
        <p:txBody>
          <a:bodyPr wrap="square" lIns="18000" tIns="0" rIns="0" bIns="0" anchor="b">
            <a:spAutoFit/>
          </a:bodyPr>
          <a:lstStyle>
            <a:lvl1pPr marL="1800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l">
              <a:lnSpc>
                <a:spcPct val="80000"/>
              </a:lnSpc>
              <a:buNone/>
              <a:defRPr sz="1800" b="1">
                <a:solidFill>
                  <a:schemeClr val="tx1"/>
                </a:solidFill>
              </a:defRPr>
            </a:lvl8pPr>
            <a:lvl9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subtitle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</a:t>
            </a:r>
            <a:endParaRPr lang="pt-PT" noProof="0" dirty="0"/>
          </a:p>
        </p:txBody>
      </p:sp>
      <p:sp>
        <p:nvSpPr>
          <p:cNvPr id="24" name="Content Placeholder 2"/>
          <p:cNvSpPr>
            <a:spLocks noGrp="1"/>
          </p:cNvSpPr>
          <p:nvPr>
            <p:ph idx="44"/>
          </p:nvPr>
        </p:nvSpPr>
        <p:spPr>
          <a:xfrm>
            <a:off x="632521" y="4077072"/>
            <a:ext cx="1368152" cy="72008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45"/>
          </p:nvPr>
        </p:nvSpPr>
        <p:spPr>
          <a:xfrm>
            <a:off x="2072679" y="4869160"/>
            <a:ext cx="6768753" cy="7200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 marL="18000" indent="0">
              <a:lnSpc>
                <a:spcPct val="90000"/>
              </a:lnSpc>
              <a:spcBef>
                <a:spcPts val="1000"/>
              </a:spcBef>
              <a:buFontTx/>
              <a:buNone/>
              <a:defRPr sz="1800">
                <a:latin typeface="Arial" pitchFamily="34" charset="0"/>
                <a:cs typeface="Arial" pitchFamily="34" charset="0"/>
              </a:defRPr>
            </a:lvl1pPr>
            <a:lvl2pPr marL="18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Symbol" pitchFamily="18" charset="2"/>
              <a:buChar char=""/>
              <a:defRPr sz="1800">
                <a:latin typeface="Arial" pitchFamily="34" charset="0"/>
                <a:cs typeface="Arial" pitchFamily="34" charset="0"/>
              </a:defRPr>
            </a:lvl2pPr>
            <a:lvl3pPr marL="36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tabLst/>
              <a:defRPr sz="1600">
                <a:latin typeface="Arial" pitchFamily="34" charset="0"/>
                <a:cs typeface="Arial" pitchFamily="34" charset="0"/>
              </a:defRPr>
            </a:lvl3pPr>
            <a:lvl4pPr marL="504000" indent="-144000" defTabSz="900113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sz="1400">
                <a:latin typeface="Arial" pitchFamily="34" charset="0"/>
                <a:cs typeface="Arial" pitchFamily="34" charset="0"/>
              </a:defRPr>
            </a:lvl4pPr>
            <a:lvl5pPr marL="648000" indent="-144000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lang="pt-PT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88000" marR="0" indent="-27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+mj-lt"/>
              <a:buAutoNum type="alphaLcParenR"/>
              <a:tabLst/>
              <a:defRPr lang="pt-PT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378000" indent="-36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rabicPeriod"/>
              <a:defRPr sz="1800">
                <a:latin typeface="Arial" pitchFamily="34" charset="0"/>
                <a:cs typeface="Arial" pitchFamily="34" charset="0"/>
              </a:defRPr>
            </a:lvl7pPr>
            <a:lvl8pPr marL="648000" indent="-271463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lphaLcParenR"/>
              <a:defRPr sz="1800" baseline="0">
                <a:latin typeface="Arial" pitchFamily="34" charset="0"/>
                <a:cs typeface="Arial" pitchFamily="34" charset="0"/>
              </a:defRPr>
            </a:lvl8pPr>
            <a:lvl9pPr marL="918000" indent="-27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romanLcPeriod"/>
              <a:defRPr sz="18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en-US" noProof="0" dirty="0" smtClean="0"/>
          </a:p>
        </p:txBody>
      </p:sp>
      <p:sp>
        <p:nvSpPr>
          <p:cNvPr id="26" name="Content Placeholder 2"/>
          <p:cNvSpPr>
            <a:spLocks noGrp="1"/>
          </p:cNvSpPr>
          <p:nvPr>
            <p:ph idx="46"/>
          </p:nvPr>
        </p:nvSpPr>
        <p:spPr>
          <a:xfrm>
            <a:off x="2072679" y="5661248"/>
            <a:ext cx="6768753" cy="7200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 marL="18000" indent="0">
              <a:lnSpc>
                <a:spcPct val="90000"/>
              </a:lnSpc>
              <a:spcBef>
                <a:spcPts val="1000"/>
              </a:spcBef>
              <a:buFontTx/>
              <a:buNone/>
              <a:defRPr sz="1800">
                <a:latin typeface="Arial" pitchFamily="34" charset="0"/>
                <a:cs typeface="Arial" pitchFamily="34" charset="0"/>
              </a:defRPr>
            </a:lvl1pPr>
            <a:lvl2pPr marL="18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Symbol" pitchFamily="18" charset="2"/>
              <a:buChar char=""/>
              <a:defRPr sz="1800">
                <a:latin typeface="Arial" pitchFamily="34" charset="0"/>
                <a:cs typeface="Arial" pitchFamily="34" charset="0"/>
              </a:defRPr>
            </a:lvl2pPr>
            <a:lvl3pPr marL="360000" indent="-18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tabLst/>
              <a:defRPr sz="1600">
                <a:latin typeface="Arial" pitchFamily="34" charset="0"/>
                <a:cs typeface="Arial" pitchFamily="34" charset="0"/>
              </a:defRPr>
            </a:lvl3pPr>
            <a:lvl4pPr marL="504000" indent="-144000" defTabSz="900113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sz="1400">
                <a:latin typeface="Arial" pitchFamily="34" charset="0"/>
                <a:cs typeface="Arial" pitchFamily="34" charset="0"/>
              </a:defRPr>
            </a:lvl4pPr>
            <a:lvl5pPr marL="648000" indent="-144000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325000"/>
              <a:buFont typeface="Times New Roman" pitchFamily="18" charset="0"/>
              <a:buChar char="."/>
              <a:defRPr lang="pt-PT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88000" marR="0" indent="-27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+mj-lt"/>
              <a:buAutoNum type="alphaLcParenR"/>
              <a:tabLst/>
              <a:defRPr lang="pt-PT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378000" indent="-36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rabicPeriod"/>
              <a:defRPr sz="1800">
                <a:latin typeface="Arial" pitchFamily="34" charset="0"/>
                <a:cs typeface="Arial" pitchFamily="34" charset="0"/>
              </a:defRPr>
            </a:lvl7pPr>
            <a:lvl8pPr marL="648000" indent="-271463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lphaLcParenR"/>
              <a:defRPr sz="1800" baseline="0">
                <a:latin typeface="Arial" pitchFamily="34" charset="0"/>
                <a:cs typeface="Arial" pitchFamily="34" charset="0"/>
              </a:defRPr>
            </a:lvl8pPr>
            <a:lvl9pPr marL="918000" indent="-27000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romanLcPeriod"/>
              <a:defRPr sz="1800" baseline="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en-US" noProof="0" dirty="0" smtClean="0"/>
          </a:p>
        </p:txBody>
      </p:sp>
      <p:sp>
        <p:nvSpPr>
          <p:cNvPr id="27" name="Content Placeholder 2"/>
          <p:cNvSpPr>
            <a:spLocks noGrp="1"/>
          </p:cNvSpPr>
          <p:nvPr>
            <p:ph idx="47"/>
          </p:nvPr>
        </p:nvSpPr>
        <p:spPr>
          <a:xfrm>
            <a:off x="632520" y="4869160"/>
            <a:ext cx="1368151" cy="72008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48"/>
          </p:nvPr>
        </p:nvSpPr>
        <p:spPr>
          <a:xfrm>
            <a:off x="632520" y="5661248"/>
            <a:ext cx="1368151" cy="72008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49"/>
          </p:nvPr>
        </p:nvSpPr>
        <p:spPr>
          <a:xfrm>
            <a:off x="632520" y="2348880"/>
            <a:ext cx="1368151" cy="57606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50"/>
          </p:nvPr>
        </p:nvSpPr>
        <p:spPr>
          <a:xfrm>
            <a:off x="632520" y="2996952"/>
            <a:ext cx="1368151" cy="57606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51"/>
          </p:nvPr>
        </p:nvSpPr>
        <p:spPr>
          <a:xfrm>
            <a:off x="344488" y="6597650"/>
            <a:ext cx="8712200" cy="144463"/>
          </a:xfrm>
          <a:prstGeom prst="rect">
            <a:avLst/>
          </a:prstGeom>
        </p:spPr>
        <p:txBody>
          <a:bodyPr wrap="square" lIns="0" tIns="0" rIns="0" bIns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52"/>
          </p:nvPr>
        </p:nvSpPr>
        <p:spPr>
          <a:xfrm>
            <a:off x="9056688" y="6597650"/>
            <a:ext cx="849312" cy="144463"/>
          </a:xfrm>
          <a:prstGeom prst="rect">
            <a:avLst/>
          </a:prstGeom>
        </p:spPr>
        <p:txBody>
          <a:bodyPr wrap="none" lIns="0" tIns="0" rIns="0" bIns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F011703-7295-48A0-8F28-229B0E4A08F9}" type="slidenum">
              <a:rPr lang="pt-PT"/>
              <a:pPr>
                <a:defRPr/>
              </a:pPr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5492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631825" y="908050"/>
            <a:ext cx="1368425" cy="1152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pt-PT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2289175" y="908050"/>
            <a:ext cx="1368425" cy="1152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pt-PT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3944938" y="908050"/>
            <a:ext cx="1368425" cy="1152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pt-PT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5600700" y="908050"/>
            <a:ext cx="1368425" cy="1152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pt-PT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7256463" y="908050"/>
            <a:ext cx="1368425" cy="1152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pt-PT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631825" y="2349500"/>
            <a:ext cx="1368425" cy="115093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pt-PT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2289175" y="2349500"/>
            <a:ext cx="1368425" cy="115093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pt-PT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944938" y="2349500"/>
            <a:ext cx="1368425" cy="115093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pt-PT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5600700" y="2349500"/>
            <a:ext cx="1368425" cy="115093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pt-PT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7256463" y="2349500"/>
            <a:ext cx="1368425" cy="115093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pt-PT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631825" y="3789363"/>
            <a:ext cx="1368425" cy="1152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pt-PT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2289175" y="3789363"/>
            <a:ext cx="1368425" cy="1152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pt-PT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3944938" y="3789363"/>
            <a:ext cx="1368425" cy="1152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pt-PT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5600700" y="3789363"/>
            <a:ext cx="1368425" cy="1152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pt-PT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7256463" y="3789363"/>
            <a:ext cx="1368425" cy="1152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pt-PT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631825" y="5157788"/>
            <a:ext cx="1368425" cy="11509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pt-PT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2360613" y="5157788"/>
            <a:ext cx="1296987" cy="11509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pt-PT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944938" y="5157788"/>
            <a:ext cx="1368425" cy="11509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pt-PT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5600700" y="5157788"/>
            <a:ext cx="1368425" cy="11509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pt-PT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7256463" y="5157788"/>
            <a:ext cx="1368425" cy="11509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/>
          <a:lstStyle/>
          <a:p>
            <a:pPr marL="1588" indent="-1588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endParaRPr lang="pt-PT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324002"/>
            <a:ext cx="8496944" cy="3323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400" b="1" kern="1200" noProof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pt-PT" noProof="0" dirty="0" err="1" smtClean="0"/>
              <a:t>Click</a:t>
            </a:r>
            <a:r>
              <a:rPr lang="pt-PT" dirty="0" smtClean="0"/>
              <a:t> </a:t>
            </a:r>
            <a:r>
              <a:rPr lang="pt-PT" noProof="0" dirty="0" smtClean="0"/>
              <a:t>to</a:t>
            </a:r>
            <a:r>
              <a:rPr lang="pt-PT" dirty="0" smtClean="0"/>
              <a:t>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pt-PT" dirty="0"/>
          </a:p>
        </p:txBody>
      </p:sp>
      <p:sp>
        <p:nvSpPr>
          <p:cNvPr id="38" name="Content Placeholder 2"/>
          <p:cNvSpPr>
            <a:spLocks noGrp="1"/>
          </p:cNvSpPr>
          <p:nvPr>
            <p:ph idx="18"/>
          </p:nvPr>
        </p:nvSpPr>
        <p:spPr>
          <a:xfrm>
            <a:off x="704529" y="980728"/>
            <a:ext cx="1224136" cy="100811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1" name="Content Placeholder 2"/>
          <p:cNvSpPr>
            <a:spLocks noGrp="1"/>
          </p:cNvSpPr>
          <p:nvPr>
            <p:ph idx="19"/>
          </p:nvPr>
        </p:nvSpPr>
        <p:spPr>
          <a:xfrm>
            <a:off x="2360712" y="980728"/>
            <a:ext cx="1224137" cy="100811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3" name="Content Placeholder 2"/>
          <p:cNvSpPr>
            <a:spLocks noGrp="1"/>
          </p:cNvSpPr>
          <p:nvPr>
            <p:ph idx="20"/>
          </p:nvPr>
        </p:nvSpPr>
        <p:spPr>
          <a:xfrm>
            <a:off x="4016896" y="980728"/>
            <a:ext cx="1224137" cy="100811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5" name="Content Placeholder 2"/>
          <p:cNvSpPr>
            <a:spLocks noGrp="1"/>
          </p:cNvSpPr>
          <p:nvPr>
            <p:ph idx="21"/>
          </p:nvPr>
        </p:nvSpPr>
        <p:spPr>
          <a:xfrm>
            <a:off x="5673081" y="980728"/>
            <a:ext cx="1224136" cy="100811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7" name="Content Placeholder 2"/>
          <p:cNvSpPr>
            <a:spLocks noGrp="1"/>
          </p:cNvSpPr>
          <p:nvPr>
            <p:ph idx="22"/>
          </p:nvPr>
        </p:nvSpPr>
        <p:spPr>
          <a:xfrm>
            <a:off x="7329264" y="980728"/>
            <a:ext cx="1224136" cy="100811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9" name="Content Placeholder 2"/>
          <p:cNvSpPr>
            <a:spLocks noGrp="1"/>
          </p:cNvSpPr>
          <p:nvPr>
            <p:ph idx="23"/>
          </p:nvPr>
        </p:nvSpPr>
        <p:spPr>
          <a:xfrm>
            <a:off x="704529" y="2420888"/>
            <a:ext cx="1224135" cy="100811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1" name="Content Placeholder 2"/>
          <p:cNvSpPr>
            <a:spLocks noGrp="1"/>
          </p:cNvSpPr>
          <p:nvPr>
            <p:ph idx="24"/>
          </p:nvPr>
        </p:nvSpPr>
        <p:spPr>
          <a:xfrm>
            <a:off x="2360713" y="2420888"/>
            <a:ext cx="1224136" cy="100811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3" name="Content Placeholder 2"/>
          <p:cNvSpPr>
            <a:spLocks noGrp="1"/>
          </p:cNvSpPr>
          <p:nvPr>
            <p:ph idx="25"/>
          </p:nvPr>
        </p:nvSpPr>
        <p:spPr>
          <a:xfrm>
            <a:off x="4016897" y="2420888"/>
            <a:ext cx="1224136" cy="100811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5" name="Content Placeholder 2"/>
          <p:cNvSpPr>
            <a:spLocks noGrp="1"/>
          </p:cNvSpPr>
          <p:nvPr>
            <p:ph idx="26"/>
          </p:nvPr>
        </p:nvSpPr>
        <p:spPr>
          <a:xfrm>
            <a:off x="5673081" y="2420888"/>
            <a:ext cx="1224136" cy="100811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7" name="Content Placeholder 2"/>
          <p:cNvSpPr>
            <a:spLocks noGrp="1"/>
          </p:cNvSpPr>
          <p:nvPr>
            <p:ph idx="27"/>
          </p:nvPr>
        </p:nvSpPr>
        <p:spPr>
          <a:xfrm>
            <a:off x="7329264" y="2420888"/>
            <a:ext cx="1224136" cy="100811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9" name="Content Placeholder 2"/>
          <p:cNvSpPr>
            <a:spLocks noGrp="1"/>
          </p:cNvSpPr>
          <p:nvPr>
            <p:ph idx="28"/>
          </p:nvPr>
        </p:nvSpPr>
        <p:spPr>
          <a:xfrm>
            <a:off x="704529" y="3861048"/>
            <a:ext cx="1224135" cy="100811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1" name="Content Placeholder 2"/>
          <p:cNvSpPr>
            <a:spLocks noGrp="1"/>
          </p:cNvSpPr>
          <p:nvPr>
            <p:ph idx="29"/>
          </p:nvPr>
        </p:nvSpPr>
        <p:spPr>
          <a:xfrm>
            <a:off x="2360713" y="3861048"/>
            <a:ext cx="1224136" cy="100811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3" name="Content Placeholder 2"/>
          <p:cNvSpPr>
            <a:spLocks noGrp="1"/>
          </p:cNvSpPr>
          <p:nvPr>
            <p:ph idx="30"/>
          </p:nvPr>
        </p:nvSpPr>
        <p:spPr>
          <a:xfrm>
            <a:off x="4016897" y="3861048"/>
            <a:ext cx="1224136" cy="100811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5" name="Content Placeholder 2"/>
          <p:cNvSpPr>
            <a:spLocks noGrp="1"/>
          </p:cNvSpPr>
          <p:nvPr>
            <p:ph idx="31"/>
          </p:nvPr>
        </p:nvSpPr>
        <p:spPr>
          <a:xfrm>
            <a:off x="5673081" y="3861048"/>
            <a:ext cx="1224136" cy="100811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7" name="Content Placeholder 2"/>
          <p:cNvSpPr>
            <a:spLocks noGrp="1"/>
          </p:cNvSpPr>
          <p:nvPr>
            <p:ph idx="32"/>
          </p:nvPr>
        </p:nvSpPr>
        <p:spPr>
          <a:xfrm>
            <a:off x="7329264" y="3861048"/>
            <a:ext cx="1224136" cy="100811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9" name="Content Placeholder 2"/>
          <p:cNvSpPr>
            <a:spLocks noGrp="1"/>
          </p:cNvSpPr>
          <p:nvPr>
            <p:ph idx="33"/>
          </p:nvPr>
        </p:nvSpPr>
        <p:spPr>
          <a:xfrm>
            <a:off x="704529" y="5229200"/>
            <a:ext cx="1224136" cy="100811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34"/>
          </p:nvPr>
        </p:nvSpPr>
        <p:spPr>
          <a:xfrm>
            <a:off x="2432721" y="5229200"/>
            <a:ext cx="1152128" cy="100811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3" name="Content Placeholder 2"/>
          <p:cNvSpPr>
            <a:spLocks noGrp="1"/>
          </p:cNvSpPr>
          <p:nvPr>
            <p:ph idx="35"/>
          </p:nvPr>
        </p:nvSpPr>
        <p:spPr>
          <a:xfrm>
            <a:off x="4016897" y="5229200"/>
            <a:ext cx="1224136" cy="100811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5" name="Content Placeholder 2"/>
          <p:cNvSpPr>
            <a:spLocks noGrp="1"/>
          </p:cNvSpPr>
          <p:nvPr>
            <p:ph idx="36"/>
          </p:nvPr>
        </p:nvSpPr>
        <p:spPr>
          <a:xfrm>
            <a:off x="5673081" y="5229200"/>
            <a:ext cx="1224136" cy="100811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7" name="Content Placeholder 2"/>
          <p:cNvSpPr>
            <a:spLocks noGrp="1"/>
          </p:cNvSpPr>
          <p:nvPr>
            <p:ph idx="37"/>
          </p:nvPr>
        </p:nvSpPr>
        <p:spPr>
          <a:xfrm>
            <a:off x="7329264" y="5229200"/>
            <a:ext cx="1224136" cy="100811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300000"/>
              <a:buFontTx/>
              <a:buNone/>
              <a:tabLst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 algn="ctr" defTabSz="90011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90000"/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280000"/>
              <a:buFontTx/>
              <a:buNone/>
              <a:defRPr lang="pt-PT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pt-PT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4" name="Footer Placeholder 4"/>
          <p:cNvSpPr>
            <a:spLocks noGrp="1"/>
          </p:cNvSpPr>
          <p:nvPr>
            <p:ph type="ftr" sz="quarter" idx="38"/>
          </p:nvPr>
        </p:nvSpPr>
        <p:spPr>
          <a:xfrm>
            <a:off x="344488" y="6597650"/>
            <a:ext cx="8712200" cy="144463"/>
          </a:xfrm>
          <a:prstGeom prst="rect">
            <a:avLst/>
          </a:prstGeom>
        </p:spPr>
        <p:txBody>
          <a:bodyPr wrap="square" lIns="0" tIns="0" rIns="0" bIns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39"/>
          </p:nvPr>
        </p:nvSpPr>
        <p:spPr>
          <a:xfrm>
            <a:off x="9056688" y="6597650"/>
            <a:ext cx="849312" cy="144463"/>
          </a:xfrm>
          <a:prstGeom prst="rect">
            <a:avLst/>
          </a:prstGeom>
        </p:spPr>
        <p:txBody>
          <a:bodyPr wrap="none" lIns="0" tIns="0" rIns="0" bIns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A6FEB89-666C-4FC2-B71B-C1C24C174DAA}" type="slidenum">
              <a:rPr lang="pt-PT"/>
              <a:pPr>
                <a:defRPr/>
              </a:pPr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8679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logotipo_versao_sem_texto_sem_assinatura.bmp"/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588" y="211138"/>
            <a:ext cx="42227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4" descr="Fundo_A4.bmp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22225"/>
            <a:ext cx="9086850" cy="681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49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logotipo_preto_versao_isolada.bmp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0" y="209550"/>
            <a:ext cx="42386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1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logotipo_preto_versao_isolada.bmp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0" y="209550"/>
            <a:ext cx="42386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tipo_vermelho_versao_isolada.bmp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0" y="209550"/>
            <a:ext cx="42227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logotipo_versao_sem_texto_sem_assinatura.bmp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588" y="211138"/>
            <a:ext cx="42227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4" descr="Fundo_A4.bmp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22225"/>
            <a:ext cx="9086850" cy="681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12" r:id="rId1"/>
    <p:sldLayoutId id="2147484513" r:id="rId2"/>
    <p:sldLayoutId id="2147484514" r:id="rId3"/>
    <p:sldLayoutId id="2147484515" r:id="rId4"/>
    <p:sldLayoutId id="2147484516" r:id="rId5"/>
    <p:sldLayoutId id="2147484517" r:id="rId6"/>
    <p:sldLayoutId id="2147484518" r:id="rId7"/>
    <p:sldLayoutId id="2147484519" r:id="rId8"/>
    <p:sldLayoutId id="2147484520" r:id="rId9"/>
    <p:sldLayoutId id="2147484521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0"/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CF39A32A-C1A5-4519-8290-17EC894E7BB1}" type="slidenum">
              <a:rPr lang="pt-PT" altLang="pt-PT" smtClean="0">
                <a:solidFill>
                  <a:schemeClr val="accent2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PT" altLang="pt-PT" smtClean="0">
              <a:solidFill>
                <a:schemeClr val="accent2"/>
              </a:solidFill>
            </a:endParaRPr>
          </a:p>
        </p:txBody>
      </p:sp>
      <p:grpSp>
        <p:nvGrpSpPr>
          <p:cNvPr id="27652" name="Group 6"/>
          <p:cNvGrpSpPr>
            <a:grpSpLocks/>
          </p:cNvGrpSpPr>
          <p:nvPr/>
        </p:nvGrpSpPr>
        <p:grpSpPr bwMode="auto">
          <a:xfrm>
            <a:off x="1065213" y="0"/>
            <a:ext cx="8864600" cy="6858000"/>
            <a:chOff x="1064222" y="0"/>
            <a:chExt cx="8864326" cy="6858000"/>
          </a:xfrm>
        </p:grpSpPr>
        <p:sp>
          <p:nvSpPr>
            <p:cNvPr id="8" name="Freeform 7"/>
            <p:cNvSpPr/>
            <p:nvPr/>
          </p:nvSpPr>
          <p:spPr>
            <a:xfrm>
              <a:off x="1064222" y="0"/>
              <a:ext cx="8864326" cy="6858000"/>
            </a:xfrm>
            <a:custGeom>
              <a:avLst/>
              <a:gdLst>
                <a:gd name="connsiteX0" fmla="*/ 1528549 w 7014949"/>
                <a:gd name="connsiteY0" fmla="*/ 0 h 6823880"/>
                <a:gd name="connsiteX1" fmla="*/ 7014949 w 7014949"/>
                <a:gd name="connsiteY1" fmla="*/ 0 h 6823880"/>
                <a:gd name="connsiteX2" fmla="*/ 6987654 w 7014949"/>
                <a:gd name="connsiteY2" fmla="*/ 6796585 h 6823880"/>
                <a:gd name="connsiteX3" fmla="*/ 0 w 7014949"/>
                <a:gd name="connsiteY3" fmla="*/ 6823880 h 6823880"/>
                <a:gd name="connsiteX4" fmla="*/ 1842448 w 7014949"/>
                <a:gd name="connsiteY4" fmla="*/ 6305265 h 6823880"/>
                <a:gd name="connsiteX5" fmla="*/ 2797791 w 7014949"/>
                <a:gd name="connsiteY5" fmla="*/ 4694830 h 6823880"/>
                <a:gd name="connsiteX6" fmla="*/ 3016155 w 7014949"/>
                <a:gd name="connsiteY6" fmla="*/ 2238233 h 6823880"/>
                <a:gd name="connsiteX7" fmla="*/ 2661313 w 7014949"/>
                <a:gd name="connsiteY7" fmla="*/ 805218 h 6823880"/>
                <a:gd name="connsiteX8" fmla="*/ 1528549 w 7014949"/>
                <a:gd name="connsiteY8" fmla="*/ 0 h 6823880"/>
                <a:gd name="connsiteX0" fmla="*/ 1528549 w 6987654"/>
                <a:gd name="connsiteY0" fmla="*/ 0 h 6823880"/>
                <a:gd name="connsiteX1" fmla="*/ 6633061 w 6987654"/>
                <a:gd name="connsiteY1" fmla="*/ 607040 h 6823880"/>
                <a:gd name="connsiteX2" fmla="*/ 6987654 w 6987654"/>
                <a:gd name="connsiteY2" fmla="*/ 6796585 h 6823880"/>
                <a:gd name="connsiteX3" fmla="*/ 0 w 6987654"/>
                <a:gd name="connsiteY3" fmla="*/ 6823880 h 6823880"/>
                <a:gd name="connsiteX4" fmla="*/ 1842448 w 6987654"/>
                <a:gd name="connsiteY4" fmla="*/ 6305265 h 6823880"/>
                <a:gd name="connsiteX5" fmla="*/ 2797791 w 6987654"/>
                <a:gd name="connsiteY5" fmla="*/ 4694830 h 6823880"/>
                <a:gd name="connsiteX6" fmla="*/ 3016155 w 6987654"/>
                <a:gd name="connsiteY6" fmla="*/ 2238233 h 6823880"/>
                <a:gd name="connsiteX7" fmla="*/ 2661313 w 6987654"/>
                <a:gd name="connsiteY7" fmla="*/ 805218 h 6823880"/>
                <a:gd name="connsiteX8" fmla="*/ 1528549 w 6987654"/>
                <a:gd name="connsiteY8" fmla="*/ 0 h 6823880"/>
                <a:gd name="connsiteX0" fmla="*/ 1528549 w 6987654"/>
                <a:gd name="connsiteY0" fmla="*/ 0 h 6823880"/>
                <a:gd name="connsiteX1" fmla="*/ 6561053 w 6987654"/>
                <a:gd name="connsiteY1" fmla="*/ 607040 h 6823880"/>
                <a:gd name="connsiteX2" fmla="*/ 6987654 w 6987654"/>
                <a:gd name="connsiteY2" fmla="*/ 6796585 h 6823880"/>
                <a:gd name="connsiteX3" fmla="*/ 0 w 6987654"/>
                <a:gd name="connsiteY3" fmla="*/ 6823880 h 6823880"/>
                <a:gd name="connsiteX4" fmla="*/ 1842448 w 6987654"/>
                <a:gd name="connsiteY4" fmla="*/ 6305265 h 6823880"/>
                <a:gd name="connsiteX5" fmla="*/ 2797791 w 6987654"/>
                <a:gd name="connsiteY5" fmla="*/ 4694830 h 6823880"/>
                <a:gd name="connsiteX6" fmla="*/ 3016155 w 6987654"/>
                <a:gd name="connsiteY6" fmla="*/ 2238233 h 6823880"/>
                <a:gd name="connsiteX7" fmla="*/ 2661313 w 6987654"/>
                <a:gd name="connsiteY7" fmla="*/ 805218 h 6823880"/>
                <a:gd name="connsiteX8" fmla="*/ 1528549 w 6987654"/>
                <a:gd name="connsiteY8" fmla="*/ 0 h 6823880"/>
                <a:gd name="connsiteX0" fmla="*/ 1528549 w 6987654"/>
                <a:gd name="connsiteY0" fmla="*/ 0 h 6823880"/>
                <a:gd name="connsiteX1" fmla="*/ 6921093 w 6987654"/>
                <a:gd name="connsiteY1" fmla="*/ 247000 h 6823880"/>
                <a:gd name="connsiteX2" fmla="*/ 6987654 w 6987654"/>
                <a:gd name="connsiteY2" fmla="*/ 6796585 h 6823880"/>
                <a:gd name="connsiteX3" fmla="*/ 0 w 6987654"/>
                <a:gd name="connsiteY3" fmla="*/ 6823880 h 6823880"/>
                <a:gd name="connsiteX4" fmla="*/ 1842448 w 6987654"/>
                <a:gd name="connsiteY4" fmla="*/ 6305265 h 6823880"/>
                <a:gd name="connsiteX5" fmla="*/ 2797791 w 6987654"/>
                <a:gd name="connsiteY5" fmla="*/ 4694830 h 6823880"/>
                <a:gd name="connsiteX6" fmla="*/ 3016155 w 6987654"/>
                <a:gd name="connsiteY6" fmla="*/ 2238233 h 6823880"/>
                <a:gd name="connsiteX7" fmla="*/ 2661313 w 6987654"/>
                <a:gd name="connsiteY7" fmla="*/ 805218 h 6823880"/>
                <a:gd name="connsiteX8" fmla="*/ 1528549 w 6987654"/>
                <a:gd name="connsiteY8" fmla="*/ 0 h 6823880"/>
                <a:gd name="connsiteX0" fmla="*/ 1528549 w 7028597"/>
                <a:gd name="connsiteY0" fmla="*/ 13648 h 6837528"/>
                <a:gd name="connsiteX1" fmla="*/ 7028597 w 7028597"/>
                <a:gd name="connsiteY1" fmla="*/ 0 h 6837528"/>
                <a:gd name="connsiteX2" fmla="*/ 6987654 w 7028597"/>
                <a:gd name="connsiteY2" fmla="*/ 6810233 h 6837528"/>
                <a:gd name="connsiteX3" fmla="*/ 0 w 7028597"/>
                <a:gd name="connsiteY3" fmla="*/ 6837528 h 6837528"/>
                <a:gd name="connsiteX4" fmla="*/ 1842448 w 7028597"/>
                <a:gd name="connsiteY4" fmla="*/ 6318913 h 6837528"/>
                <a:gd name="connsiteX5" fmla="*/ 2797791 w 7028597"/>
                <a:gd name="connsiteY5" fmla="*/ 4708478 h 6837528"/>
                <a:gd name="connsiteX6" fmla="*/ 3016155 w 7028597"/>
                <a:gd name="connsiteY6" fmla="*/ 2251881 h 6837528"/>
                <a:gd name="connsiteX7" fmla="*/ 2661313 w 7028597"/>
                <a:gd name="connsiteY7" fmla="*/ 818866 h 6837528"/>
                <a:gd name="connsiteX8" fmla="*/ 1528549 w 7028597"/>
                <a:gd name="connsiteY8" fmla="*/ 13648 h 6837528"/>
                <a:gd name="connsiteX0" fmla="*/ 1528549 w 7028597"/>
                <a:gd name="connsiteY0" fmla="*/ 13648 h 6858000"/>
                <a:gd name="connsiteX1" fmla="*/ 7028597 w 7028597"/>
                <a:gd name="connsiteY1" fmla="*/ 0 h 6858000"/>
                <a:gd name="connsiteX2" fmla="*/ 7028597 w 7028597"/>
                <a:gd name="connsiteY2" fmla="*/ 6858000 h 6858000"/>
                <a:gd name="connsiteX3" fmla="*/ 0 w 7028597"/>
                <a:gd name="connsiteY3" fmla="*/ 6837528 h 6858000"/>
                <a:gd name="connsiteX4" fmla="*/ 1842448 w 7028597"/>
                <a:gd name="connsiteY4" fmla="*/ 6318913 h 6858000"/>
                <a:gd name="connsiteX5" fmla="*/ 2797791 w 7028597"/>
                <a:gd name="connsiteY5" fmla="*/ 4708478 h 6858000"/>
                <a:gd name="connsiteX6" fmla="*/ 3016155 w 7028597"/>
                <a:gd name="connsiteY6" fmla="*/ 2251881 h 6858000"/>
                <a:gd name="connsiteX7" fmla="*/ 2661313 w 7028597"/>
                <a:gd name="connsiteY7" fmla="*/ 818866 h 6858000"/>
                <a:gd name="connsiteX8" fmla="*/ 1528549 w 7028597"/>
                <a:gd name="connsiteY8" fmla="*/ 13648 h 6858000"/>
                <a:gd name="connsiteX0" fmla="*/ 1808256 w 7308304"/>
                <a:gd name="connsiteY0" fmla="*/ 13648 h 6858000"/>
                <a:gd name="connsiteX1" fmla="*/ 7308304 w 7308304"/>
                <a:gd name="connsiteY1" fmla="*/ 0 h 6858000"/>
                <a:gd name="connsiteX2" fmla="*/ 7308304 w 7308304"/>
                <a:gd name="connsiteY2" fmla="*/ 6858000 h 6858000"/>
                <a:gd name="connsiteX3" fmla="*/ 0 w 7308304"/>
                <a:gd name="connsiteY3" fmla="*/ 6858000 h 6858000"/>
                <a:gd name="connsiteX4" fmla="*/ 2122155 w 7308304"/>
                <a:gd name="connsiteY4" fmla="*/ 6318913 h 6858000"/>
                <a:gd name="connsiteX5" fmla="*/ 3077498 w 7308304"/>
                <a:gd name="connsiteY5" fmla="*/ 4708478 h 6858000"/>
                <a:gd name="connsiteX6" fmla="*/ 3295862 w 7308304"/>
                <a:gd name="connsiteY6" fmla="*/ 2251881 h 6858000"/>
                <a:gd name="connsiteX7" fmla="*/ 2941020 w 7308304"/>
                <a:gd name="connsiteY7" fmla="*/ 818866 h 6858000"/>
                <a:gd name="connsiteX8" fmla="*/ 1808256 w 7308304"/>
                <a:gd name="connsiteY8" fmla="*/ 13648 h 6858000"/>
                <a:gd name="connsiteX0" fmla="*/ 2456328 w 7956376"/>
                <a:gd name="connsiteY0" fmla="*/ 13648 h 6858000"/>
                <a:gd name="connsiteX1" fmla="*/ 7956376 w 7956376"/>
                <a:gd name="connsiteY1" fmla="*/ 0 h 6858000"/>
                <a:gd name="connsiteX2" fmla="*/ 7956376 w 7956376"/>
                <a:gd name="connsiteY2" fmla="*/ 6858000 h 6858000"/>
                <a:gd name="connsiteX3" fmla="*/ 0 w 7956376"/>
                <a:gd name="connsiteY3" fmla="*/ 6858000 h 6858000"/>
                <a:gd name="connsiteX4" fmla="*/ 2770227 w 7956376"/>
                <a:gd name="connsiteY4" fmla="*/ 6318913 h 6858000"/>
                <a:gd name="connsiteX5" fmla="*/ 3725570 w 7956376"/>
                <a:gd name="connsiteY5" fmla="*/ 4708478 h 6858000"/>
                <a:gd name="connsiteX6" fmla="*/ 3943934 w 7956376"/>
                <a:gd name="connsiteY6" fmla="*/ 2251881 h 6858000"/>
                <a:gd name="connsiteX7" fmla="*/ 3589092 w 7956376"/>
                <a:gd name="connsiteY7" fmla="*/ 818866 h 6858000"/>
                <a:gd name="connsiteX8" fmla="*/ 2456328 w 7956376"/>
                <a:gd name="connsiteY8" fmla="*/ 13648 h 6858000"/>
                <a:gd name="connsiteX0" fmla="*/ 3320686 w 8820734"/>
                <a:gd name="connsiteY0" fmla="*/ 13648 h 8001000"/>
                <a:gd name="connsiteX1" fmla="*/ 8820734 w 8820734"/>
                <a:gd name="connsiteY1" fmla="*/ 0 h 8001000"/>
                <a:gd name="connsiteX2" fmla="*/ 8820734 w 8820734"/>
                <a:gd name="connsiteY2" fmla="*/ 6858000 h 8001000"/>
                <a:gd name="connsiteX3" fmla="*/ 864358 w 8820734"/>
                <a:gd name="connsiteY3" fmla="*/ 6858000 h 8001000"/>
                <a:gd name="connsiteX4" fmla="*/ 3634585 w 8820734"/>
                <a:gd name="connsiteY4" fmla="*/ 6318913 h 8001000"/>
                <a:gd name="connsiteX5" fmla="*/ 4589928 w 8820734"/>
                <a:gd name="connsiteY5" fmla="*/ 4708478 h 8001000"/>
                <a:gd name="connsiteX6" fmla="*/ 4808292 w 8820734"/>
                <a:gd name="connsiteY6" fmla="*/ 2251881 h 8001000"/>
                <a:gd name="connsiteX7" fmla="*/ 4453450 w 8820734"/>
                <a:gd name="connsiteY7" fmla="*/ 818866 h 8001000"/>
                <a:gd name="connsiteX8" fmla="*/ 3320686 w 8820734"/>
                <a:gd name="connsiteY8" fmla="*/ 13648 h 8001000"/>
                <a:gd name="connsiteX0" fmla="*/ 2456328 w 7956376"/>
                <a:gd name="connsiteY0" fmla="*/ 13648 h 8001000"/>
                <a:gd name="connsiteX1" fmla="*/ 7956376 w 7956376"/>
                <a:gd name="connsiteY1" fmla="*/ 0 h 8001000"/>
                <a:gd name="connsiteX2" fmla="*/ 7956376 w 7956376"/>
                <a:gd name="connsiteY2" fmla="*/ 6858000 h 8001000"/>
                <a:gd name="connsiteX3" fmla="*/ 0 w 7956376"/>
                <a:gd name="connsiteY3" fmla="*/ 6858000 h 8001000"/>
                <a:gd name="connsiteX4" fmla="*/ 2770227 w 7956376"/>
                <a:gd name="connsiteY4" fmla="*/ 6318913 h 8001000"/>
                <a:gd name="connsiteX5" fmla="*/ 3725570 w 7956376"/>
                <a:gd name="connsiteY5" fmla="*/ 4708478 h 8001000"/>
                <a:gd name="connsiteX6" fmla="*/ 3943934 w 7956376"/>
                <a:gd name="connsiteY6" fmla="*/ 2251881 h 8001000"/>
                <a:gd name="connsiteX7" fmla="*/ 3589092 w 7956376"/>
                <a:gd name="connsiteY7" fmla="*/ 818866 h 8001000"/>
                <a:gd name="connsiteX8" fmla="*/ 2456328 w 7956376"/>
                <a:gd name="connsiteY8" fmla="*/ 13648 h 8001000"/>
                <a:gd name="connsiteX0" fmla="*/ 2456328 w 7956376"/>
                <a:gd name="connsiteY0" fmla="*/ 13648 h 8001000"/>
                <a:gd name="connsiteX1" fmla="*/ 7956376 w 7956376"/>
                <a:gd name="connsiteY1" fmla="*/ 0 h 8001000"/>
                <a:gd name="connsiteX2" fmla="*/ 7956376 w 7956376"/>
                <a:gd name="connsiteY2" fmla="*/ 6858000 h 8001000"/>
                <a:gd name="connsiteX3" fmla="*/ 0 w 7956376"/>
                <a:gd name="connsiteY3" fmla="*/ 6858000 h 8001000"/>
                <a:gd name="connsiteX4" fmla="*/ 2770227 w 7956376"/>
                <a:gd name="connsiteY4" fmla="*/ 6318913 h 8001000"/>
                <a:gd name="connsiteX5" fmla="*/ 3725570 w 7956376"/>
                <a:gd name="connsiteY5" fmla="*/ 4708478 h 8001000"/>
                <a:gd name="connsiteX6" fmla="*/ 3943934 w 7956376"/>
                <a:gd name="connsiteY6" fmla="*/ 2251881 h 8001000"/>
                <a:gd name="connsiteX7" fmla="*/ 3589092 w 7956376"/>
                <a:gd name="connsiteY7" fmla="*/ 818866 h 8001000"/>
                <a:gd name="connsiteX8" fmla="*/ 2456328 w 7956376"/>
                <a:gd name="connsiteY8" fmla="*/ 13648 h 8001000"/>
                <a:gd name="connsiteX0" fmla="*/ 2456328 w 7956376"/>
                <a:gd name="connsiteY0" fmla="*/ 13648 h 6859886"/>
                <a:gd name="connsiteX1" fmla="*/ 7956376 w 7956376"/>
                <a:gd name="connsiteY1" fmla="*/ 0 h 6859886"/>
                <a:gd name="connsiteX2" fmla="*/ 7956376 w 7956376"/>
                <a:gd name="connsiteY2" fmla="*/ 6858000 h 6859886"/>
                <a:gd name="connsiteX3" fmla="*/ 0 w 7956376"/>
                <a:gd name="connsiteY3" fmla="*/ 6858000 h 6859886"/>
                <a:gd name="connsiteX4" fmla="*/ 2770227 w 7956376"/>
                <a:gd name="connsiteY4" fmla="*/ 6318913 h 6859886"/>
                <a:gd name="connsiteX5" fmla="*/ 3725570 w 7956376"/>
                <a:gd name="connsiteY5" fmla="*/ 4708478 h 6859886"/>
                <a:gd name="connsiteX6" fmla="*/ 3943934 w 7956376"/>
                <a:gd name="connsiteY6" fmla="*/ 2251881 h 6859886"/>
                <a:gd name="connsiteX7" fmla="*/ 3589092 w 7956376"/>
                <a:gd name="connsiteY7" fmla="*/ 818866 h 6859886"/>
                <a:gd name="connsiteX8" fmla="*/ 2456328 w 7956376"/>
                <a:gd name="connsiteY8" fmla="*/ 13648 h 6859886"/>
                <a:gd name="connsiteX0" fmla="*/ 3331911 w 8831959"/>
                <a:gd name="connsiteY0" fmla="*/ 13648 h 6918348"/>
                <a:gd name="connsiteX1" fmla="*/ 8831959 w 8831959"/>
                <a:gd name="connsiteY1" fmla="*/ 0 h 6918348"/>
                <a:gd name="connsiteX2" fmla="*/ 8831959 w 8831959"/>
                <a:gd name="connsiteY2" fmla="*/ 6858000 h 6918348"/>
                <a:gd name="connsiteX3" fmla="*/ 875583 w 8831959"/>
                <a:gd name="connsiteY3" fmla="*/ 6858000 h 6918348"/>
                <a:gd name="connsiteX4" fmla="*/ 3645810 w 8831959"/>
                <a:gd name="connsiteY4" fmla="*/ 6318913 h 6918348"/>
                <a:gd name="connsiteX5" fmla="*/ 4601153 w 8831959"/>
                <a:gd name="connsiteY5" fmla="*/ 4708478 h 6918348"/>
                <a:gd name="connsiteX6" fmla="*/ 4819517 w 8831959"/>
                <a:gd name="connsiteY6" fmla="*/ 2251881 h 6918348"/>
                <a:gd name="connsiteX7" fmla="*/ 4464675 w 8831959"/>
                <a:gd name="connsiteY7" fmla="*/ 818866 h 6918348"/>
                <a:gd name="connsiteX8" fmla="*/ 3331911 w 8831959"/>
                <a:gd name="connsiteY8" fmla="*/ 13648 h 6918348"/>
                <a:gd name="connsiteX0" fmla="*/ 2456328 w 7956376"/>
                <a:gd name="connsiteY0" fmla="*/ 13648 h 7832748"/>
                <a:gd name="connsiteX1" fmla="*/ 7956376 w 7956376"/>
                <a:gd name="connsiteY1" fmla="*/ 0 h 7832748"/>
                <a:gd name="connsiteX2" fmla="*/ 7956376 w 7956376"/>
                <a:gd name="connsiteY2" fmla="*/ 6858000 h 7832748"/>
                <a:gd name="connsiteX3" fmla="*/ 0 w 7956376"/>
                <a:gd name="connsiteY3" fmla="*/ 6858000 h 7832748"/>
                <a:gd name="connsiteX4" fmla="*/ 2770227 w 7956376"/>
                <a:gd name="connsiteY4" fmla="*/ 6318913 h 7832748"/>
                <a:gd name="connsiteX5" fmla="*/ 3725570 w 7956376"/>
                <a:gd name="connsiteY5" fmla="*/ 4708478 h 7832748"/>
                <a:gd name="connsiteX6" fmla="*/ 3943934 w 7956376"/>
                <a:gd name="connsiteY6" fmla="*/ 2251881 h 7832748"/>
                <a:gd name="connsiteX7" fmla="*/ 3589092 w 7956376"/>
                <a:gd name="connsiteY7" fmla="*/ 818866 h 7832748"/>
                <a:gd name="connsiteX8" fmla="*/ 2456328 w 7956376"/>
                <a:gd name="connsiteY8" fmla="*/ 13648 h 7832748"/>
                <a:gd name="connsiteX0" fmla="*/ 2456328 w 7956376"/>
                <a:gd name="connsiteY0" fmla="*/ 13648 h 7832748"/>
                <a:gd name="connsiteX1" fmla="*/ 7956376 w 7956376"/>
                <a:gd name="connsiteY1" fmla="*/ 0 h 7832748"/>
                <a:gd name="connsiteX2" fmla="*/ 7956376 w 7956376"/>
                <a:gd name="connsiteY2" fmla="*/ 6858000 h 7832748"/>
                <a:gd name="connsiteX3" fmla="*/ 0 w 7956376"/>
                <a:gd name="connsiteY3" fmla="*/ 6858000 h 7832748"/>
                <a:gd name="connsiteX4" fmla="*/ 2770227 w 7956376"/>
                <a:gd name="connsiteY4" fmla="*/ 6318913 h 7832748"/>
                <a:gd name="connsiteX5" fmla="*/ 3725570 w 7956376"/>
                <a:gd name="connsiteY5" fmla="*/ 4708478 h 7832748"/>
                <a:gd name="connsiteX6" fmla="*/ 3943934 w 7956376"/>
                <a:gd name="connsiteY6" fmla="*/ 2251881 h 7832748"/>
                <a:gd name="connsiteX7" fmla="*/ 3589092 w 7956376"/>
                <a:gd name="connsiteY7" fmla="*/ 818866 h 7832748"/>
                <a:gd name="connsiteX8" fmla="*/ 2456328 w 7956376"/>
                <a:gd name="connsiteY8" fmla="*/ 13648 h 7832748"/>
                <a:gd name="connsiteX0" fmla="*/ 2456328 w 7956376"/>
                <a:gd name="connsiteY0" fmla="*/ 13648 h 7850188"/>
                <a:gd name="connsiteX1" fmla="*/ 7956376 w 7956376"/>
                <a:gd name="connsiteY1" fmla="*/ 0 h 7850188"/>
                <a:gd name="connsiteX2" fmla="*/ 7956376 w 7956376"/>
                <a:gd name="connsiteY2" fmla="*/ 6858000 h 7850188"/>
                <a:gd name="connsiteX3" fmla="*/ 0 w 7956376"/>
                <a:gd name="connsiteY3" fmla="*/ 6858000 h 7850188"/>
                <a:gd name="connsiteX4" fmla="*/ 2770227 w 7956376"/>
                <a:gd name="connsiteY4" fmla="*/ 6318913 h 7850188"/>
                <a:gd name="connsiteX5" fmla="*/ 3725570 w 7956376"/>
                <a:gd name="connsiteY5" fmla="*/ 4708478 h 7850188"/>
                <a:gd name="connsiteX6" fmla="*/ 3943934 w 7956376"/>
                <a:gd name="connsiteY6" fmla="*/ 2251881 h 7850188"/>
                <a:gd name="connsiteX7" fmla="*/ 3589092 w 7956376"/>
                <a:gd name="connsiteY7" fmla="*/ 818866 h 7850188"/>
                <a:gd name="connsiteX8" fmla="*/ 2456328 w 7956376"/>
                <a:gd name="connsiteY8" fmla="*/ 13648 h 7850188"/>
                <a:gd name="connsiteX0" fmla="*/ 2456328 w 7956376"/>
                <a:gd name="connsiteY0" fmla="*/ 13648 h 7832748"/>
                <a:gd name="connsiteX1" fmla="*/ 7956376 w 7956376"/>
                <a:gd name="connsiteY1" fmla="*/ 0 h 7832748"/>
                <a:gd name="connsiteX2" fmla="*/ 7956376 w 7956376"/>
                <a:gd name="connsiteY2" fmla="*/ 6858000 h 7832748"/>
                <a:gd name="connsiteX3" fmla="*/ 0 w 7956376"/>
                <a:gd name="connsiteY3" fmla="*/ 6858000 h 7832748"/>
                <a:gd name="connsiteX4" fmla="*/ 2770227 w 7956376"/>
                <a:gd name="connsiteY4" fmla="*/ 6318913 h 7832748"/>
                <a:gd name="connsiteX5" fmla="*/ 3725570 w 7956376"/>
                <a:gd name="connsiteY5" fmla="*/ 4708478 h 7832748"/>
                <a:gd name="connsiteX6" fmla="*/ 3943934 w 7956376"/>
                <a:gd name="connsiteY6" fmla="*/ 2251881 h 7832748"/>
                <a:gd name="connsiteX7" fmla="*/ 3589092 w 7956376"/>
                <a:gd name="connsiteY7" fmla="*/ 818866 h 7832748"/>
                <a:gd name="connsiteX8" fmla="*/ 2456328 w 7956376"/>
                <a:gd name="connsiteY8" fmla="*/ 13648 h 7832748"/>
                <a:gd name="connsiteX0" fmla="*/ 2456328 w 7956376"/>
                <a:gd name="connsiteY0" fmla="*/ 13648 h 7832748"/>
                <a:gd name="connsiteX1" fmla="*/ 7956376 w 7956376"/>
                <a:gd name="connsiteY1" fmla="*/ 0 h 7832748"/>
                <a:gd name="connsiteX2" fmla="*/ 7956376 w 7956376"/>
                <a:gd name="connsiteY2" fmla="*/ 6858000 h 7832748"/>
                <a:gd name="connsiteX3" fmla="*/ 0 w 7956376"/>
                <a:gd name="connsiteY3" fmla="*/ 6858000 h 7832748"/>
                <a:gd name="connsiteX4" fmla="*/ 2770227 w 7956376"/>
                <a:gd name="connsiteY4" fmla="*/ 6318913 h 7832748"/>
                <a:gd name="connsiteX5" fmla="*/ 3725570 w 7956376"/>
                <a:gd name="connsiteY5" fmla="*/ 4708478 h 7832748"/>
                <a:gd name="connsiteX6" fmla="*/ 3943934 w 7956376"/>
                <a:gd name="connsiteY6" fmla="*/ 2251881 h 7832748"/>
                <a:gd name="connsiteX7" fmla="*/ 3589092 w 7956376"/>
                <a:gd name="connsiteY7" fmla="*/ 818866 h 7832748"/>
                <a:gd name="connsiteX8" fmla="*/ 2456328 w 7956376"/>
                <a:gd name="connsiteY8" fmla="*/ 13648 h 7832748"/>
                <a:gd name="connsiteX0" fmla="*/ 2456328 w 7956376"/>
                <a:gd name="connsiteY0" fmla="*/ 13648 h 7166440"/>
                <a:gd name="connsiteX1" fmla="*/ 7956376 w 7956376"/>
                <a:gd name="connsiteY1" fmla="*/ 0 h 7166440"/>
                <a:gd name="connsiteX2" fmla="*/ 7956376 w 7956376"/>
                <a:gd name="connsiteY2" fmla="*/ 6858000 h 7166440"/>
                <a:gd name="connsiteX3" fmla="*/ 0 w 7956376"/>
                <a:gd name="connsiteY3" fmla="*/ 6858000 h 7166440"/>
                <a:gd name="connsiteX4" fmla="*/ 2770227 w 7956376"/>
                <a:gd name="connsiteY4" fmla="*/ 6318913 h 7166440"/>
                <a:gd name="connsiteX5" fmla="*/ 3725570 w 7956376"/>
                <a:gd name="connsiteY5" fmla="*/ 4708478 h 7166440"/>
                <a:gd name="connsiteX6" fmla="*/ 3943934 w 7956376"/>
                <a:gd name="connsiteY6" fmla="*/ 2251881 h 7166440"/>
                <a:gd name="connsiteX7" fmla="*/ 3589092 w 7956376"/>
                <a:gd name="connsiteY7" fmla="*/ 818866 h 7166440"/>
                <a:gd name="connsiteX8" fmla="*/ 2456328 w 7956376"/>
                <a:gd name="connsiteY8" fmla="*/ 13648 h 7166440"/>
                <a:gd name="connsiteX0" fmla="*/ 2456328 w 9701791"/>
                <a:gd name="connsiteY0" fmla="*/ 13648 h 7166440"/>
                <a:gd name="connsiteX1" fmla="*/ 7956376 w 9701791"/>
                <a:gd name="connsiteY1" fmla="*/ 0 h 7166440"/>
                <a:gd name="connsiteX2" fmla="*/ 7956376 w 9701791"/>
                <a:gd name="connsiteY2" fmla="*/ 6858000 h 7166440"/>
                <a:gd name="connsiteX3" fmla="*/ 0 w 9701791"/>
                <a:gd name="connsiteY3" fmla="*/ 6858000 h 7166440"/>
                <a:gd name="connsiteX4" fmla="*/ 2770227 w 9701791"/>
                <a:gd name="connsiteY4" fmla="*/ 6318913 h 7166440"/>
                <a:gd name="connsiteX5" fmla="*/ 3725570 w 9701791"/>
                <a:gd name="connsiteY5" fmla="*/ 4708478 h 7166440"/>
                <a:gd name="connsiteX6" fmla="*/ 3943934 w 9701791"/>
                <a:gd name="connsiteY6" fmla="*/ 2251881 h 7166440"/>
                <a:gd name="connsiteX7" fmla="*/ 3589092 w 9701791"/>
                <a:gd name="connsiteY7" fmla="*/ 818866 h 7166440"/>
                <a:gd name="connsiteX8" fmla="*/ 2456328 w 9701791"/>
                <a:gd name="connsiteY8" fmla="*/ 13648 h 7166440"/>
                <a:gd name="connsiteX0" fmla="*/ 2456328 w 8873051"/>
                <a:gd name="connsiteY0" fmla="*/ 13648 h 7166440"/>
                <a:gd name="connsiteX1" fmla="*/ 7956376 w 8873051"/>
                <a:gd name="connsiteY1" fmla="*/ 0 h 7166440"/>
                <a:gd name="connsiteX2" fmla="*/ 7956376 w 8873051"/>
                <a:gd name="connsiteY2" fmla="*/ 6858000 h 7166440"/>
                <a:gd name="connsiteX3" fmla="*/ 0 w 8873051"/>
                <a:gd name="connsiteY3" fmla="*/ 6858000 h 7166440"/>
                <a:gd name="connsiteX4" fmla="*/ 2770227 w 8873051"/>
                <a:gd name="connsiteY4" fmla="*/ 6318913 h 7166440"/>
                <a:gd name="connsiteX5" fmla="*/ 3725570 w 8873051"/>
                <a:gd name="connsiteY5" fmla="*/ 4708478 h 7166440"/>
                <a:gd name="connsiteX6" fmla="*/ 3943934 w 8873051"/>
                <a:gd name="connsiteY6" fmla="*/ 2251881 h 7166440"/>
                <a:gd name="connsiteX7" fmla="*/ 3589092 w 8873051"/>
                <a:gd name="connsiteY7" fmla="*/ 818866 h 7166440"/>
                <a:gd name="connsiteX8" fmla="*/ 2456328 w 8873051"/>
                <a:gd name="connsiteY8" fmla="*/ 13648 h 7166440"/>
                <a:gd name="connsiteX0" fmla="*/ 2456328 w 8873051"/>
                <a:gd name="connsiteY0" fmla="*/ 13648 h 7166440"/>
                <a:gd name="connsiteX1" fmla="*/ 7956376 w 8873051"/>
                <a:gd name="connsiteY1" fmla="*/ 0 h 7166440"/>
                <a:gd name="connsiteX2" fmla="*/ 7956376 w 8873051"/>
                <a:gd name="connsiteY2" fmla="*/ 6858000 h 7166440"/>
                <a:gd name="connsiteX3" fmla="*/ 0 w 8873051"/>
                <a:gd name="connsiteY3" fmla="*/ 6858000 h 7166440"/>
                <a:gd name="connsiteX4" fmla="*/ 2770227 w 8873051"/>
                <a:gd name="connsiteY4" fmla="*/ 6318913 h 7166440"/>
                <a:gd name="connsiteX5" fmla="*/ 3725570 w 8873051"/>
                <a:gd name="connsiteY5" fmla="*/ 4708478 h 7166440"/>
                <a:gd name="connsiteX6" fmla="*/ 3943934 w 8873051"/>
                <a:gd name="connsiteY6" fmla="*/ 2251881 h 7166440"/>
                <a:gd name="connsiteX7" fmla="*/ 3589092 w 8873051"/>
                <a:gd name="connsiteY7" fmla="*/ 818866 h 7166440"/>
                <a:gd name="connsiteX8" fmla="*/ 2456328 w 8873051"/>
                <a:gd name="connsiteY8" fmla="*/ 13648 h 7166440"/>
                <a:gd name="connsiteX0" fmla="*/ 2456328 w 8873051"/>
                <a:gd name="connsiteY0" fmla="*/ 13648 h 7166440"/>
                <a:gd name="connsiteX1" fmla="*/ 7956376 w 8873051"/>
                <a:gd name="connsiteY1" fmla="*/ 0 h 7166440"/>
                <a:gd name="connsiteX2" fmla="*/ 7956376 w 8873051"/>
                <a:gd name="connsiteY2" fmla="*/ 6858000 h 7166440"/>
                <a:gd name="connsiteX3" fmla="*/ 0 w 8873051"/>
                <a:gd name="connsiteY3" fmla="*/ 6858000 h 7166440"/>
                <a:gd name="connsiteX4" fmla="*/ 2770227 w 8873051"/>
                <a:gd name="connsiteY4" fmla="*/ 6318913 h 7166440"/>
                <a:gd name="connsiteX5" fmla="*/ 3725570 w 8873051"/>
                <a:gd name="connsiteY5" fmla="*/ 4708478 h 7166440"/>
                <a:gd name="connsiteX6" fmla="*/ 3943934 w 8873051"/>
                <a:gd name="connsiteY6" fmla="*/ 2251881 h 7166440"/>
                <a:gd name="connsiteX7" fmla="*/ 3589092 w 8873051"/>
                <a:gd name="connsiteY7" fmla="*/ 818866 h 7166440"/>
                <a:gd name="connsiteX8" fmla="*/ 2456328 w 8873051"/>
                <a:gd name="connsiteY8" fmla="*/ 13648 h 7166440"/>
                <a:gd name="connsiteX0" fmla="*/ 2456328 w 8873051"/>
                <a:gd name="connsiteY0" fmla="*/ 13648 h 7166440"/>
                <a:gd name="connsiteX1" fmla="*/ 7956376 w 8873051"/>
                <a:gd name="connsiteY1" fmla="*/ 0 h 7166440"/>
                <a:gd name="connsiteX2" fmla="*/ 7956376 w 8873051"/>
                <a:gd name="connsiteY2" fmla="*/ 6858000 h 7166440"/>
                <a:gd name="connsiteX3" fmla="*/ 0 w 8873051"/>
                <a:gd name="connsiteY3" fmla="*/ 6858000 h 7166440"/>
                <a:gd name="connsiteX4" fmla="*/ 2770227 w 8873051"/>
                <a:gd name="connsiteY4" fmla="*/ 6318913 h 7166440"/>
                <a:gd name="connsiteX5" fmla="*/ 3725570 w 8873051"/>
                <a:gd name="connsiteY5" fmla="*/ 4708478 h 7166440"/>
                <a:gd name="connsiteX6" fmla="*/ 3943934 w 8873051"/>
                <a:gd name="connsiteY6" fmla="*/ 2251881 h 7166440"/>
                <a:gd name="connsiteX7" fmla="*/ 3589092 w 8873051"/>
                <a:gd name="connsiteY7" fmla="*/ 818866 h 7166440"/>
                <a:gd name="connsiteX8" fmla="*/ 2456328 w 8873051"/>
                <a:gd name="connsiteY8" fmla="*/ 13648 h 7166440"/>
                <a:gd name="connsiteX0" fmla="*/ 2456328 w 8873051"/>
                <a:gd name="connsiteY0" fmla="*/ 13648 h 7166440"/>
                <a:gd name="connsiteX1" fmla="*/ 7956376 w 8873051"/>
                <a:gd name="connsiteY1" fmla="*/ 0 h 7166440"/>
                <a:gd name="connsiteX2" fmla="*/ 7956376 w 8873051"/>
                <a:gd name="connsiteY2" fmla="*/ 6858000 h 7166440"/>
                <a:gd name="connsiteX3" fmla="*/ 0 w 8873051"/>
                <a:gd name="connsiteY3" fmla="*/ 6858000 h 7166440"/>
                <a:gd name="connsiteX4" fmla="*/ 2770227 w 8873051"/>
                <a:gd name="connsiteY4" fmla="*/ 6318913 h 7166440"/>
                <a:gd name="connsiteX5" fmla="*/ 3725570 w 8873051"/>
                <a:gd name="connsiteY5" fmla="*/ 4708478 h 7166440"/>
                <a:gd name="connsiteX6" fmla="*/ 3943934 w 8873051"/>
                <a:gd name="connsiteY6" fmla="*/ 2251881 h 7166440"/>
                <a:gd name="connsiteX7" fmla="*/ 3589092 w 8873051"/>
                <a:gd name="connsiteY7" fmla="*/ 818866 h 7166440"/>
                <a:gd name="connsiteX8" fmla="*/ 2456328 w 8873051"/>
                <a:gd name="connsiteY8" fmla="*/ 13648 h 7166440"/>
                <a:gd name="connsiteX0" fmla="*/ 2456328 w 8873051"/>
                <a:gd name="connsiteY0" fmla="*/ 13648 h 7166440"/>
                <a:gd name="connsiteX1" fmla="*/ 7956376 w 8873051"/>
                <a:gd name="connsiteY1" fmla="*/ 0 h 7166440"/>
                <a:gd name="connsiteX2" fmla="*/ 7956376 w 8873051"/>
                <a:gd name="connsiteY2" fmla="*/ 6858000 h 7166440"/>
                <a:gd name="connsiteX3" fmla="*/ 0 w 8873051"/>
                <a:gd name="connsiteY3" fmla="*/ 6858000 h 7166440"/>
                <a:gd name="connsiteX4" fmla="*/ 2770227 w 8873051"/>
                <a:gd name="connsiteY4" fmla="*/ 6318913 h 7166440"/>
                <a:gd name="connsiteX5" fmla="*/ 3725570 w 8873051"/>
                <a:gd name="connsiteY5" fmla="*/ 4708478 h 7166440"/>
                <a:gd name="connsiteX6" fmla="*/ 3943934 w 8873051"/>
                <a:gd name="connsiteY6" fmla="*/ 2251881 h 7166440"/>
                <a:gd name="connsiteX7" fmla="*/ 3589092 w 8873051"/>
                <a:gd name="connsiteY7" fmla="*/ 818866 h 7166440"/>
                <a:gd name="connsiteX8" fmla="*/ 2456328 w 8873051"/>
                <a:gd name="connsiteY8" fmla="*/ 13648 h 7166440"/>
                <a:gd name="connsiteX0" fmla="*/ 2456328 w 8873051"/>
                <a:gd name="connsiteY0" fmla="*/ 13648 h 7166440"/>
                <a:gd name="connsiteX1" fmla="*/ 7956376 w 8873051"/>
                <a:gd name="connsiteY1" fmla="*/ 0 h 7166440"/>
                <a:gd name="connsiteX2" fmla="*/ 7956376 w 8873051"/>
                <a:gd name="connsiteY2" fmla="*/ 6858000 h 7166440"/>
                <a:gd name="connsiteX3" fmla="*/ 0 w 8873051"/>
                <a:gd name="connsiteY3" fmla="*/ 6858000 h 7166440"/>
                <a:gd name="connsiteX4" fmla="*/ 2770227 w 8873051"/>
                <a:gd name="connsiteY4" fmla="*/ 6318913 h 7166440"/>
                <a:gd name="connsiteX5" fmla="*/ 3725570 w 8873051"/>
                <a:gd name="connsiteY5" fmla="*/ 4708478 h 7166440"/>
                <a:gd name="connsiteX6" fmla="*/ 3943934 w 8873051"/>
                <a:gd name="connsiteY6" fmla="*/ 2251881 h 7166440"/>
                <a:gd name="connsiteX7" fmla="*/ 3589092 w 8873051"/>
                <a:gd name="connsiteY7" fmla="*/ 818866 h 7166440"/>
                <a:gd name="connsiteX8" fmla="*/ 2456328 w 8873051"/>
                <a:gd name="connsiteY8" fmla="*/ 13648 h 7166440"/>
                <a:gd name="connsiteX0" fmla="*/ 2456328 w 8873051"/>
                <a:gd name="connsiteY0" fmla="*/ 13648 h 6860502"/>
                <a:gd name="connsiteX1" fmla="*/ 7956376 w 8873051"/>
                <a:gd name="connsiteY1" fmla="*/ 0 h 6860502"/>
                <a:gd name="connsiteX2" fmla="*/ 7956376 w 8873051"/>
                <a:gd name="connsiteY2" fmla="*/ 6858000 h 6860502"/>
                <a:gd name="connsiteX3" fmla="*/ 0 w 8873051"/>
                <a:gd name="connsiteY3" fmla="*/ 6858000 h 6860502"/>
                <a:gd name="connsiteX4" fmla="*/ 2770227 w 8873051"/>
                <a:gd name="connsiteY4" fmla="*/ 6318913 h 6860502"/>
                <a:gd name="connsiteX5" fmla="*/ 3725570 w 8873051"/>
                <a:gd name="connsiteY5" fmla="*/ 4708478 h 6860502"/>
                <a:gd name="connsiteX6" fmla="*/ 3943934 w 8873051"/>
                <a:gd name="connsiteY6" fmla="*/ 2251881 h 6860502"/>
                <a:gd name="connsiteX7" fmla="*/ 3589092 w 8873051"/>
                <a:gd name="connsiteY7" fmla="*/ 818866 h 6860502"/>
                <a:gd name="connsiteX8" fmla="*/ 2456328 w 8873051"/>
                <a:gd name="connsiteY8" fmla="*/ 13648 h 6860502"/>
                <a:gd name="connsiteX0" fmla="*/ 2456328 w 8873051"/>
                <a:gd name="connsiteY0" fmla="*/ 13648 h 6860502"/>
                <a:gd name="connsiteX1" fmla="*/ 7956376 w 8873051"/>
                <a:gd name="connsiteY1" fmla="*/ 0 h 6860502"/>
                <a:gd name="connsiteX2" fmla="*/ 7956376 w 8873051"/>
                <a:gd name="connsiteY2" fmla="*/ 6858000 h 6860502"/>
                <a:gd name="connsiteX3" fmla="*/ 0 w 8873051"/>
                <a:gd name="connsiteY3" fmla="*/ 6858000 h 6860502"/>
                <a:gd name="connsiteX4" fmla="*/ 2770227 w 8873051"/>
                <a:gd name="connsiteY4" fmla="*/ 6318913 h 6860502"/>
                <a:gd name="connsiteX5" fmla="*/ 3725570 w 8873051"/>
                <a:gd name="connsiteY5" fmla="*/ 4708478 h 6860502"/>
                <a:gd name="connsiteX6" fmla="*/ 3943934 w 8873051"/>
                <a:gd name="connsiteY6" fmla="*/ 2251881 h 6860502"/>
                <a:gd name="connsiteX7" fmla="*/ 3589092 w 8873051"/>
                <a:gd name="connsiteY7" fmla="*/ 818866 h 6860502"/>
                <a:gd name="connsiteX8" fmla="*/ 2456328 w 8873051"/>
                <a:gd name="connsiteY8" fmla="*/ 13648 h 6860502"/>
                <a:gd name="connsiteX0" fmla="*/ 2456328 w 8873051"/>
                <a:gd name="connsiteY0" fmla="*/ 13648 h 6860502"/>
                <a:gd name="connsiteX1" fmla="*/ 7956376 w 8873051"/>
                <a:gd name="connsiteY1" fmla="*/ 0 h 6860502"/>
                <a:gd name="connsiteX2" fmla="*/ 7956376 w 8873051"/>
                <a:gd name="connsiteY2" fmla="*/ 6858000 h 6860502"/>
                <a:gd name="connsiteX3" fmla="*/ 0 w 8873051"/>
                <a:gd name="connsiteY3" fmla="*/ 6858000 h 6860502"/>
                <a:gd name="connsiteX4" fmla="*/ 2770227 w 8873051"/>
                <a:gd name="connsiteY4" fmla="*/ 6318913 h 6860502"/>
                <a:gd name="connsiteX5" fmla="*/ 3725570 w 8873051"/>
                <a:gd name="connsiteY5" fmla="*/ 4708478 h 6860502"/>
                <a:gd name="connsiteX6" fmla="*/ 3943934 w 8873051"/>
                <a:gd name="connsiteY6" fmla="*/ 2251881 h 6860502"/>
                <a:gd name="connsiteX7" fmla="*/ 3589092 w 8873051"/>
                <a:gd name="connsiteY7" fmla="*/ 818866 h 6860502"/>
                <a:gd name="connsiteX8" fmla="*/ 2456328 w 8873051"/>
                <a:gd name="connsiteY8" fmla="*/ 13648 h 6860502"/>
                <a:gd name="connsiteX0" fmla="*/ 2456328 w 7957343"/>
                <a:gd name="connsiteY0" fmla="*/ 13648 h 6860502"/>
                <a:gd name="connsiteX1" fmla="*/ 7956376 w 7957343"/>
                <a:gd name="connsiteY1" fmla="*/ 0 h 6860502"/>
                <a:gd name="connsiteX2" fmla="*/ 7956376 w 7957343"/>
                <a:gd name="connsiteY2" fmla="*/ 6858000 h 6860502"/>
                <a:gd name="connsiteX3" fmla="*/ 0 w 7957343"/>
                <a:gd name="connsiteY3" fmla="*/ 6858000 h 6860502"/>
                <a:gd name="connsiteX4" fmla="*/ 2770227 w 7957343"/>
                <a:gd name="connsiteY4" fmla="*/ 6318913 h 6860502"/>
                <a:gd name="connsiteX5" fmla="*/ 3725570 w 7957343"/>
                <a:gd name="connsiteY5" fmla="*/ 4708478 h 6860502"/>
                <a:gd name="connsiteX6" fmla="*/ 3943934 w 7957343"/>
                <a:gd name="connsiteY6" fmla="*/ 2251881 h 6860502"/>
                <a:gd name="connsiteX7" fmla="*/ 3589092 w 7957343"/>
                <a:gd name="connsiteY7" fmla="*/ 818866 h 6860502"/>
                <a:gd name="connsiteX8" fmla="*/ 2456328 w 7957343"/>
                <a:gd name="connsiteY8" fmla="*/ 13648 h 6860502"/>
                <a:gd name="connsiteX0" fmla="*/ 2600344 w 8101359"/>
                <a:gd name="connsiteY0" fmla="*/ 13648 h 6860502"/>
                <a:gd name="connsiteX1" fmla="*/ 8100392 w 8101359"/>
                <a:gd name="connsiteY1" fmla="*/ 0 h 6860502"/>
                <a:gd name="connsiteX2" fmla="*/ 8100392 w 8101359"/>
                <a:gd name="connsiteY2" fmla="*/ 6858000 h 6860502"/>
                <a:gd name="connsiteX3" fmla="*/ 0 w 8101359"/>
                <a:gd name="connsiteY3" fmla="*/ 6858000 h 6860502"/>
                <a:gd name="connsiteX4" fmla="*/ 2914243 w 8101359"/>
                <a:gd name="connsiteY4" fmla="*/ 6318913 h 6860502"/>
                <a:gd name="connsiteX5" fmla="*/ 3869586 w 8101359"/>
                <a:gd name="connsiteY5" fmla="*/ 4708478 h 6860502"/>
                <a:gd name="connsiteX6" fmla="*/ 4087950 w 8101359"/>
                <a:gd name="connsiteY6" fmla="*/ 2251881 h 6860502"/>
                <a:gd name="connsiteX7" fmla="*/ 3733108 w 8101359"/>
                <a:gd name="connsiteY7" fmla="*/ 818866 h 6860502"/>
                <a:gd name="connsiteX8" fmla="*/ 2600344 w 8101359"/>
                <a:gd name="connsiteY8" fmla="*/ 13648 h 6860502"/>
                <a:gd name="connsiteX0" fmla="*/ 2600344 w 8101359"/>
                <a:gd name="connsiteY0" fmla="*/ 13648 h 6860502"/>
                <a:gd name="connsiteX1" fmla="*/ 8100392 w 8101359"/>
                <a:gd name="connsiteY1" fmla="*/ 0 h 6860502"/>
                <a:gd name="connsiteX2" fmla="*/ 8100392 w 8101359"/>
                <a:gd name="connsiteY2" fmla="*/ 6858000 h 6860502"/>
                <a:gd name="connsiteX3" fmla="*/ 0 w 8101359"/>
                <a:gd name="connsiteY3" fmla="*/ 6858000 h 6860502"/>
                <a:gd name="connsiteX4" fmla="*/ 2914243 w 8101359"/>
                <a:gd name="connsiteY4" fmla="*/ 6318913 h 6860502"/>
                <a:gd name="connsiteX5" fmla="*/ 3869586 w 8101359"/>
                <a:gd name="connsiteY5" fmla="*/ 4708478 h 6860502"/>
                <a:gd name="connsiteX6" fmla="*/ 4087950 w 8101359"/>
                <a:gd name="connsiteY6" fmla="*/ 2251881 h 6860502"/>
                <a:gd name="connsiteX7" fmla="*/ 3733108 w 8101359"/>
                <a:gd name="connsiteY7" fmla="*/ 818866 h 6860502"/>
                <a:gd name="connsiteX8" fmla="*/ 2600344 w 8101359"/>
                <a:gd name="connsiteY8" fmla="*/ 13648 h 6860502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914243 w 8101359"/>
                <a:gd name="connsiteY4" fmla="*/ 6318913 h 6858000"/>
                <a:gd name="connsiteX5" fmla="*/ 3869586 w 8101359"/>
                <a:gd name="connsiteY5" fmla="*/ 4708478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914243 w 8101359"/>
                <a:gd name="connsiteY4" fmla="*/ 6318913 h 6858000"/>
                <a:gd name="connsiteX5" fmla="*/ 3869586 w 8101359"/>
                <a:gd name="connsiteY5" fmla="*/ 4708478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914243 w 8101359"/>
                <a:gd name="connsiteY4" fmla="*/ 6318913 h 6858000"/>
                <a:gd name="connsiteX5" fmla="*/ 3869586 w 8101359"/>
                <a:gd name="connsiteY5" fmla="*/ 4708478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08312 w 8101359"/>
                <a:gd name="connsiteY4" fmla="*/ 6309320 h 6858000"/>
                <a:gd name="connsiteX5" fmla="*/ 3869586 w 8101359"/>
                <a:gd name="connsiteY5" fmla="*/ 4708478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08312 w 8101359"/>
                <a:gd name="connsiteY4" fmla="*/ 6309320 h 6858000"/>
                <a:gd name="connsiteX5" fmla="*/ 3869586 w 8101359"/>
                <a:gd name="connsiteY5" fmla="*/ 4708478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08312 w 8101359"/>
                <a:gd name="connsiteY4" fmla="*/ 6309320 h 6858000"/>
                <a:gd name="connsiteX5" fmla="*/ 3869586 w 8101359"/>
                <a:gd name="connsiteY5" fmla="*/ 4708478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08312 w 8101359"/>
                <a:gd name="connsiteY4" fmla="*/ 6309320 h 6858000"/>
                <a:gd name="connsiteX5" fmla="*/ 3869586 w 8101359"/>
                <a:gd name="connsiteY5" fmla="*/ 4708478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08312 w 8101359"/>
                <a:gd name="connsiteY4" fmla="*/ 6309320 h 6858000"/>
                <a:gd name="connsiteX5" fmla="*/ 3869586 w 8101359"/>
                <a:gd name="connsiteY5" fmla="*/ 4708478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08312 w 8101359"/>
                <a:gd name="connsiteY4" fmla="*/ 6309320 h 6858000"/>
                <a:gd name="connsiteX5" fmla="*/ 3869586 w 8101359"/>
                <a:gd name="connsiteY5" fmla="*/ 4708478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9586 w 8101359"/>
                <a:gd name="connsiteY5" fmla="*/ 4708478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9586 w 8101359"/>
                <a:gd name="connsiteY5" fmla="*/ 4708478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9586 w 8101359"/>
                <a:gd name="connsiteY5" fmla="*/ 4708478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9586 w 8101359"/>
                <a:gd name="connsiteY5" fmla="*/ 4708478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16424 w 8101359"/>
                <a:gd name="connsiteY5" fmla="*/ 465313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16424 w 8101359"/>
                <a:gd name="connsiteY5" fmla="*/ 465313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44416 w 8101359"/>
                <a:gd name="connsiteY7" fmla="*/ 764704 h 6858000"/>
                <a:gd name="connsiteX8" fmla="*/ 2600344 w 8101359"/>
                <a:gd name="connsiteY8" fmla="*/ 13648 h 6858000"/>
                <a:gd name="connsiteX0" fmla="*/ 2376264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44416 w 8101359"/>
                <a:gd name="connsiteY7" fmla="*/ 764704 h 6858000"/>
                <a:gd name="connsiteX8" fmla="*/ 2376264 w 8101359"/>
                <a:gd name="connsiteY8" fmla="*/ 0 h 6858000"/>
                <a:gd name="connsiteX0" fmla="*/ 2376264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44416 w 8101359"/>
                <a:gd name="connsiteY7" fmla="*/ 764704 h 6858000"/>
                <a:gd name="connsiteX8" fmla="*/ 2376264 w 8101359"/>
                <a:gd name="connsiteY8" fmla="*/ 0 h 6858000"/>
                <a:gd name="connsiteX0" fmla="*/ 2376264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4132 w 8101359"/>
                <a:gd name="connsiteY7" fmla="*/ 769620 h 6858000"/>
                <a:gd name="connsiteX8" fmla="*/ 2376264 w 8101359"/>
                <a:gd name="connsiteY8" fmla="*/ 0 h 6858000"/>
                <a:gd name="connsiteX0" fmla="*/ 2376264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4132 w 8101359"/>
                <a:gd name="connsiteY7" fmla="*/ 769620 h 6858000"/>
                <a:gd name="connsiteX8" fmla="*/ 2376264 w 8101359"/>
                <a:gd name="connsiteY8" fmla="*/ 0 h 6858000"/>
                <a:gd name="connsiteX0" fmla="*/ 2376264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4132 w 8101359"/>
                <a:gd name="connsiteY7" fmla="*/ 769620 h 6858000"/>
                <a:gd name="connsiteX8" fmla="*/ 2376264 w 8101359"/>
                <a:gd name="connsiteY8" fmla="*/ 0 h 6858000"/>
                <a:gd name="connsiteX0" fmla="*/ 2376264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4132 w 8101359"/>
                <a:gd name="connsiteY7" fmla="*/ 769620 h 6858000"/>
                <a:gd name="connsiteX8" fmla="*/ 2376264 w 8101359"/>
                <a:gd name="connsiteY8" fmla="*/ 0 h 6858000"/>
                <a:gd name="connsiteX0" fmla="*/ 2376264 w 8101359"/>
                <a:gd name="connsiteY0" fmla="*/ 22161 h 6880161"/>
                <a:gd name="connsiteX1" fmla="*/ 8100392 w 8101359"/>
                <a:gd name="connsiteY1" fmla="*/ 22161 h 6880161"/>
                <a:gd name="connsiteX2" fmla="*/ 8100392 w 8101359"/>
                <a:gd name="connsiteY2" fmla="*/ 6880161 h 6880161"/>
                <a:gd name="connsiteX3" fmla="*/ 0 w 8101359"/>
                <a:gd name="connsiteY3" fmla="*/ 6880161 h 6880161"/>
                <a:gd name="connsiteX4" fmla="*/ 2812112 w 8101359"/>
                <a:gd name="connsiteY4" fmla="*/ 6342951 h 6880161"/>
                <a:gd name="connsiteX5" fmla="*/ 3862144 w 8101359"/>
                <a:gd name="connsiteY5" fmla="*/ 4679107 h 6880161"/>
                <a:gd name="connsiteX6" fmla="*/ 4104456 w 8101359"/>
                <a:gd name="connsiteY6" fmla="*/ 2227025 h 6880161"/>
                <a:gd name="connsiteX7" fmla="*/ 3734132 w 8101359"/>
                <a:gd name="connsiteY7" fmla="*/ 791781 h 6880161"/>
                <a:gd name="connsiteX8" fmla="*/ 2376264 w 8101359"/>
                <a:gd name="connsiteY8" fmla="*/ 22161 h 6880161"/>
                <a:gd name="connsiteX0" fmla="*/ 2376264 w 8101359"/>
                <a:gd name="connsiteY0" fmla="*/ 22161 h 6880161"/>
                <a:gd name="connsiteX1" fmla="*/ 8100392 w 8101359"/>
                <a:gd name="connsiteY1" fmla="*/ 22161 h 6880161"/>
                <a:gd name="connsiteX2" fmla="*/ 8100392 w 8101359"/>
                <a:gd name="connsiteY2" fmla="*/ 6880161 h 6880161"/>
                <a:gd name="connsiteX3" fmla="*/ 0 w 8101359"/>
                <a:gd name="connsiteY3" fmla="*/ 6880161 h 6880161"/>
                <a:gd name="connsiteX4" fmla="*/ 2812112 w 8101359"/>
                <a:gd name="connsiteY4" fmla="*/ 6342951 h 6880161"/>
                <a:gd name="connsiteX5" fmla="*/ 3862144 w 8101359"/>
                <a:gd name="connsiteY5" fmla="*/ 4679107 h 6880161"/>
                <a:gd name="connsiteX6" fmla="*/ 4104456 w 8101359"/>
                <a:gd name="connsiteY6" fmla="*/ 2227025 h 6880161"/>
                <a:gd name="connsiteX7" fmla="*/ 3734132 w 8101359"/>
                <a:gd name="connsiteY7" fmla="*/ 791781 h 6880161"/>
                <a:gd name="connsiteX8" fmla="*/ 2376264 w 8101359"/>
                <a:gd name="connsiteY8" fmla="*/ 22161 h 6880161"/>
                <a:gd name="connsiteX0" fmla="*/ 2376264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4132 w 8101359"/>
                <a:gd name="connsiteY7" fmla="*/ 769620 h 6858000"/>
                <a:gd name="connsiteX8" fmla="*/ 2376264 w 8101359"/>
                <a:gd name="connsiteY8" fmla="*/ 0 h 6858000"/>
                <a:gd name="connsiteX0" fmla="*/ 2376264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4132 w 8101359"/>
                <a:gd name="connsiteY7" fmla="*/ 769620 h 6858000"/>
                <a:gd name="connsiteX8" fmla="*/ 2376264 w 8101359"/>
                <a:gd name="connsiteY8" fmla="*/ 0 h 6858000"/>
                <a:gd name="connsiteX0" fmla="*/ 2376264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4132 w 8101359"/>
                <a:gd name="connsiteY7" fmla="*/ 769620 h 6858000"/>
                <a:gd name="connsiteX8" fmla="*/ 2376264 w 8101359"/>
                <a:gd name="connsiteY8" fmla="*/ 0 h 6858000"/>
                <a:gd name="connsiteX0" fmla="*/ 2376264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4132 w 8101359"/>
                <a:gd name="connsiteY7" fmla="*/ 769620 h 6858000"/>
                <a:gd name="connsiteX8" fmla="*/ 2376264 w 8101359"/>
                <a:gd name="connsiteY8" fmla="*/ 0 h 6858000"/>
                <a:gd name="connsiteX0" fmla="*/ 2376264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4132 w 8101359"/>
                <a:gd name="connsiteY7" fmla="*/ 769620 h 6858000"/>
                <a:gd name="connsiteX8" fmla="*/ 2376264 w 8101359"/>
                <a:gd name="connsiteY8" fmla="*/ 0 h 6858000"/>
                <a:gd name="connsiteX0" fmla="*/ 2376264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4132 w 8101359"/>
                <a:gd name="connsiteY7" fmla="*/ 769620 h 6858000"/>
                <a:gd name="connsiteX8" fmla="*/ 2376264 w 8101359"/>
                <a:gd name="connsiteY8" fmla="*/ 0 h 6858000"/>
                <a:gd name="connsiteX0" fmla="*/ 2376264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4132 w 8101359"/>
                <a:gd name="connsiteY7" fmla="*/ 769620 h 6858000"/>
                <a:gd name="connsiteX8" fmla="*/ 2376264 w 8101359"/>
                <a:gd name="connsiteY8" fmla="*/ 0 h 6858000"/>
                <a:gd name="connsiteX0" fmla="*/ 2376264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4132 w 8101359"/>
                <a:gd name="connsiteY7" fmla="*/ 769620 h 6858000"/>
                <a:gd name="connsiteX8" fmla="*/ 2376264 w 8101359"/>
                <a:gd name="connsiteY8" fmla="*/ 0 h 6858000"/>
                <a:gd name="connsiteX0" fmla="*/ 2376264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4132 w 8101359"/>
                <a:gd name="connsiteY7" fmla="*/ 769620 h 6858000"/>
                <a:gd name="connsiteX8" fmla="*/ 2376264 w 8101359"/>
                <a:gd name="connsiteY8" fmla="*/ 0 h 6858000"/>
                <a:gd name="connsiteX0" fmla="*/ 2232248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4132 w 8101359"/>
                <a:gd name="connsiteY7" fmla="*/ 769620 h 6858000"/>
                <a:gd name="connsiteX8" fmla="*/ 2232248 w 8101359"/>
                <a:gd name="connsiteY8" fmla="*/ 0 h 6858000"/>
                <a:gd name="connsiteX0" fmla="*/ 2232248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678128 w 8101359"/>
                <a:gd name="connsiteY7" fmla="*/ 797396 h 6858000"/>
                <a:gd name="connsiteX8" fmla="*/ 2232248 w 8101359"/>
                <a:gd name="connsiteY8" fmla="*/ 0 h 6858000"/>
                <a:gd name="connsiteX0" fmla="*/ 2232248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678128 w 8101359"/>
                <a:gd name="connsiteY7" fmla="*/ 797396 h 6858000"/>
                <a:gd name="connsiteX8" fmla="*/ 2232248 w 8101359"/>
                <a:gd name="connsiteY8" fmla="*/ 0 h 6858000"/>
                <a:gd name="connsiteX0" fmla="*/ 2232248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678128 w 8101359"/>
                <a:gd name="connsiteY7" fmla="*/ 797396 h 6858000"/>
                <a:gd name="connsiteX8" fmla="*/ 2232248 w 8101359"/>
                <a:gd name="connsiteY8" fmla="*/ 0 h 6858000"/>
                <a:gd name="connsiteX0" fmla="*/ 2232248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678128 w 8101359"/>
                <a:gd name="connsiteY7" fmla="*/ 797396 h 6858000"/>
                <a:gd name="connsiteX8" fmla="*/ 2232248 w 8101359"/>
                <a:gd name="connsiteY8" fmla="*/ 0 h 6858000"/>
                <a:gd name="connsiteX0" fmla="*/ 2232248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678128 w 8101359"/>
                <a:gd name="connsiteY7" fmla="*/ 797396 h 6858000"/>
                <a:gd name="connsiteX8" fmla="*/ 2232248 w 8101359"/>
                <a:gd name="connsiteY8" fmla="*/ 0 h 6858000"/>
                <a:gd name="connsiteX0" fmla="*/ 2232248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678128 w 8101359"/>
                <a:gd name="connsiteY7" fmla="*/ 797396 h 6858000"/>
                <a:gd name="connsiteX8" fmla="*/ 2232248 w 8101359"/>
                <a:gd name="connsiteY8" fmla="*/ 0 h 6858000"/>
                <a:gd name="connsiteX0" fmla="*/ 2232248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678128 w 8101359"/>
                <a:gd name="connsiteY7" fmla="*/ 797396 h 6858000"/>
                <a:gd name="connsiteX8" fmla="*/ 2232248 w 8101359"/>
                <a:gd name="connsiteY8" fmla="*/ 0 h 6858000"/>
                <a:gd name="connsiteX0" fmla="*/ 2232248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678128 w 8101359"/>
                <a:gd name="connsiteY7" fmla="*/ 797396 h 6858000"/>
                <a:gd name="connsiteX8" fmla="*/ 2232248 w 8101359"/>
                <a:gd name="connsiteY8" fmla="*/ 0 h 6858000"/>
                <a:gd name="connsiteX0" fmla="*/ 2232248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678128 w 8101359"/>
                <a:gd name="connsiteY7" fmla="*/ 797396 h 6858000"/>
                <a:gd name="connsiteX8" fmla="*/ 2232248 w 8101359"/>
                <a:gd name="connsiteY8" fmla="*/ 0 h 6858000"/>
                <a:gd name="connsiteX0" fmla="*/ 2232248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678128 w 8101359"/>
                <a:gd name="connsiteY7" fmla="*/ 797396 h 6858000"/>
                <a:gd name="connsiteX8" fmla="*/ 2232248 w 8101359"/>
                <a:gd name="connsiteY8" fmla="*/ 0 h 6858000"/>
                <a:gd name="connsiteX0" fmla="*/ 2232248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58736 w 8101359"/>
                <a:gd name="connsiteY6" fmla="*/ 2204864 h 6858000"/>
                <a:gd name="connsiteX7" fmla="*/ 3678128 w 8101359"/>
                <a:gd name="connsiteY7" fmla="*/ 797396 h 6858000"/>
                <a:gd name="connsiteX8" fmla="*/ 2232248 w 8101359"/>
                <a:gd name="connsiteY8" fmla="*/ 0 h 6858000"/>
                <a:gd name="connsiteX0" fmla="*/ 2232248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58736 w 8101359"/>
                <a:gd name="connsiteY6" fmla="*/ 2204864 h 6858000"/>
                <a:gd name="connsiteX7" fmla="*/ 3678128 w 8101359"/>
                <a:gd name="connsiteY7" fmla="*/ 797396 h 6858000"/>
                <a:gd name="connsiteX8" fmla="*/ 2232248 w 8101359"/>
                <a:gd name="connsiteY8" fmla="*/ 0 h 6858000"/>
                <a:gd name="connsiteX0" fmla="*/ 2232248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58736 w 8101359"/>
                <a:gd name="connsiteY6" fmla="*/ 2204864 h 6858000"/>
                <a:gd name="connsiteX7" fmla="*/ 3678128 w 8101359"/>
                <a:gd name="connsiteY7" fmla="*/ 797396 h 6858000"/>
                <a:gd name="connsiteX8" fmla="*/ 2232248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58736 w 8101359"/>
                <a:gd name="connsiteY6" fmla="*/ 2204864 h 6858000"/>
                <a:gd name="connsiteX7" fmla="*/ 3678128 w 8101359"/>
                <a:gd name="connsiteY7" fmla="*/ 797396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58736 w 8101359"/>
                <a:gd name="connsiteY6" fmla="*/ 2204864 h 6858000"/>
                <a:gd name="connsiteX7" fmla="*/ 3713182 w 8101359"/>
                <a:gd name="connsiteY7" fmla="*/ 74554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5873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5873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45004 w 8101359"/>
                <a:gd name="connsiteY5" fmla="*/ 4659630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88432 w 8101359"/>
                <a:gd name="connsiteY5" fmla="*/ 465313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1762 w 8101359"/>
                <a:gd name="connsiteY5" fmla="*/ 464170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1762 w 8101359"/>
                <a:gd name="connsiteY5" fmla="*/ 464170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1762 w 8101359"/>
                <a:gd name="connsiteY5" fmla="*/ 464170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1762 w 8101359"/>
                <a:gd name="connsiteY5" fmla="*/ 464170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1762 w 8101359"/>
                <a:gd name="connsiteY5" fmla="*/ 464170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1762 w 8101359"/>
                <a:gd name="connsiteY5" fmla="*/ 464170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1762 w 8101359"/>
                <a:gd name="connsiteY5" fmla="*/ 464170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1762 w 8101359"/>
                <a:gd name="connsiteY5" fmla="*/ 464170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1762 w 8101359"/>
                <a:gd name="connsiteY5" fmla="*/ 464170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1762 w 8101359"/>
                <a:gd name="connsiteY5" fmla="*/ 464170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5572 w 8101359"/>
                <a:gd name="connsiteY5" fmla="*/ 464932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5572 w 8101359"/>
                <a:gd name="connsiteY5" fmla="*/ 464932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5572 w 8101359"/>
                <a:gd name="connsiteY5" fmla="*/ 464932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5572 w 8101359"/>
                <a:gd name="connsiteY5" fmla="*/ 464932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5572 w 8101359"/>
                <a:gd name="connsiteY5" fmla="*/ 464932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5572 w 8101359"/>
                <a:gd name="connsiteY5" fmla="*/ 464932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5572 w 8101359"/>
                <a:gd name="connsiteY5" fmla="*/ 464932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5572 w 8101359"/>
                <a:gd name="connsiteY5" fmla="*/ 464932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5572 w 8101359"/>
                <a:gd name="connsiteY5" fmla="*/ 464932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5572 w 8101359"/>
                <a:gd name="connsiteY5" fmla="*/ 464932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5572 w 8101359"/>
                <a:gd name="connsiteY5" fmla="*/ 464932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5572 w 8101359"/>
                <a:gd name="connsiteY5" fmla="*/ 464932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5572 w 8101359"/>
                <a:gd name="connsiteY5" fmla="*/ 464932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5572 w 8101359"/>
                <a:gd name="connsiteY5" fmla="*/ 464932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5572 w 8101359"/>
                <a:gd name="connsiteY5" fmla="*/ 464932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5572 w 8101359"/>
                <a:gd name="connsiteY5" fmla="*/ 464932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5572 w 8101359"/>
                <a:gd name="connsiteY5" fmla="*/ 464932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5572 w 8101359"/>
                <a:gd name="connsiteY5" fmla="*/ 464932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5572 w 8101359"/>
                <a:gd name="connsiteY5" fmla="*/ 4649326 h 6858000"/>
                <a:gd name="connsiteX6" fmla="*/ 4094618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51925 w 8101359"/>
                <a:gd name="connsiteY5" fmla="*/ 4649326 h 6858000"/>
                <a:gd name="connsiteX6" fmla="*/ 4094618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24629 w 8101359"/>
                <a:gd name="connsiteY5" fmla="*/ 4649326 h 6858000"/>
                <a:gd name="connsiteX6" fmla="*/ 4094618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24629 w 8101359"/>
                <a:gd name="connsiteY5" fmla="*/ 4649326 h 6858000"/>
                <a:gd name="connsiteX6" fmla="*/ 4094618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863359"/>
                <a:gd name="connsiteY0" fmla="*/ 0 h 6858000"/>
                <a:gd name="connsiteX1" fmla="*/ 8863359 w 8863359"/>
                <a:gd name="connsiteY1" fmla="*/ 0 h 6858000"/>
                <a:gd name="connsiteX2" fmla="*/ 8100392 w 8863359"/>
                <a:gd name="connsiteY2" fmla="*/ 6858000 h 6858000"/>
                <a:gd name="connsiteX3" fmla="*/ 0 w 8863359"/>
                <a:gd name="connsiteY3" fmla="*/ 6858000 h 6858000"/>
                <a:gd name="connsiteX4" fmla="*/ 2812112 w 8863359"/>
                <a:gd name="connsiteY4" fmla="*/ 6320790 h 6858000"/>
                <a:gd name="connsiteX5" fmla="*/ 3824629 w 8863359"/>
                <a:gd name="connsiteY5" fmla="*/ 4649326 h 6858000"/>
                <a:gd name="connsiteX6" fmla="*/ 4094618 w 8863359"/>
                <a:gd name="connsiteY6" fmla="*/ 2204864 h 6858000"/>
                <a:gd name="connsiteX7" fmla="*/ 3697942 w 8863359"/>
                <a:gd name="connsiteY7" fmla="*/ 749354 h 6858000"/>
                <a:gd name="connsiteX8" fmla="*/ 2304256 w 8863359"/>
                <a:gd name="connsiteY8" fmla="*/ 0 h 6858000"/>
                <a:gd name="connsiteX0" fmla="*/ 2304256 w 8864326"/>
                <a:gd name="connsiteY0" fmla="*/ 0 h 6858000"/>
                <a:gd name="connsiteX1" fmla="*/ 8863359 w 8864326"/>
                <a:gd name="connsiteY1" fmla="*/ 0 h 6858000"/>
                <a:gd name="connsiteX2" fmla="*/ 8863359 w 8864326"/>
                <a:gd name="connsiteY2" fmla="*/ 6858000 h 6858000"/>
                <a:gd name="connsiteX3" fmla="*/ 0 w 8864326"/>
                <a:gd name="connsiteY3" fmla="*/ 6858000 h 6858000"/>
                <a:gd name="connsiteX4" fmla="*/ 2812112 w 8864326"/>
                <a:gd name="connsiteY4" fmla="*/ 6320790 h 6858000"/>
                <a:gd name="connsiteX5" fmla="*/ 3824629 w 8864326"/>
                <a:gd name="connsiteY5" fmla="*/ 4649326 h 6858000"/>
                <a:gd name="connsiteX6" fmla="*/ 4094618 w 8864326"/>
                <a:gd name="connsiteY6" fmla="*/ 2204864 h 6858000"/>
                <a:gd name="connsiteX7" fmla="*/ 3697942 w 8864326"/>
                <a:gd name="connsiteY7" fmla="*/ 749354 h 6858000"/>
                <a:gd name="connsiteX8" fmla="*/ 2304256 w 8864326"/>
                <a:gd name="connsiteY8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64326" h="6858000">
                  <a:moveTo>
                    <a:pt x="2304256" y="0"/>
                  </a:moveTo>
                  <a:lnTo>
                    <a:pt x="8863359" y="0"/>
                  </a:lnTo>
                  <a:cubicBezTo>
                    <a:pt x="8859672" y="860625"/>
                    <a:pt x="8864326" y="5913060"/>
                    <a:pt x="8863359" y="6858000"/>
                  </a:cubicBezTo>
                  <a:lnTo>
                    <a:pt x="0" y="6858000"/>
                  </a:lnTo>
                  <a:cubicBezTo>
                    <a:pt x="1061432" y="6792248"/>
                    <a:pt x="2089750" y="6740536"/>
                    <a:pt x="2812112" y="6320790"/>
                  </a:cubicBezTo>
                  <a:cubicBezTo>
                    <a:pt x="3445518" y="5949154"/>
                    <a:pt x="3713200" y="5099356"/>
                    <a:pt x="3824629" y="4649326"/>
                  </a:cubicBezTo>
                  <a:cubicBezTo>
                    <a:pt x="4066599" y="3749578"/>
                    <a:pt x="4102415" y="2829020"/>
                    <a:pt x="4094618" y="2204864"/>
                  </a:cubicBezTo>
                  <a:cubicBezTo>
                    <a:pt x="4072573" y="1746564"/>
                    <a:pt x="3972184" y="1113155"/>
                    <a:pt x="3697942" y="749354"/>
                  </a:cubicBezTo>
                  <a:cubicBezTo>
                    <a:pt x="3502078" y="502714"/>
                    <a:pt x="3138200" y="122210"/>
                    <a:pt x="2304256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pic>
          <p:nvPicPr>
            <p:cNvPr id="27658" name="Picture 8" descr="logotipo_versao_principal_com_assinatura_rev.bmp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7504" y="4617567"/>
              <a:ext cx="1602000" cy="18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53" name="Title 1"/>
          <p:cNvSpPr>
            <a:spLocks noGrp="1"/>
          </p:cNvSpPr>
          <p:nvPr>
            <p:ph type="title"/>
          </p:nvPr>
        </p:nvSpPr>
        <p:spPr bwMode="auto">
          <a:xfrm>
            <a:off x="5602288" y="2600325"/>
            <a:ext cx="3887787" cy="36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pt-PT" altLang="pt-PT" dirty="0" smtClean="0"/>
              <a:t>NBK Sports</a:t>
            </a:r>
            <a:endParaRPr altLang="pt-PT" dirty="0" smtClean="0"/>
          </a:p>
        </p:txBody>
      </p:sp>
      <p:sp>
        <p:nvSpPr>
          <p:cNvPr id="27654" name="Subtitle 4"/>
          <p:cNvSpPr>
            <a:spLocks noGrp="1"/>
          </p:cNvSpPr>
          <p:nvPr>
            <p:ph type="subTitle" idx="13"/>
          </p:nvPr>
        </p:nvSpPr>
        <p:spPr bwMode="auto">
          <a:xfrm>
            <a:off x="5600700" y="3284538"/>
            <a:ext cx="4105275" cy="2769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pt-PT" altLang="pt-PT" dirty="0" smtClean="0"/>
              <a:t>Proposta </a:t>
            </a:r>
            <a:r>
              <a:rPr lang="pt-PT" altLang="pt-PT" dirty="0" smtClean="0"/>
              <a:t>para </a:t>
            </a:r>
            <a:r>
              <a:rPr lang="pt-PT" altLang="pt-PT" dirty="0" smtClean="0"/>
              <a:t>Aplicação Móvel</a:t>
            </a:r>
            <a:endParaRPr lang="pt-PT" altLang="pt-PT" dirty="0" smtClean="0"/>
          </a:p>
        </p:txBody>
      </p:sp>
      <p:sp>
        <p:nvSpPr>
          <p:cNvPr id="27655" name="Content Placeholder 5"/>
          <p:cNvSpPr>
            <a:spLocks noGrp="1"/>
          </p:cNvSpPr>
          <p:nvPr>
            <p:ph idx="1"/>
          </p:nvPr>
        </p:nvSpPr>
        <p:spPr bwMode="auto">
          <a:xfrm>
            <a:off x="3696192" y="5927230"/>
            <a:ext cx="2376487" cy="515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b" anchorCtr="0" compatLnSpc="1">
            <a:prstTxWarp prst="textNoShape">
              <a:avLst/>
            </a:prstTxWarp>
            <a:spAutoFit/>
          </a:bodyPr>
          <a:lstStyle/>
          <a:p>
            <a:pPr marL="0" algn="ctr" eaLnBrk="1" hangingPunct="1"/>
            <a:r>
              <a:rPr lang="pt-PT" altLang="pt-PT" sz="1400" dirty="0" smtClean="0">
                <a:solidFill>
                  <a:schemeClr val="accent2"/>
                </a:solidFill>
              </a:rPr>
              <a:t>Dezembro </a:t>
            </a:r>
            <a:r>
              <a:rPr lang="pt-PT" altLang="pt-PT" sz="1400" dirty="0" smtClean="0">
                <a:solidFill>
                  <a:schemeClr val="accent2"/>
                </a:solidFill>
              </a:rPr>
              <a:t>2014</a:t>
            </a:r>
          </a:p>
          <a:p>
            <a:pPr marL="0" eaLnBrk="1" hangingPunct="1"/>
            <a:endParaRPr lang="pt-PT" altLang="pt-PT" sz="1400" dirty="0" smtClean="0">
              <a:solidFill>
                <a:schemeClr val="accent2"/>
              </a:solidFill>
            </a:endParaRPr>
          </a:p>
        </p:txBody>
      </p:sp>
      <p:sp>
        <p:nvSpPr>
          <p:cNvPr id="27656" name="Subtitle 4"/>
          <p:cNvSpPr txBox="1">
            <a:spLocks/>
          </p:cNvSpPr>
          <p:nvPr/>
        </p:nvSpPr>
        <p:spPr bwMode="auto">
          <a:xfrm>
            <a:off x="360702" y="5704503"/>
            <a:ext cx="151946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pt-PT" altLang="pt-PT" sz="1200" dirty="0" smtClean="0"/>
              <a:t>António Goulão</a:t>
            </a:r>
          </a:p>
          <a:p>
            <a:pPr eaLnBrk="1" hangingPunct="1">
              <a:buFont typeface="Arial" pitchFamily="34" charset="0"/>
              <a:buNone/>
            </a:pPr>
            <a:r>
              <a:rPr lang="pt-PT" altLang="pt-PT" sz="1200" dirty="0" smtClean="0"/>
              <a:t>Inês Lopes</a:t>
            </a:r>
          </a:p>
          <a:p>
            <a:pPr eaLnBrk="1" hangingPunct="1">
              <a:buFont typeface="Arial" pitchFamily="34" charset="0"/>
              <a:buNone/>
            </a:pPr>
            <a:r>
              <a:rPr lang="pt-PT" altLang="pt-PT" sz="1200" dirty="0" smtClean="0"/>
              <a:t>Judite Silva</a:t>
            </a:r>
          </a:p>
          <a:p>
            <a:pPr eaLnBrk="1" hangingPunct="1">
              <a:buFont typeface="Arial" pitchFamily="34" charset="0"/>
              <a:buNone/>
            </a:pPr>
            <a:r>
              <a:rPr lang="pt-PT" altLang="pt-PT" sz="1200" dirty="0" smtClean="0"/>
              <a:t>Sérgio Pinto</a:t>
            </a:r>
            <a:endParaRPr lang="pt-PT" altLang="pt-PT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618061"/>
            <a:ext cx="3281534" cy="2701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 bwMode="auto">
          <a:xfrm>
            <a:off x="344488" y="323850"/>
            <a:ext cx="8496300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>
            <a:prstTxWarp prst="textNoShape">
              <a:avLst/>
            </a:prstTxWarp>
          </a:bodyPr>
          <a:lstStyle/>
          <a:p>
            <a:r>
              <a:rPr altLang="pt-PT" dirty="0" smtClean="0"/>
              <a:t>Identificação do problema</a:t>
            </a:r>
            <a:endParaRPr altLang="pt-PT" dirty="0" smtClean="0"/>
          </a:p>
        </p:txBody>
      </p:sp>
      <p:sp>
        <p:nvSpPr>
          <p:cNvPr id="38916" name="Slide Number Placeholder 1"/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A070083-0DE5-4299-AF14-1BB1B81CB752}" type="slidenum">
              <a:rPr lang="pt-PT" altLang="pt-PT" smtClean="0">
                <a:solidFill>
                  <a:schemeClr val="accent2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pt-PT" altLang="pt-PT" smtClean="0">
              <a:solidFill>
                <a:schemeClr val="accent2"/>
              </a:solidFill>
            </a:endParaRPr>
          </a:p>
        </p:txBody>
      </p:sp>
      <p:pic>
        <p:nvPicPr>
          <p:cNvPr id="1030" name="Picture 6" descr="http://pt.hdyo.org/assets/ask-question-2-fb180173e13f21ad6ae73ba29b08cd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664" y="932818"/>
            <a:ext cx="5689153" cy="568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8140" y="1628800"/>
            <a:ext cx="2521048" cy="6268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PT" dirty="0" smtClean="0"/>
              <a:t>És novo na cidade?</a:t>
            </a:r>
            <a:endParaRPr lang="pt-PT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PT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57292" y="2221688"/>
            <a:ext cx="2699395" cy="6268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PT" dirty="0" smtClean="0"/>
              <a:t>Não conheces ninguém?</a:t>
            </a:r>
            <a:endParaRPr lang="pt-PT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PT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2560" y="3777394"/>
            <a:ext cx="2521048" cy="876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PT" dirty="0" smtClean="0"/>
              <a:t>Gostavas de treinar mas não tens companhia?</a:t>
            </a:r>
            <a:endParaRPr lang="pt-PT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PT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46465" y="4797152"/>
            <a:ext cx="2521048" cy="1125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PT" dirty="0" smtClean="0"/>
              <a:t>Como sabes se há mais alguém na mesma situação que tu?</a:t>
            </a:r>
            <a:endParaRPr lang="pt-PT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PT" dirty="0" err="1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 bwMode="auto">
          <a:xfrm>
            <a:off x="344488" y="323850"/>
            <a:ext cx="8496300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>
            <a:prstTxWarp prst="textNoShape">
              <a:avLst/>
            </a:prstTxWarp>
          </a:bodyPr>
          <a:lstStyle/>
          <a:p>
            <a:r>
              <a:rPr altLang="pt-PT" dirty="0" smtClean="0"/>
              <a:t>Público Alvo</a:t>
            </a:r>
            <a:endParaRPr altLang="pt-PT" dirty="0" smtClean="0"/>
          </a:p>
        </p:txBody>
      </p:sp>
      <p:sp>
        <p:nvSpPr>
          <p:cNvPr id="38916" name="Slide Number Placeholder 1"/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A070083-0DE5-4299-AF14-1BB1B81CB752}" type="slidenum">
              <a:rPr lang="pt-PT" altLang="pt-PT" smtClean="0">
                <a:solidFill>
                  <a:schemeClr val="accent2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pt-PT" altLang="pt-PT" smtClean="0">
              <a:solidFill>
                <a:schemeClr val="accent2"/>
              </a:solidFill>
            </a:endParaRPr>
          </a:p>
        </p:txBody>
      </p:sp>
      <p:pic>
        <p:nvPicPr>
          <p:cNvPr id="6" name="Picture 2" descr="http://www.risanet.com.br/site2013/wp-content/uploads/2014/07/Figura19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663" y="959528"/>
            <a:ext cx="5689153" cy="568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22809" y="1240830"/>
            <a:ext cx="2340646" cy="876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PT" dirty="0" smtClean="0"/>
              <a:t>Não te preocupes que não és o único!</a:t>
            </a:r>
            <a:endParaRPr lang="pt-PT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PT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8139" y="4454434"/>
            <a:ext cx="2521048" cy="876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PT" dirty="0" smtClean="0"/>
              <a:t>Milhares de pessoas passam pelo mesmo! </a:t>
            </a:r>
            <a:endParaRPr lang="pt-PT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PT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45088" y="5970812"/>
            <a:ext cx="3334814" cy="7099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PT" sz="2400" dirty="0" smtClean="0"/>
              <a:t>E nós temos a solução!!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PT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0402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 bwMode="auto">
          <a:xfrm>
            <a:off x="344488" y="323850"/>
            <a:ext cx="8496300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>
            <a:prstTxWarp prst="textNoShape">
              <a:avLst/>
            </a:prstTxWarp>
          </a:bodyPr>
          <a:lstStyle/>
          <a:p>
            <a:r>
              <a:rPr altLang="pt-PT" dirty="0" smtClean="0"/>
              <a:t>Diferenciação</a:t>
            </a:r>
            <a:endParaRPr altLang="pt-PT" dirty="0" smtClean="0"/>
          </a:p>
        </p:txBody>
      </p:sp>
      <p:sp>
        <p:nvSpPr>
          <p:cNvPr id="38916" name="Slide Number Placeholder 1"/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A070083-0DE5-4299-AF14-1BB1B81CB752}" type="slidenum">
              <a:rPr lang="pt-PT" altLang="pt-PT" smtClean="0">
                <a:solidFill>
                  <a:schemeClr val="accent2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pt-PT" altLang="pt-PT" smtClean="0">
              <a:solidFill>
                <a:schemeClr val="accent2"/>
              </a:solidFill>
            </a:endParaRPr>
          </a:p>
        </p:txBody>
      </p:sp>
      <p:pic>
        <p:nvPicPr>
          <p:cNvPr id="3076" name="Picture 4" descr="http://aldoadv.files.wordpress.com/2010/03/diferen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92" y="1340768"/>
            <a:ext cx="7306612" cy="438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118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 bwMode="auto">
          <a:xfrm>
            <a:off x="344488" y="323850"/>
            <a:ext cx="8496300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>
            <a:prstTxWarp prst="textNoShape">
              <a:avLst/>
            </a:prstTxWarp>
          </a:bodyPr>
          <a:lstStyle/>
          <a:p>
            <a:r>
              <a:rPr altLang="pt-PT" dirty="0" smtClean="0"/>
              <a:t>Custos Associados</a:t>
            </a:r>
            <a:endParaRPr altLang="pt-PT" dirty="0" smtClean="0"/>
          </a:p>
        </p:txBody>
      </p:sp>
      <p:sp>
        <p:nvSpPr>
          <p:cNvPr id="38916" name="Slide Number Placeholder 1"/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A070083-0DE5-4299-AF14-1BB1B81CB752}" type="slidenum">
              <a:rPr lang="pt-PT" altLang="pt-PT" smtClean="0">
                <a:solidFill>
                  <a:schemeClr val="accent2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pt-PT" altLang="pt-PT" smtClean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8140" y="1628800"/>
            <a:ext cx="2521048" cy="6822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PT" sz="2000" dirty="0" smtClean="0"/>
              <a:t>4 Colaboradores</a:t>
            </a:r>
            <a:endParaRPr lang="pt-PT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PT" sz="2000" dirty="0" err="1" smtClean="0"/>
          </a:p>
        </p:txBody>
      </p:sp>
      <p:sp>
        <p:nvSpPr>
          <p:cNvPr id="11" name="TextBox 10"/>
          <p:cNvSpPr txBox="1"/>
          <p:nvPr/>
        </p:nvSpPr>
        <p:spPr>
          <a:xfrm>
            <a:off x="7166928" y="2255638"/>
            <a:ext cx="1314463" cy="6822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pt-PT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PT" sz="2000" dirty="0" smtClean="0"/>
              <a:t>6 meses</a:t>
            </a:r>
            <a:endParaRPr lang="pt-PT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388412" y="4143465"/>
            <a:ext cx="1207164" cy="6822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PT" sz="2000" dirty="0" smtClean="0"/>
              <a:t>35 000 €</a:t>
            </a:r>
            <a:endParaRPr lang="pt-PT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PT" sz="2000" dirty="0" err="1" smtClean="0"/>
          </a:p>
        </p:txBody>
      </p:sp>
      <p:sp>
        <p:nvSpPr>
          <p:cNvPr id="13" name="TextBox 12"/>
          <p:cNvSpPr txBox="1"/>
          <p:nvPr/>
        </p:nvSpPr>
        <p:spPr>
          <a:xfrm>
            <a:off x="6685941" y="5589240"/>
            <a:ext cx="252104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PT" sz="2000" dirty="0" smtClean="0">
                <a:latin typeface="Arial" pitchFamily="34" charset="0"/>
                <a:cs typeface="Arial" pitchFamily="34" charset="0"/>
              </a:rPr>
              <a:t>18 000 €/ano</a:t>
            </a:r>
            <a:endParaRPr lang="pt-PT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http://www.millerproductivity.com/wp-content/uploads/2012/12/cost_96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792" y="896658"/>
            <a:ext cx="3600920" cy="57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0473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 bwMode="auto">
          <a:xfrm>
            <a:off x="344488" y="323850"/>
            <a:ext cx="8496300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>
            <a:prstTxWarp prst="textNoShape">
              <a:avLst/>
            </a:prstTxWarp>
          </a:bodyPr>
          <a:lstStyle/>
          <a:p>
            <a:r>
              <a:rPr altLang="pt-PT" dirty="0" smtClean="0"/>
              <a:t>Funcionalidades</a:t>
            </a:r>
            <a:endParaRPr altLang="pt-PT" dirty="0" smtClean="0"/>
          </a:p>
        </p:txBody>
      </p:sp>
      <p:sp>
        <p:nvSpPr>
          <p:cNvPr id="38916" name="Slide Number Placeholder 1"/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A070083-0DE5-4299-AF14-1BB1B81CB752}" type="slidenum">
              <a:rPr lang="pt-PT" altLang="pt-PT" smtClean="0">
                <a:solidFill>
                  <a:schemeClr val="accent2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pt-PT" altLang="pt-PT" smtClean="0">
              <a:solidFill>
                <a:schemeClr val="accent2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8464" y="1412776"/>
            <a:ext cx="9577064" cy="4176464"/>
            <a:chOff x="64221" y="1052735"/>
            <a:chExt cx="11232852" cy="4893471"/>
          </a:xfrm>
        </p:grpSpPr>
        <p:pic>
          <p:nvPicPr>
            <p:cNvPr id="6152" name="Picture 8" descr="Screenshot_2015-12-20-13-11-20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3003" y="1052736"/>
              <a:ext cx="2750428" cy="4893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3" name="Picture 9" descr="Screenshot_2015-12-20-13-11-29[1]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6645" y="1052736"/>
              <a:ext cx="2750428" cy="4893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4" name="Picture 10" descr="Screenshot_2015-12-20-13-10-48[1]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21" y="1052736"/>
              <a:ext cx="2750428" cy="4893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1" name="Picture 7" descr="Screenshot_2015-12-20-13-52-33[1]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9361" y="1052735"/>
              <a:ext cx="2750428" cy="4893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77643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0"/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CF39A32A-C1A5-4519-8290-17EC894E7BB1}" type="slidenum">
              <a:rPr lang="pt-PT" altLang="pt-PT" smtClean="0">
                <a:solidFill>
                  <a:schemeClr val="accent2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pt-PT" altLang="pt-PT" smtClean="0">
              <a:solidFill>
                <a:schemeClr val="accent2"/>
              </a:solidFill>
            </a:endParaRPr>
          </a:p>
        </p:txBody>
      </p:sp>
      <p:grpSp>
        <p:nvGrpSpPr>
          <p:cNvPr id="27652" name="Group 6"/>
          <p:cNvGrpSpPr>
            <a:grpSpLocks/>
          </p:cNvGrpSpPr>
          <p:nvPr/>
        </p:nvGrpSpPr>
        <p:grpSpPr bwMode="auto">
          <a:xfrm>
            <a:off x="1065213" y="0"/>
            <a:ext cx="8864600" cy="6858000"/>
            <a:chOff x="1064222" y="0"/>
            <a:chExt cx="8864326" cy="6858000"/>
          </a:xfrm>
        </p:grpSpPr>
        <p:sp>
          <p:nvSpPr>
            <p:cNvPr id="8" name="Freeform 7"/>
            <p:cNvSpPr/>
            <p:nvPr/>
          </p:nvSpPr>
          <p:spPr>
            <a:xfrm>
              <a:off x="1064222" y="0"/>
              <a:ext cx="8864326" cy="6858000"/>
            </a:xfrm>
            <a:custGeom>
              <a:avLst/>
              <a:gdLst>
                <a:gd name="connsiteX0" fmla="*/ 1528549 w 7014949"/>
                <a:gd name="connsiteY0" fmla="*/ 0 h 6823880"/>
                <a:gd name="connsiteX1" fmla="*/ 7014949 w 7014949"/>
                <a:gd name="connsiteY1" fmla="*/ 0 h 6823880"/>
                <a:gd name="connsiteX2" fmla="*/ 6987654 w 7014949"/>
                <a:gd name="connsiteY2" fmla="*/ 6796585 h 6823880"/>
                <a:gd name="connsiteX3" fmla="*/ 0 w 7014949"/>
                <a:gd name="connsiteY3" fmla="*/ 6823880 h 6823880"/>
                <a:gd name="connsiteX4" fmla="*/ 1842448 w 7014949"/>
                <a:gd name="connsiteY4" fmla="*/ 6305265 h 6823880"/>
                <a:gd name="connsiteX5" fmla="*/ 2797791 w 7014949"/>
                <a:gd name="connsiteY5" fmla="*/ 4694830 h 6823880"/>
                <a:gd name="connsiteX6" fmla="*/ 3016155 w 7014949"/>
                <a:gd name="connsiteY6" fmla="*/ 2238233 h 6823880"/>
                <a:gd name="connsiteX7" fmla="*/ 2661313 w 7014949"/>
                <a:gd name="connsiteY7" fmla="*/ 805218 h 6823880"/>
                <a:gd name="connsiteX8" fmla="*/ 1528549 w 7014949"/>
                <a:gd name="connsiteY8" fmla="*/ 0 h 6823880"/>
                <a:gd name="connsiteX0" fmla="*/ 1528549 w 6987654"/>
                <a:gd name="connsiteY0" fmla="*/ 0 h 6823880"/>
                <a:gd name="connsiteX1" fmla="*/ 6633061 w 6987654"/>
                <a:gd name="connsiteY1" fmla="*/ 607040 h 6823880"/>
                <a:gd name="connsiteX2" fmla="*/ 6987654 w 6987654"/>
                <a:gd name="connsiteY2" fmla="*/ 6796585 h 6823880"/>
                <a:gd name="connsiteX3" fmla="*/ 0 w 6987654"/>
                <a:gd name="connsiteY3" fmla="*/ 6823880 h 6823880"/>
                <a:gd name="connsiteX4" fmla="*/ 1842448 w 6987654"/>
                <a:gd name="connsiteY4" fmla="*/ 6305265 h 6823880"/>
                <a:gd name="connsiteX5" fmla="*/ 2797791 w 6987654"/>
                <a:gd name="connsiteY5" fmla="*/ 4694830 h 6823880"/>
                <a:gd name="connsiteX6" fmla="*/ 3016155 w 6987654"/>
                <a:gd name="connsiteY6" fmla="*/ 2238233 h 6823880"/>
                <a:gd name="connsiteX7" fmla="*/ 2661313 w 6987654"/>
                <a:gd name="connsiteY7" fmla="*/ 805218 h 6823880"/>
                <a:gd name="connsiteX8" fmla="*/ 1528549 w 6987654"/>
                <a:gd name="connsiteY8" fmla="*/ 0 h 6823880"/>
                <a:gd name="connsiteX0" fmla="*/ 1528549 w 6987654"/>
                <a:gd name="connsiteY0" fmla="*/ 0 h 6823880"/>
                <a:gd name="connsiteX1" fmla="*/ 6561053 w 6987654"/>
                <a:gd name="connsiteY1" fmla="*/ 607040 h 6823880"/>
                <a:gd name="connsiteX2" fmla="*/ 6987654 w 6987654"/>
                <a:gd name="connsiteY2" fmla="*/ 6796585 h 6823880"/>
                <a:gd name="connsiteX3" fmla="*/ 0 w 6987654"/>
                <a:gd name="connsiteY3" fmla="*/ 6823880 h 6823880"/>
                <a:gd name="connsiteX4" fmla="*/ 1842448 w 6987654"/>
                <a:gd name="connsiteY4" fmla="*/ 6305265 h 6823880"/>
                <a:gd name="connsiteX5" fmla="*/ 2797791 w 6987654"/>
                <a:gd name="connsiteY5" fmla="*/ 4694830 h 6823880"/>
                <a:gd name="connsiteX6" fmla="*/ 3016155 w 6987654"/>
                <a:gd name="connsiteY6" fmla="*/ 2238233 h 6823880"/>
                <a:gd name="connsiteX7" fmla="*/ 2661313 w 6987654"/>
                <a:gd name="connsiteY7" fmla="*/ 805218 h 6823880"/>
                <a:gd name="connsiteX8" fmla="*/ 1528549 w 6987654"/>
                <a:gd name="connsiteY8" fmla="*/ 0 h 6823880"/>
                <a:gd name="connsiteX0" fmla="*/ 1528549 w 6987654"/>
                <a:gd name="connsiteY0" fmla="*/ 0 h 6823880"/>
                <a:gd name="connsiteX1" fmla="*/ 6921093 w 6987654"/>
                <a:gd name="connsiteY1" fmla="*/ 247000 h 6823880"/>
                <a:gd name="connsiteX2" fmla="*/ 6987654 w 6987654"/>
                <a:gd name="connsiteY2" fmla="*/ 6796585 h 6823880"/>
                <a:gd name="connsiteX3" fmla="*/ 0 w 6987654"/>
                <a:gd name="connsiteY3" fmla="*/ 6823880 h 6823880"/>
                <a:gd name="connsiteX4" fmla="*/ 1842448 w 6987654"/>
                <a:gd name="connsiteY4" fmla="*/ 6305265 h 6823880"/>
                <a:gd name="connsiteX5" fmla="*/ 2797791 w 6987654"/>
                <a:gd name="connsiteY5" fmla="*/ 4694830 h 6823880"/>
                <a:gd name="connsiteX6" fmla="*/ 3016155 w 6987654"/>
                <a:gd name="connsiteY6" fmla="*/ 2238233 h 6823880"/>
                <a:gd name="connsiteX7" fmla="*/ 2661313 w 6987654"/>
                <a:gd name="connsiteY7" fmla="*/ 805218 h 6823880"/>
                <a:gd name="connsiteX8" fmla="*/ 1528549 w 6987654"/>
                <a:gd name="connsiteY8" fmla="*/ 0 h 6823880"/>
                <a:gd name="connsiteX0" fmla="*/ 1528549 w 7028597"/>
                <a:gd name="connsiteY0" fmla="*/ 13648 h 6837528"/>
                <a:gd name="connsiteX1" fmla="*/ 7028597 w 7028597"/>
                <a:gd name="connsiteY1" fmla="*/ 0 h 6837528"/>
                <a:gd name="connsiteX2" fmla="*/ 6987654 w 7028597"/>
                <a:gd name="connsiteY2" fmla="*/ 6810233 h 6837528"/>
                <a:gd name="connsiteX3" fmla="*/ 0 w 7028597"/>
                <a:gd name="connsiteY3" fmla="*/ 6837528 h 6837528"/>
                <a:gd name="connsiteX4" fmla="*/ 1842448 w 7028597"/>
                <a:gd name="connsiteY4" fmla="*/ 6318913 h 6837528"/>
                <a:gd name="connsiteX5" fmla="*/ 2797791 w 7028597"/>
                <a:gd name="connsiteY5" fmla="*/ 4708478 h 6837528"/>
                <a:gd name="connsiteX6" fmla="*/ 3016155 w 7028597"/>
                <a:gd name="connsiteY6" fmla="*/ 2251881 h 6837528"/>
                <a:gd name="connsiteX7" fmla="*/ 2661313 w 7028597"/>
                <a:gd name="connsiteY7" fmla="*/ 818866 h 6837528"/>
                <a:gd name="connsiteX8" fmla="*/ 1528549 w 7028597"/>
                <a:gd name="connsiteY8" fmla="*/ 13648 h 6837528"/>
                <a:gd name="connsiteX0" fmla="*/ 1528549 w 7028597"/>
                <a:gd name="connsiteY0" fmla="*/ 13648 h 6858000"/>
                <a:gd name="connsiteX1" fmla="*/ 7028597 w 7028597"/>
                <a:gd name="connsiteY1" fmla="*/ 0 h 6858000"/>
                <a:gd name="connsiteX2" fmla="*/ 7028597 w 7028597"/>
                <a:gd name="connsiteY2" fmla="*/ 6858000 h 6858000"/>
                <a:gd name="connsiteX3" fmla="*/ 0 w 7028597"/>
                <a:gd name="connsiteY3" fmla="*/ 6837528 h 6858000"/>
                <a:gd name="connsiteX4" fmla="*/ 1842448 w 7028597"/>
                <a:gd name="connsiteY4" fmla="*/ 6318913 h 6858000"/>
                <a:gd name="connsiteX5" fmla="*/ 2797791 w 7028597"/>
                <a:gd name="connsiteY5" fmla="*/ 4708478 h 6858000"/>
                <a:gd name="connsiteX6" fmla="*/ 3016155 w 7028597"/>
                <a:gd name="connsiteY6" fmla="*/ 2251881 h 6858000"/>
                <a:gd name="connsiteX7" fmla="*/ 2661313 w 7028597"/>
                <a:gd name="connsiteY7" fmla="*/ 818866 h 6858000"/>
                <a:gd name="connsiteX8" fmla="*/ 1528549 w 7028597"/>
                <a:gd name="connsiteY8" fmla="*/ 13648 h 6858000"/>
                <a:gd name="connsiteX0" fmla="*/ 1808256 w 7308304"/>
                <a:gd name="connsiteY0" fmla="*/ 13648 h 6858000"/>
                <a:gd name="connsiteX1" fmla="*/ 7308304 w 7308304"/>
                <a:gd name="connsiteY1" fmla="*/ 0 h 6858000"/>
                <a:gd name="connsiteX2" fmla="*/ 7308304 w 7308304"/>
                <a:gd name="connsiteY2" fmla="*/ 6858000 h 6858000"/>
                <a:gd name="connsiteX3" fmla="*/ 0 w 7308304"/>
                <a:gd name="connsiteY3" fmla="*/ 6858000 h 6858000"/>
                <a:gd name="connsiteX4" fmla="*/ 2122155 w 7308304"/>
                <a:gd name="connsiteY4" fmla="*/ 6318913 h 6858000"/>
                <a:gd name="connsiteX5" fmla="*/ 3077498 w 7308304"/>
                <a:gd name="connsiteY5" fmla="*/ 4708478 h 6858000"/>
                <a:gd name="connsiteX6" fmla="*/ 3295862 w 7308304"/>
                <a:gd name="connsiteY6" fmla="*/ 2251881 h 6858000"/>
                <a:gd name="connsiteX7" fmla="*/ 2941020 w 7308304"/>
                <a:gd name="connsiteY7" fmla="*/ 818866 h 6858000"/>
                <a:gd name="connsiteX8" fmla="*/ 1808256 w 7308304"/>
                <a:gd name="connsiteY8" fmla="*/ 13648 h 6858000"/>
                <a:gd name="connsiteX0" fmla="*/ 2456328 w 7956376"/>
                <a:gd name="connsiteY0" fmla="*/ 13648 h 6858000"/>
                <a:gd name="connsiteX1" fmla="*/ 7956376 w 7956376"/>
                <a:gd name="connsiteY1" fmla="*/ 0 h 6858000"/>
                <a:gd name="connsiteX2" fmla="*/ 7956376 w 7956376"/>
                <a:gd name="connsiteY2" fmla="*/ 6858000 h 6858000"/>
                <a:gd name="connsiteX3" fmla="*/ 0 w 7956376"/>
                <a:gd name="connsiteY3" fmla="*/ 6858000 h 6858000"/>
                <a:gd name="connsiteX4" fmla="*/ 2770227 w 7956376"/>
                <a:gd name="connsiteY4" fmla="*/ 6318913 h 6858000"/>
                <a:gd name="connsiteX5" fmla="*/ 3725570 w 7956376"/>
                <a:gd name="connsiteY5" fmla="*/ 4708478 h 6858000"/>
                <a:gd name="connsiteX6" fmla="*/ 3943934 w 7956376"/>
                <a:gd name="connsiteY6" fmla="*/ 2251881 h 6858000"/>
                <a:gd name="connsiteX7" fmla="*/ 3589092 w 7956376"/>
                <a:gd name="connsiteY7" fmla="*/ 818866 h 6858000"/>
                <a:gd name="connsiteX8" fmla="*/ 2456328 w 7956376"/>
                <a:gd name="connsiteY8" fmla="*/ 13648 h 6858000"/>
                <a:gd name="connsiteX0" fmla="*/ 3320686 w 8820734"/>
                <a:gd name="connsiteY0" fmla="*/ 13648 h 8001000"/>
                <a:gd name="connsiteX1" fmla="*/ 8820734 w 8820734"/>
                <a:gd name="connsiteY1" fmla="*/ 0 h 8001000"/>
                <a:gd name="connsiteX2" fmla="*/ 8820734 w 8820734"/>
                <a:gd name="connsiteY2" fmla="*/ 6858000 h 8001000"/>
                <a:gd name="connsiteX3" fmla="*/ 864358 w 8820734"/>
                <a:gd name="connsiteY3" fmla="*/ 6858000 h 8001000"/>
                <a:gd name="connsiteX4" fmla="*/ 3634585 w 8820734"/>
                <a:gd name="connsiteY4" fmla="*/ 6318913 h 8001000"/>
                <a:gd name="connsiteX5" fmla="*/ 4589928 w 8820734"/>
                <a:gd name="connsiteY5" fmla="*/ 4708478 h 8001000"/>
                <a:gd name="connsiteX6" fmla="*/ 4808292 w 8820734"/>
                <a:gd name="connsiteY6" fmla="*/ 2251881 h 8001000"/>
                <a:gd name="connsiteX7" fmla="*/ 4453450 w 8820734"/>
                <a:gd name="connsiteY7" fmla="*/ 818866 h 8001000"/>
                <a:gd name="connsiteX8" fmla="*/ 3320686 w 8820734"/>
                <a:gd name="connsiteY8" fmla="*/ 13648 h 8001000"/>
                <a:gd name="connsiteX0" fmla="*/ 2456328 w 7956376"/>
                <a:gd name="connsiteY0" fmla="*/ 13648 h 8001000"/>
                <a:gd name="connsiteX1" fmla="*/ 7956376 w 7956376"/>
                <a:gd name="connsiteY1" fmla="*/ 0 h 8001000"/>
                <a:gd name="connsiteX2" fmla="*/ 7956376 w 7956376"/>
                <a:gd name="connsiteY2" fmla="*/ 6858000 h 8001000"/>
                <a:gd name="connsiteX3" fmla="*/ 0 w 7956376"/>
                <a:gd name="connsiteY3" fmla="*/ 6858000 h 8001000"/>
                <a:gd name="connsiteX4" fmla="*/ 2770227 w 7956376"/>
                <a:gd name="connsiteY4" fmla="*/ 6318913 h 8001000"/>
                <a:gd name="connsiteX5" fmla="*/ 3725570 w 7956376"/>
                <a:gd name="connsiteY5" fmla="*/ 4708478 h 8001000"/>
                <a:gd name="connsiteX6" fmla="*/ 3943934 w 7956376"/>
                <a:gd name="connsiteY6" fmla="*/ 2251881 h 8001000"/>
                <a:gd name="connsiteX7" fmla="*/ 3589092 w 7956376"/>
                <a:gd name="connsiteY7" fmla="*/ 818866 h 8001000"/>
                <a:gd name="connsiteX8" fmla="*/ 2456328 w 7956376"/>
                <a:gd name="connsiteY8" fmla="*/ 13648 h 8001000"/>
                <a:gd name="connsiteX0" fmla="*/ 2456328 w 7956376"/>
                <a:gd name="connsiteY0" fmla="*/ 13648 h 8001000"/>
                <a:gd name="connsiteX1" fmla="*/ 7956376 w 7956376"/>
                <a:gd name="connsiteY1" fmla="*/ 0 h 8001000"/>
                <a:gd name="connsiteX2" fmla="*/ 7956376 w 7956376"/>
                <a:gd name="connsiteY2" fmla="*/ 6858000 h 8001000"/>
                <a:gd name="connsiteX3" fmla="*/ 0 w 7956376"/>
                <a:gd name="connsiteY3" fmla="*/ 6858000 h 8001000"/>
                <a:gd name="connsiteX4" fmla="*/ 2770227 w 7956376"/>
                <a:gd name="connsiteY4" fmla="*/ 6318913 h 8001000"/>
                <a:gd name="connsiteX5" fmla="*/ 3725570 w 7956376"/>
                <a:gd name="connsiteY5" fmla="*/ 4708478 h 8001000"/>
                <a:gd name="connsiteX6" fmla="*/ 3943934 w 7956376"/>
                <a:gd name="connsiteY6" fmla="*/ 2251881 h 8001000"/>
                <a:gd name="connsiteX7" fmla="*/ 3589092 w 7956376"/>
                <a:gd name="connsiteY7" fmla="*/ 818866 h 8001000"/>
                <a:gd name="connsiteX8" fmla="*/ 2456328 w 7956376"/>
                <a:gd name="connsiteY8" fmla="*/ 13648 h 8001000"/>
                <a:gd name="connsiteX0" fmla="*/ 2456328 w 7956376"/>
                <a:gd name="connsiteY0" fmla="*/ 13648 h 6859886"/>
                <a:gd name="connsiteX1" fmla="*/ 7956376 w 7956376"/>
                <a:gd name="connsiteY1" fmla="*/ 0 h 6859886"/>
                <a:gd name="connsiteX2" fmla="*/ 7956376 w 7956376"/>
                <a:gd name="connsiteY2" fmla="*/ 6858000 h 6859886"/>
                <a:gd name="connsiteX3" fmla="*/ 0 w 7956376"/>
                <a:gd name="connsiteY3" fmla="*/ 6858000 h 6859886"/>
                <a:gd name="connsiteX4" fmla="*/ 2770227 w 7956376"/>
                <a:gd name="connsiteY4" fmla="*/ 6318913 h 6859886"/>
                <a:gd name="connsiteX5" fmla="*/ 3725570 w 7956376"/>
                <a:gd name="connsiteY5" fmla="*/ 4708478 h 6859886"/>
                <a:gd name="connsiteX6" fmla="*/ 3943934 w 7956376"/>
                <a:gd name="connsiteY6" fmla="*/ 2251881 h 6859886"/>
                <a:gd name="connsiteX7" fmla="*/ 3589092 w 7956376"/>
                <a:gd name="connsiteY7" fmla="*/ 818866 h 6859886"/>
                <a:gd name="connsiteX8" fmla="*/ 2456328 w 7956376"/>
                <a:gd name="connsiteY8" fmla="*/ 13648 h 6859886"/>
                <a:gd name="connsiteX0" fmla="*/ 3331911 w 8831959"/>
                <a:gd name="connsiteY0" fmla="*/ 13648 h 6918348"/>
                <a:gd name="connsiteX1" fmla="*/ 8831959 w 8831959"/>
                <a:gd name="connsiteY1" fmla="*/ 0 h 6918348"/>
                <a:gd name="connsiteX2" fmla="*/ 8831959 w 8831959"/>
                <a:gd name="connsiteY2" fmla="*/ 6858000 h 6918348"/>
                <a:gd name="connsiteX3" fmla="*/ 875583 w 8831959"/>
                <a:gd name="connsiteY3" fmla="*/ 6858000 h 6918348"/>
                <a:gd name="connsiteX4" fmla="*/ 3645810 w 8831959"/>
                <a:gd name="connsiteY4" fmla="*/ 6318913 h 6918348"/>
                <a:gd name="connsiteX5" fmla="*/ 4601153 w 8831959"/>
                <a:gd name="connsiteY5" fmla="*/ 4708478 h 6918348"/>
                <a:gd name="connsiteX6" fmla="*/ 4819517 w 8831959"/>
                <a:gd name="connsiteY6" fmla="*/ 2251881 h 6918348"/>
                <a:gd name="connsiteX7" fmla="*/ 4464675 w 8831959"/>
                <a:gd name="connsiteY7" fmla="*/ 818866 h 6918348"/>
                <a:gd name="connsiteX8" fmla="*/ 3331911 w 8831959"/>
                <a:gd name="connsiteY8" fmla="*/ 13648 h 6918348"/>
                <a:gd name="connsiteX0" fmla="*/ 2456328 w 7956376"/>
                <a:gd name="connsiteY0" fmla="*/ 13648 h 7832748"/>
                <a:gd name="connsiteX1" fmla="*/ 7956376 w 7956376"/>
                <a:gd name="connsiteY1" fmla="*/ 0 h 7832748"/>
                <a:gd name="connsiteX2" fmla="*/ 7956376 w 7956376"/>
                <a:gd name="connsiteY2" fmla="*/ 6858000 h 7832748"/>
                <a:gd name="connsiteX3" fmla="*/ 0 w 7956376"/>
                <a:gd name="connsiteY3" fmla="*/ 6858000 h 7832748"/>
                <a:gd name="connsiteX4" fmla="*/ 2770227 w 7956376"/>
                <a:gd name="connsiteY4" fmla="*/ 6318913 h 7832748"/>
                <a:gd name="connsiteX5" fmla="*/ 3725570 w 7956376"/>
                <a:gd name="connsiteY5" fmla="*/ 4708478 h 7832748"/>
                <a:gd name="connsiteX6" fmla="*/ 3943934 w 7956376"/>
                <a:gd name="connsiteY6" fmla="*/ 2251881 h 7832748"/>
                <a:gd name="connsiteX7" fmla="*/ 3589092 w 7956376"/>
                <a:gd name="connsiteY7" fmla="*/ 818866 h 7832748"/>
                <a:gd name="connsiteX8" fmla="*/ 2456328 w 7956376"/>
                <a:gd name="connsiteY8" fmla="*/ 13648 h 7832748"/>
                <a:gd name="connsiteX0" fmla="*/ 2456328 w 7956376"/>
                <a:gd name="connsiteY0" fmla="*/ 13648 h 7832748"/>
                <a:gd name="connsiteX1" fmla="*/ 7956376 w 7956376"/>
                <a:gd name="connsiteY1" fmla="*/ 0 h 7832748"/>
                <a:gd name="connsiteX2" fmla="*/ 7956376 w 7956376"/>
                <a:gd name="connsiteY2" fmla="*/ 6858000 h 7832748"/>
                <a:gd name="connsiteX3" fmla="*/ 0 w 7956376"/>
                <a:gd name="connsiteY3" fmla="*/ 6858000 h 7832748"/>
                <a:gd name="connsiteX4" fmla="*/ 2770227 w 7956376"/>
                <a:gd name="connsiteY4" fmla="*/ 6318913 h 7832748"/>
                <a:gd name="connsiteX5" fmla="*/ 3725570 w 7956376"/>
                <a:gd name="connsiteY5" fmla="*/ 4708478 h 7832748"/>
                <a:gd name="connsiteX6" fmla="*/ 3943934 w 7956376"/>
                <a:gd name="connsiteY6" fmla="*/ 2251881 h 7832748"/>
                <a:gd name="connsiteX7" fmla="*/ 3589092 w 7956376"/>
                <a:gd name="connsiteY7" fmla="*/ 818866 h 7832748"/>
                <a:gd name="connsiteX8" fmla="*/ 2456328 w 7956376"/>
                <a:gd name="connsiteY8" fmla="*/ 13648 h 7832748"/>
                <a:gd name="connsiteX0" fmla="*/ 2456328 w 7956376"/>
                <a:gd name="connsiteY0" fmla="*/ 13648 h 7850188"/>
                <a:gd name="connsiteX1" fmla="*/ 7956376 w 7956376"/>
                <a:gd name="connsiteY1" fmla="*/ 0 h 7850188"/>
                <a:gd name="connsiteX2" fmla="*/ 7956376 w 7956376"/>
                <a:gd name="connsiteY2" fmla="*/ 6858000 h 7850188"/>
                <a:gd name="connsiteX3" fmla="*/ 0 w 7956376"/>
                <a:gd name="connsiteY3" fmla="*/ 6858000 h 7850188"/>
                <a:gd name="connsiteX4" fmla="*/ 2770227 w 7956376"/>
                <a:gd name="connsiteY4" fmla="*/ 6318913 h 7850188"/>
                <a:gd name="connsiteX5" fmla="*/ 3725570 w 7956376"/>
                <a:gd name="connsiteY5" fmla="*/ 4708478 h 7850188"/>
                <a:gd name="connsiteX6" fmla="*/ 3943934 w 7956376"/>
                <a:gd name="connsiteY6" fmla="*/ 2251881 h 7850188"/>
                <a:gd name="connsiteX7" fmla="*/ 3589092 w 7956376"/>
                <a:gd name="connsiteY7" fmla="*/ 818866 h 7850188"/>
                <a:gd name="connsiteX8" fmla="*/ 2456328 w 7956376"/>
                <a:gd name="connsiteY8" fmla="*/ 13648 h 7850188"/>
                <a:gd name="connsiteX0" fmla="*/ 2456328 w 7956376"/>
                <a:gd name="connsiteY0" fmla="*/ 13648 h 7832748"/>
                <a:gd name="connsiteX1" fmla="*/ 7956376 w 7956376"/>
                <a:gd name="connsiteY1" fmla="*/ 0 h 7832748"/>
                <a:gd name="connsiteX2" fmla="*/ 7956376 w 7956376"/>
                <a:gd name="connsiteY2" fmla="*/ 6858000 h 7832748"/>
                <a:gd name="connsiteX3" fmla="*/ 0 w 7956376"/>
                <a:gd name="connsiteY3" fmla="*/ 6858000 h 7832748"/>
                <a:gd name="connsiteX4" fmla="*/ 2770227 w 7956376"/>
                <a:gd name="connsiteY4" fmla="*/ 6318913 h 7832748"/>
                <a:gd name="connsiteX5" fmla="*/ 3725570 w 7956376"/>
                <a:gd name="connsiteY5" fmla="*/ 4708478 h 7832748"/>
                <a:gd name="connsiteX6" fmla="*/ 3943934 w 7956376"/>
                <a:gd name="connsiteY6" fmla="*/ 2251881 h 7832748"/>
                <a:gd name="connsiteX7" fmla="*/ 3589092 w 7956376"/>
                <a:gd name="connsiteY7" fmla="*/ 818866 h 7832748"/>
                <a:gd name="connsiteX8" fmla="*/ 2456328 w 7956376"/>
                <a:gd name="connsiteY8" fmla="*/ 13648 h 7832748"/>
                <a:gd name="connsiteX0" fmla="*/ 2456328 w 7956376"/>
                <a:gd name="connsiteY0" fmla="*/ 13648 h 7832748"/>
                <a:gd name="connsiteX1" fmla="*/ 7956376 w 7956376"/>
                <a:gd name="connsiteY1" fmla="*/ 0 h 7832748"/>
                <a:gd name="connsiteX2" fmla="*/ 7956376 w 7956376"/>
                <a:gd name="connsiteY2" fmla="*/ 6858000 h 7832748"/>
                <a:gd name="connsiteX3" fmla="*/ 0 w 7956376"/>
                <a:gd name="connsiteY3" fmla="*/ 6858000 h 7832748"/>
                <a:gd name="connsiteX4" fmla="*/ 2770227 w 7956376"/>
                <a:gd name="connsiteY4" fmla="*/ 6318913 h 7832748"/>
                <a:gd name="connsiteX5" fmla="*/ 3725570 w 7956376"/>
                <a:gd name="connsiteY5" fmla="*/ 4708478 h 7832748"/>
                <a:gd name="connsiteX6" fmla="*/ 3943934 w 7956376"/>
                <a:gd name="connsiteY6" fmla="*/ 2251881 h 7832748"/>
                <a:gd name="connsiteX7" fmla="*/ 3589092 w 7956376"/>
                <a:gd name="connsiteY7" fmla="*/ 818866 h 7832748"/>
                <a:gd name="connsiteX8" fmla="*/ 2456328 w 7956376"/>
                <a:gd name="connsiteY8" fmla="*/ 13648 h 7832748"/>
                <a:gd name="connsiteX0" fmla="*/ 2456328 w 7956376"/>
                <a:gd name="connsiteY0" fmla="*/ 13648 h 7166440"/>
                <a:gd name="connsiteX1" fmla="*/ 7956376 w 7956376"/>
                <a:gd name="connsiteY1" fmla="*/ 0 h 7166440"/>
                <a:gd name="connsiteX2" fmla="*/ 7956376 w 7956376"/>
                <a:gd name="connsiteY2" fmla="*/ 6858000 h 7166440"/>
                <a:gd name="connsiteX3" fmla="*/ 0 w 7956376"/>
                <a:gd name="connsiteY3" fmla="*/ 6858000 h 7166440"/>
                <a:gd name="connsiteX4" fmla="*/ 2770227 w 7956376"/>
                <a:gd name="connsiteY4" fmla="*/ 6318913 h 7166440"/>
                <a:gd name="connsiteX5" fmla="*/ 3725570 w 7956376"/>
                <a:gd name="connsiteY5" fmla="*/ 4708478 h 7166440"/>
                <a:gd name="connsiteX6" fmla="*/ 3943934 w 7956376"/>
                <a:gd name="connsiteY6" fmla="*/ 2251881 h 7166440"/>
                <a:gd name="connsiteX7" fmla="*/ 3589092 w 7956376"/>
                <a:gd name="connsiteY7" fmla="*/ 818866 h 7166440"/>
                <a:gd name="connsiteX8" fmla="*/ 2456328 w 7956376"/>
                <a:gd name="connsiteY8" fmla="*/ 13648 h 7166440"/>
                <a:gd name="connsiteX0" fmla="*/ 2456328 w 9701791"/>
                <a:gd name="connsiteY0" fmla="*/ 13648 h 7166440"/>
                <a:gd name="connsiteX1" fmla="*/ 7956376 w 9701791"/>
                <a:gd name="connsiteY1" fmla="*/ 0 h 7166440"/>
                <a:gd name="connsiteX2" fmla="*/ 7956376 w 9701791"/>
                <a:gd name="connsiteY2" fmla="*/ 6858000 h 7166440"/>
                <a:gd name="connsiteX3" fmla="*/ 0 w 9701791"/>
                <a:gd name="connsiteY3" fmla="*/ 6858000 h 7166440"/>
                <a:gd name="connsiteX4" fmla="*/ 2770227 w 9701791"/>
                <a:gd name="connsiteY4" fmla="*/ 6318913 h 7166440"/>
                <a:gd name="connsiteX5" fmla="*/ 3725570 w 9701791"/>
                <a:gd name="connsiteY5" fmla="*/ 4708478 h 7166440"/>
                <a:gd name="connsiteX6" fmla="*/ 3943934 w 9701791"/>
                <a:gd name="connsiteY6" fmla="*/ 2251881 h 7166440"/>
                <a:gd name="connsiteX7" fmla="*/ 3589092 w 9701791"/>
                <a:gd name="connsiteY7" fmla="*/ 818866 h 7166440"/>
                <a:gd name="connsiteX8" fmla="*/ 2456328 w 9701791"/>
                <a:gd name="connsiteY8" fmla="*/ 13648 h 7166440"/>
                <a:gd name="connsiteX0" fmla="*/ 2456328 w 8873051"/>
                <a:gd name="connsiteY0" fmla="*/ 13648 h 7166440"/>
                <a:gd name="connsiteX1" fmla="*/ 7956376 w 8873051"/>
                <a:gd name="connsiteY1" fmla="*/ 0 h 7166440"/>
                <a:gd name="connsiteX2" fmla="*/ 7956376 w 8873051"/>
                <a:gd name="connsiteY2" fmla="*/ 6858000 h 7166440"/>
                <a:gd name="connsiteX3" fmla="*/ 0 w 8873051"/>
                <a:gd name="connsiteY3" fmla="*/ 6858000 h 7166440"/>
                <a:gd name="connsiteX4" fmla="*/ 2770227 w 8873051"/>
                <a:gd name="connsiteY4" fmla="*/ 6318913 h 7166440"/>
                <a:gd name="connsiteX5" fmla="*/ 3725570 w 8873051"/>
                <a:gd name="connsiteY5" fmla="*/ 4708478 h 7166440"/>
                <a:gd name="connsiteX6" fmla="*/ 3943934 w 8873051"/>
                <a:gd name="connsiteY6" fmla="*/ 2251881 h 7166440"/>
                <a:gd name="connsiteX7" fmla="*/ 3589092 w 8873051"/>
                <a:gd name="connsiteY7" fmla="*/ 818866 h 7166440"/>
                <a:gd name="connsiteX8" fmla="*/ 2456328 w 8873051"/>
                <a:gd name="connsiteY8" fmla="*/ 13648 h 7166440"/>
                <a:gd name="connsiteX0" fmla="*/ 2456328 w 8873051"/>
                <a:gd name="connsiteY0" fmla="*/ 13648 h 7166440"/>
                <a:gd name="connsiteX1" fmla="*/ 7956376 w 8873051"/>
                <a:gd name="connsiteY1" fmla="*/ 0 h 7166440"/>
                <a:gd name="connsiteX2" fmla="*/ 7956376 w 8873051"/>
                <a:gd name="connsiteY2" fmla="*/ 6858000 h 7166440"/>
                <a:gd name="connsiteX3" fmla="*/ 0 w 8873051"/>
                <a:gd name="connsiteY3" fmla="*/ 6858000 h 7166440"/>
                <a:gd name="connsiteX4" fmla="*/ 2770227 w 8873051"/>
                <a:gd name="connsiteY4" fmla="*/ 6318913 h 7166440"/>
                <a:gd name="connsiteX5" fmla="*/ 3725570 w 8873051"/>
                <a:gd name="connsiteY5" fmla="*/ 4708478 h 7166440"/>
                <a:gd name="connsiteX6" fmla="*/ 3943934 w 8873051"/>
                <a:gd name="connsiteY6" fmla="*/ 2251881 h 7166440"/>
                <a:gd name="connsiteX7" fmla="*/ 3589092 w 8873051"/>
                <a:gd name="connsiteY7" fmla="*/ 818866 h 7166440"/>
                <a:gd name="connsiteX8" fmla="*/ 2456328 w 8873051"/>
                <a:gd name="connsiteY8" fmla="*/ 13648 h 7166440"/>
                <a:gd name="connsiteX0" fmla="*/ 2456328 w 8873051"/>
                <a:gd name="connsiteY0" fmla="*/ 13648 h 7166440"/>
                <a:gd name="connsiteX1" fmla="*/ 7956376 w 8873051"/>
                <a:gd name="connsiteY1" fmla="*/ 0 h 7166440"/>
                <a:gd name="connsiteX2" fmla="*/ 7956376 w 8873051"/>
                <a:gd name="connsiteY2" fmla="*/ 6858000 h 7166440"/>
                <a:gd name="connsiteX3" fmla="*/ 0 w 8873051"/>
                <a:gd name="connsiteY3" fmla="*/ 6858000 h 7166440"/>
                <a:gd name="connsiteX4" fmla="*/ 2770227 w 8873051"/>
                <a:gd name="connsiteY4" fmla="*/ 6318913 h 7166440"/>
                <a:gd name="connsiteX5" fmla="*/ 3725570 w 8873051"/>
                <a:gd name="connsiteY5" fmla="*/ 4708478 h 7166440"/>
                <a:gd name="connsiteX6" fmla="*/ 3943934 w 8873051"/>
                <a:gd name="connsiteY6" fmla="*/ 2251881 h 7166440"/>
                <a:gd name="connsiteX7" fmla="*/ 3589092 w 8873051"/>
                <a:gd name="connsiteY7" fmla="*/ 818866 h 7166440"/>
                <a:gd name="connsiteX8" fmla="*/ 2456328 w 8873051"/>
                <a:gd name="connsiteY8" fmla="*/ 13648 h 7166440"/>
                <a:gd name="connsiteX0" fmla="*/ 2456328 w 8873051"/>
                <a:gd name="connsiteY0" fmla="*/ 13648 h 7166440"/>
                <a:gd name="connsiteX1" fmla="*/ 7956376 w 8873051"/>
                <a:gd name="connsiteY1" fmla="*/ 0 h 7166440"/>
                <a:gd name="connsiteX2" fmla="*/ 7956376 w 8873051"/>
                <a:gd name="connsiteY2" fmla="*/ 6858000 h 7166440"/>
                <a:gd name="connsiteX3" fmla="*/ 0 w 8873051"/>
                <a:gd name="connsiteY3" fmla="*/ 6858000 h 7166440"/>
                <a:gd name="connsiteX4" fmla="*/ 2770227 w 8873051"/>
                <a:gd name="connsiteY4" fmla="*/ 6318913 h 7166440"/>
                <a:gd name="connsiteX5" fmla="*/ 3725570 w 8873051"/>
                <a:gd name="connsiteY5" fmla="*/ 4708478 h 7166440"/>
                <a:gd name="connsiteX6" fmla="*/ 3943934 w 8873051"/>
                <a:gd name="connsiteY6" fmla="*/ 2251881 h 7166440"/>
                <a:gd name="connsiteX7" fmla="*/ 3589092 w 8873051"/>
                <a:gd name="connsiteY7" fmla="*/ 818866 h 7166440"/>
                <a:gd name="connsiteX8" fmla="*/ 2456328 w 8873051"/>
                <a:gd name="connsiteY8" fmla="*/ 13648 h 7166440"/>
                <a:gd name="connsiteX0" fmla="*/ 2456328 w 8873051"/>
                <a:gd name="connsiteY0" fmla="*/ 13648 h 7166440"/>
                <a:gd name="connsiteX1" fmla="*/ 7956376 w 8873051"/>
                <a:gd name="connsiteY1" fmla="*/ 0 h 7166440"/>
                <a:gd name="connsiteX2" fmla="*/ 7956376 w 8873051"/>
                <a:gd name="connsiteY2" fmla="*/ 6858000 h 7166440"/>
                <a:gd name="connsiteX3" fmla="*/ 0 w 8873051"/>
                <a:gd name="connsiteY3" fmla="*/ 6858000 h 7166440"/>
                <a:gd name="connsiteX4" fmla="*/ 2770227 w 8873051"/>
                <a:gd name="connsiteY4" fmla="*/ 6318913 h 7166440"/>
                <a:gd name="connsiteX5" fmla="*/ 3725570 w 8873051"/>
                <a:gd name="connsiteY5" fmla="*/ 4708478 h 7166440"/>
                <a:gd name="connsiteX6" fmla="*/ 3943934 w 8873051"/>
                <a:gd name="connsiteY6" fmla="*/ 2251881 h 7166440"/>
                <a:gd name="connsiteX7" fmla="*/ 3589092 w 8873051"/>
                <a:gd name="connsiteY7" fmla="*/ 818866 h 7166440"/>
                <a:gd name="connsiteX8" fmla="*/ 2456328 w 8873051"/>
                <a:gd name="connsiteY8" fmla="*/ 13648 h 7166440"/>
                <a:gd name="connsiteX0" fmla="*/ 2456328 w 8873051"/>
                <a:gd name="connsiteY0" fmla="*/ 13648 h 7166440"/>
                <a:gd name="connsiteX1" fmla="*/ 7956376 w 8873051"/>
                <a:gd name="connsiteY1" fmla="*/ 0 h 7166440"/>
                <a:gd name="connsiteX2" fmla="*/ 7956376 w 8873051"/>
                <a:gd name="connsiteY2" fmla="*/ 6858000 h 7166440"/>
                <a:gd name="connsiteX3" fmla="*/ 0 w 8873051"/>
                <a:gd name="connsiteY3" fmla="*/ 6858000 h 7166440"/>
                <a:gd name="connsiteX4" fmla="*/ 2770227 w 8873051"/>
                <a:gd name="connsiteY4" fmla="*/ 6318913 h 7166440"/>
                <a:gd name="connsiteX5" fmla="*/ 3725570 w 8873051"/>
                <a:gd name="connsiteY5" fmla="*/ 4708478 h 7166440"/>
                <a:gd name="connsiteX6" fmla="*/ 3943934 w 8873051"/>
                <a:gd name="connsiteY6" fmla="*/ 2251881 h 7166440"/>
                <a:gd name="connsiteX7" fmla="*/ 3589092 w 8873051"/>
                <a:gd name="connsiteY7" fmla="*/ 818866 h 7166440"/>
                <a:gd name="connsiteX8" fmla="*/ 2456328 w 8873051"/>
                <a:gd name="connsiteY8" fmla="*/ 13648 h 7166440"/>
                <a:gd name="connsiteX0" fmla="*/ 2456328 w 8873051"/>
                <a:gd name="connsiteY0" fmla="*/ 13648 h 7166440"/>
                <a:gd name="connsiteX1" fmla="*/ 7956376 w 8873051"/>
                <a:gd name="connsiteY1" fmla="*/ 0 h 7166440"/>
                <a:gd name="connsiteX2" fmla="*/ 7956376 w 8873051"/>
                <a:gd name="connsiteY2" fmla="*/ 6858000 h 7166440"/>
                <a:gd name="connsiteX3" fmla="*/ 0 w 8873051"/>
                <a:gd name="connsiteY3" fmla="*/ 6858000 h 7166440"/>
                <a:gd name="connsiteX4" fmla="*/ 2770227 w 8873051"/>
                <a:gd name="connsiteY4" fmla="*/ 6318913 h 7166440"/>
                <a:gd name="connsiteX5" fmla="*/ 3725570 w 8873051"/>
                <a:gd name="connsiteY5" fmla="*/ 4708478 h 7166440"/>
                <a:gd name="connsiteX6" fmla="*/ 3943934 w 8873051"/>
                <a:gd name="connsiteY6" fmla="*/ 2251881 h 7166440"/>
                <a:gd name="connsiteX7" fmla="*/ 3589092 w 8873051"/>
                <a:gd name="connsiteY7" fmla="*/ 818866 h 7166440"/>
                <a:gd name="connsiteX8" fmla="*/ 2456328 w 8873051"/>
                <a:gd name="connsiteY8" fmla="*/ 13648 h 7166440"/>
                <a:gd name="connsiteX0" fmla="*/ 2456328 w 8873051"/>
                <a:gd name="connsiteY0" fmla="*/ 13648 h 6860502"/>
                <a:gd name="connsiteX1" fmla="*/ 7956376 w 8873051"/>
                <a:gd name="connsiteY1" fmla="*/ 0 h 6860502"/>
                <a:gd name="connsiteX2" fmla="*/ 7956376 w 8873051"/>
                <a:gd name="connsiteY2" fmla="*/ 6858000 h 6860502"/>
                <a:gd name="connsiteX3" fmla="*/ 0 w 8873051"/>
                <a:gd name="connsiteY3" fmla="*/ 6858000 h 6860502"/>
                <a:gd name="connsiteX4" fmla="*/ 2770227 w 8873051"/>
                <a:gd name="connsiteY4" fmla="*/ 6318913 h 6860502"/>
                <a:gd name="connsiteX5" fmla="*/ 3725570 w 8873051"/>
                <a:gd name="connsiteY5" fmla="*/ 4708478 h 6860502"/>
                <a:gd name="connsiteX6" fmla="*/ 3943934 w 8873051"/>
                <a:gd name="connsiteY6" fmla="*/ 2251881 h 6860502"/>
                <a:gd name="connsiteX7" fmla="*/ 3589092 w 8873051"/>
                <a:gd name="connsiteY7" fmla="*/ 818866 h 6860502"/>
                <a:gd name="connsiteX8" fmla="*/ 2456328 w 8873051"/>
                <a:gd name="connsiteY8" fmla="*/ 13648 h 6860502"/>
                <a:gd name="connsiteX0" fmla="*/ 2456328 w 8873051"/>
                <a:gd name="connsiteY0" fmla="*/ 13648 h 6860502"/>
                <a:gd name="connsiteX1" fmla="*/ 7956376 w 8873051"/>
                <a:gd name="connsiteY1" fmla="*/ 0 h 6860502"/>
                <a:gd name="connsiteX2" fmla="*/ 7956376 w 8873051"/>
                <a:gd name="connsiteY2" fmla="*/ 6858000 h 6860502"/>
                <a:gd name="connsiteX3" fmla="*/ 0 w 8873051"/>
                <a:gd name="connsiteY3" fmla="*/ 6858000 h 6860502"/>
                <a:gd name="connsiteX4" fmla="*/ 2770227 w 8873051"/>
                <a:gd name="connsiteY4" fmla="*/ 6318913 h 6860502"/>
                <a:gd name="connsiteX5" fmla="*/ 3725570 w 8873051"/>
                <a:gd name="connsiteY5" fmla="*/ 4708478 h 6860502"/>
                <a:gd name="connsiteX6" fmla="*/ 3943934 w 8873051"/>
                <a:gd name="connsiteY6" fmla="*/ 2251881 h 6860502"/>
                <a:gd name="connsiteX7" fmla="*/ 3589092 w 8873051"/>
                <a:gd name="connsiteY7" fmla="*/ 818866 h 6860502"/>
                <a:gd name="connsiteX8" fmla="*/ 2456328 w 8873051"/>
                <a:gd name="connsiteY8" fmla="*/ 13648 h 6860502"/>
                <a:gd name="connsiteX0" fmla="*/ 2456328 w 8873051"/>
                <a:gd name="connsiteY0" fmla="*/ 13648 h 6860502"/>
                <a:gd name="connsiteX1" fmla="*/ 7956376 w 8873051"/>
                <a:gd name="connsiteY1" fmla="*/ 0 h 6860502"/>
                <a:gd name="connsiteX2" fmla="*/ 7956376 w 8873051"/>
                <a:gd name="connsiteY2" fmla="*/ 6858000 h 6860502"/>
                <a:gd name="connsiteX3" fmla="*/ 0 w 8873051"/>
                <a:gd name="connsiteY3" fmla="*/ 6858000 h 6860502"/>
                <a:gd name="connsiteX4" fmla="*/ 2770227 w 8873051"/>
                <a:gd name="connsiteY4" fmla="*/ 6318913 h 6860502"/>
                <a:gd name="connsiteX5" fmla="*/ 3725570 w 8873051"/>
                <a:gd name="connsiteY5" fmla="*/ 4708478 h 6860502"/>
                <a:gd name="connsiteX6" fmla="*/ 3943934 w 8873051"/>
                <a:gd name="connsiteY6" fmla="*/ 2251881 h 6860502"/>
                <a:gd name="connsiteX7" fmla="*/ 3589092 w 8873051"/>
                <a:gd name="connsiteY7" fmla="*/ 818866 h 6860502"/>
                <a:gd name="connsiteX8" fmla="*/ 2456328 w 8873051"/>
                <a:gd name="connsiteY8" fmla="*/ 13648 h 6860502"/>
                <a:gd name="connsiteX0" fmla="*/ 2456328 w 7957343"/>
                <a:gd name="connsiteY0" fmla="*/ 13648 h 6860502"/>
                <a:gd name="connsiteX1" fmla="*/ 7956376 w 7957343"/>
                <a:gd name="connsiteY1" fmla="*/ 0 h 6860502"/>
                <a:gd name="connsiteX2" fmla="*/ 7956376 w 7957343"/>
                <a:gd name="connsiteY2" fmla="*/ 6858000 h 6860502"/>
                <a:gd name="connsiteX3" fmla="*/ 0 w 7957343"/>
                <a:gd name="connsiteY3" fmla="*/ 6858000 h 6860502"/>
                <a:gd name="connsiteX4" fmla="*/ 2770227 w 7957343"/>
                <a:gd name="connsiteY4" fmla="*/ 6318913 h 6860502"/>
                <a:gd name="connsiteX5" fmla="*/ 3725570 w 7957343"/>
                <a:gd name="connsiteY5" fmla="*/ 4708478 h 6860502"/>
                <a:gd name="connsiteX6" fmla="*/ 3943934 w 7957343"/>
                <a:gd name="connsiteY6" fmla="*/ 2251881 h 6860502"/>
                <a:gd name="connsiteX7" fmla="*/ 3589092 w 7957343"/>
                <a:gd name="connsiteY7" fmla="*/ 818866 h 6860502"/>
                <a:gd name="connsiteX8" fmla="*/ 2456328 w 7957343"/>
                <a:gd name="connsiteY8" fmla="*/ 13648 h 6860502"/>
                <a:gd name="connsiteX0" fmla="*/ 2600344 w 8101359"/>
                <a:gd name="connsiteY0" fmla="*/ 13648 h 6860502"/>
                <a:gd name="connsiteX1" fmla="*/ 8100392 w 8101359"/>
                <a:gd name="connsiteY1" fmla="*/ 0 h 6860502"/>
                <a:gd name="connsiteX2" fmla="*/ 8100392 w 8101359"/>
                <a:gd name="connsiteY2" fmla="*/ 6858000 h 6860502"/>
                <a:gd name="connsiteX3" fmla="*/ 0 w 8101359"/>
                <a:gd name="connsiteY3" fmla="*/ 6858000 h 6860502"/>
                <a:gd name="connsiteX4" fmla="*/ 2914243 w 8101359"/>
                <a:gd name="connsiteY4" fmla="*/ 6318913 h 6860502"/>
                <a:gd name="connsiteX5" fmla="*/ 3869586 w 8101359"/>
                <a:gd name="connsiteY5" fmla="*/ 4708478 h 6860502"/>
                <a:gd name="connsiteX6" fmla="*/ 4087950 w 8101359"/>
                <a:gd name="connsiteY6" fmla="*/ 2251881 h 6860502"/>
                <a:gd name="connsiteX7" fmla="*/ 3733108 w 8101359"/>
                <a:gd name="connsiteY7" fmla="*/ 818866 h 6860502"/>
                <a:gd name="connsiteX8" fmla="*/ 2600344 w 8101359"/>
                <a:gd name="connsiteY8" fmla="*/ 13648 h 6860502"/>
                <a:gd name="connsiteX0" fmla="*/ 2600344 w 8101359"/>
                <a:gd name="connsiteY0" fmla="*/ 13648 h 6860502"/>
                <a:gd name="connsiteX1" fmla="*/ 8100392 w 8101359"/>
                <a:gd name="connsiteY1" fmla="*/ 0 h 6860502"/>
                <a:gd name="connsiteX2" fmla="*/ 8100392 w 8101359"/>
                <a:gd name="connsiteY2" fmla="*/ 6858000 h 6860502"/>
                <a:gd name="connsiteX3" fmla="*/ 0 w 8101359"/>
                <a:gd name="connsiteY3" fmla="*/ 6858000 h 6860502"/>
                <a:gd name="connsiteX4" fmla="*/ 2914243 w 8101359"/>
                <a:gd name="connsiteY4" fmla="*/ 6318913 h 6860502"/>
                <a:gd name="connsiteX5" fmla="*/ 3869586 w 8101359"/>
                <a:gd name="connsiteY5" fmla="*/ 4708478 h 6860502"/>
                <a:gd name="connsiteX6" fmla="*/ 4087950 w 8101359"/>
                <a:gd name="connsiteY6" fmla="*/ 2251881 h 6860502"/>
                <a:gd name="connsiteX7" fmla="*/ 3733108 w 8101359"/>
                <a:gd name="connsiteY7" fmla="*/ 818866 h 6860502"/>
                <a:gd name="connsiteX8" fmla="*/ 2600344 w 8101359"/>
                <a:gd name="connsiteY8" fmla="*/ 13648 h 6860502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914243 w 8101359"/>
                <a:gd name="connsiteY4" fmla="*/ 6318913 h 6858000"/>
                <a:gd name="connsiteX5" fmla="*/ 3869586 w 8101359"/>
                <a:gd name="connsiteY5" fmla="*/ 4708478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914243 w 8101359"/>
                <a:gd name="connsiteY4" fmla="*/ 6318913 h 6858000"/>
                <a:gd name="connsiteX5" fmla="*/ 3869586 w 8101359"/>
                <a:gd name="connsiteY5" fmla="*/ 4708478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914243 w 8101359"/>
                <a:gd name="connsiteY4" fmla="*/ 6318913 h 6858000"/>
                <a:gd name="connsiteX5" fmla="*/ 3869586 w 8101359"/>
                <a:gd name="connsiteY5" fmla="*/ 4708478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08312 w 8101359"/>
                <a:gd name="connsiteY4" fmla="*/ 6309320 h 6858000"/>
                <a:gd name="connsiteX5" fmla="*/ 3869586 w 8101359"/>
                <a:gd name="connsiteY5" fmla="*/ 4708478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08312 w 8101359"/>
                <a:gd name="connsiteY4" fmla="*/ 6309320 h 6858000"/>
                <a:gd name="connsiteX5" fmla="*/ 3869586 w 8101359"/>
                <a:gd name="connsiteY5" fmla="*/ 4708478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08312 w 8101359"/>
                <a:gd name="connsiteY4" fmla="*/ 6309320 h 6858000"/>
                <a:gd name="connsiteX5" fmla="*/ 3869586 w 8101359"/>
                <a:gd name="connsiteY5" fmla="*/ 4708478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08312 w 8101359"/>
                <a:gd name="connsiteY4" fmla="*/ 6309320 h 6858000"/>
                <a:gd name="connsiteX5" fmla="*/ 3869586 w 8101359"/>
                <a:gd name="connsiteY5" fmla="*/ 4708478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08312 w 8101359"/>
                <a:gd name="connsiteY4" fmla="*/ 6309320 h 6858000"/>
                <a:gd name="connsiteX5" fmla="*/ 3869586 w 8101359"/>
                <a:gd name="connsiteY5" fmla="*/ 4708478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08312 w 8101359"/>
                <a:gd name="connsiteY4" fmla="*/ 6309320 h 6858000"/>
                <a:gd name="connsiteX5" fmla="*/ 3869586 w 8101359"/>
                <a:gd name="connsiteY5" fmla="*/ 4708478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9586 w 8101359"/>
                <a:gd name="connsiteY5" fmla="*/ 4708478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9586 w 8101359"/>
                <a:gd name="connsiteY5" fmla="*/ 4708478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9586 w 8101359"/>
                <a:gd name="connsiteY5" fmla="*/ 4708478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9586 w 8101359"/>
                <a:gd name="connsiteY5" fmla="*/ 4708478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16424 w 8101359"/>
                <a:gd name="connsiteY5" fmla="*/ 465313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16424 w 8101359"/>
                <a:gd name="connsiteY5" fmla="*/ 465313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87950 w 8101359"/>
                <a:gd name="connsiteY6" fmla="*/ 2251881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3108 w 8101359"/>
                <a:gd name="connsiteY7" fmla="*/ 818866 h 6858000"/>
                <a:gd name="connsiteX8" fmla="*/ 2600344 w 8101359"/>
                <a:gd name="connsiteY8" fmla="*/ 13648 h 6858000"/>
                <a:gd name="connsiteX0" fmla="*/ 2600344 w 8101359"/>
                <a:gd name="connsiteY0" fmla="*/ 13648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44416 w 8101359"/>
                <a:gd name="connsiteY7" fmla="*/ 764704 h 6858000"/>
                <a:gd name="connsiteX8" fmla="*/ 2600344 w 8101359"/>
                <a:gd name="connsiteY8" fmla="*/ 13648 h 6858000"/>
                <a:gd name="connsiteX0" fmla="*/ 2376264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44416 w 8101359"/>
                <a:gd name="connsiteY7" fmla="*/ 764704 h 6858000"/>
                <a:gd name="connsiteX8" fmla="*/ 2376264 w 8101359"/>
                <a:gd name="connsiteY8" fmla="*/ 0 h 6858000"/>
                <a:gd name="connsiteX0" fmla="*/ 2376264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44416 w 8101359"/>
                <a:gd name="connsiteY7" fmla="*/ 764704 h 6858000"/>
                <a:gd name="connsiteX8" fmla="*/ 2376264 w 8101359"/>
                <a:gd name="connsiteY8" fmla="*/ 0 h 6858000"/>
                <a:gd name="connsiteX0" fmla="*/ 2376264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4132 w 8101359"/>
                <a:gd name="connsiteY7" fmla="*/ 769620 h 6858000"/>
                <a:gd name="connsiteX8" fmla="*/ 2376264 w 8101359"/>
                <a:gd name="connsiteY8" fmla="*/ 0 h 6858000"/>
                <a:gd name="connsiteX0" fmla="*/ 2376264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4132 w 8101359"/>
                <a:gd name="connsiteY7" fmla="*/ 769620 h 6858000"/>
                <a:gd name="connsiteX8" fmla="*/ 2376264 w 8101359"/>
                <a:gd name="connsiteY8" fmla="*/ 0 h 6858000"/>
                <a:gd name="connsiteX0" fmla="*/ 2376264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4132 w 8101359"/>
                <a:gd name="connsiteY7" fmla="*/ 769620 h 6858000"/>
                <a:gd name="connsiteX8" fmla="*/ 2376264 w 8101359"/>
                <a:gd name="connsiteY8" fmla="*/ 0 h 6858000"/>
                <a:gd name="connsiteX0" fmla="*/ 2376264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4132 w 8101359"/>
                <a:gd name="connsiteY7" fmla="*/ 769620 h 6858000"/>
                <a:gd name="connsiteX8" fmla="*/ 2376264 w 8101359"/>
                <a:gd name="connsiteY8" fmla="*/ 0 h 6858000"/>
                <a:gd name="connsiteX0" fmla="*/ 2376264 w 8101359"/>
                <a:gd name="connsiteY0" fmla="*/ 22161 h 6880161"/>
                <a:gd name="connsiteX1" fmla="*/ 8100392 w 8101359"/>
                <a:gd name="connsiteY1" fmla="*/ 22161 h 6880161"/>
                <a:gd name="connsiteX2" fmla="*/ 8100392 w 8101359"/>
                <a:gd name="connsiteY2" fmla="*/ 6880161 h 6880161"/>
                <a:gd name="connsiteX3" fmla="*/ 0 w 8101359"/>
                <a:gd name="connsiteY3" fmla="*/ 6880161 h 6880161"/>
                <a:gd name="connsiteX4" fmla="*/ 2812112 w 8101359"/>
                <a:gd name="connsiteY4" fmla="*/ 6342951 h 6880161"/>
                <a:gd name="connsiteX5" fmla="*/ 3862144 w 8101359"/>
                <a:gd name="connsiteY5" fmla="*/ 4679107 h 6880161"/>
                <a:gd name="connsiteX6" fmla="*/ 4104456 w 8101359"/>
                <a:gd name="connsiteY6" fmla="*/ 2227025 h 6880161"/>
                <a:gd name="connsiteX7" fmla="*/ 3734132 w 8101359"/>
                <a:gd name="connsiteY7" fmla="*/ 791781 h 6880161"/>
                <a:gd name="connsiteX8" fmla="*/ 2376264 w 8101359"/>
                <a:gd name="connsiteY8" fmla="*/ 22161 h 6880161"/>
                <a:gd name="connsiteX0" fmla="*/ 2376264 w 8101359"/>
                <a:gd name="connsiteY0" fmla="*/ 22161 h 6880161"/>
                <a:gd name="connsiteX1" fmla="*/ 8100392 w 8101359"/>
                <a:gd name="connsiteY1" fmla="*/ 22161 h 6880161"/>
                <a:gd name="connsiteX2" fmla="*/ 8100392 w 8101359"/>
                <a:gd name="connsiteY2" fmla="*/ 6880161 h 6880161"/>
                <a:gd name="connsiteX3" fmla="*/ 0 w 8101359"/>
                <a:gd name="connsiteY3" fmla="*/ 6880161 h 6880161"/>
                <a:gd name="connsiteX4" fmla="*/ 2812112 w 8101359"/>
                <a:gd name="connsiteY4" fmla="*/ 6342951 h 6880161"/>
                <a:gd name="connsiteX5" fmla="*/ 3862144 w 8101359"/>
                <a:gd name="connsiteY5" fmla="*/ 4679107 h 6880161"/>
                <a:gd name="connsiteX6" fmla="*/ 4104456 w 8101359"/>
                <a:gd name="connsiteY6" fmla="*/ 2227025 h 6880161"/>
                <a:gd name="connsiteX7" fmla="*/ 3734132 w 8101359"/>
                <a:gd name="connsiteY7" fmla="*/ 791781 h 6880161"/>
                <a:gd name="connsiteX8" fmla="*/ 2376264 w 8101359"/>
                <a:gd name="connsiteY8" fmla="*/ 22161 h 6880161"/>
                <a:gd name="connsiteX0" fmla="*/ 2376264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4132 w 8101359"/>
                <a:gd name="connsiteY7" fmla="*/ 769620 h 6858000"/>
                <a:gd name="connsiteX8" fmla="*/ 2376264 w 8101359"/>
                <a:gd name="connsiteY8" fmla="*/ 0 h 6858000"/>
                <a:gd name="connsiteX0" fmla="*/ 2376264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4132 w 8101359"/>
                <a:gd name="connsiteY7" fmla="*/ 769620 h 6858000"/>
                <a:gd name="connsiteX8" fmla="*/ 2376264 w 8101359"/>
                <a:gd name="connsiteY8" fmla="*/ 0 h 6858000"/>
                <a:gd name="connsiteX0" fmla="*/ 2376264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4132 w 8101359"/>
                <a:gd name="connsiteY7" fmla="*/ 769620 h 6858000"/>
                <a:gd name="connsiteX8" fmla="*/ 2376264 w 8101359"/>
                <a:gd name="connsiteY8" fmla="*/ 0 h 6858000"/>
                <a:gd name="connsiteX0" fmla="*/ 2376264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4132 w 8101359"/>
                <a:gd name="connsiteY7" fmla="*/ 769620 h 6858000"/>
                <a:gd name="connsiteX8" fmla="*/ 2376264 w 8101359"/>
                <a:gd name="connsiteY8" fmla="*/ 0 h 6858000"/>
                <a:gd name="connsiteX0" fmla="*/ 2376264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4132 w 8101359"/>
                <a:gd name="connsiteY7" fmla="*/ 769620 h 6858000"/>
                <a:gd name="connsiteX8" fmla="*/ 2376264 w 8101359"/>
                <a:gd name="connsiteY8" fmla="*/ 0 h 6858000"/>
                <a:gd name="connsiteX0" fmla="*/ 2376264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4132 w 8101359"/>
                <a:gd name="connsiteY7" fmla="*/ 769620 h 6858000"/>
                <a:gd name="connsiteX8" fmla="*/ 2376264 w 8101359"/>
                <a:gd name="connsiteY8" fmla="*/ 0 h 6858000"/>
                <a:gd name="connsiteX0" fmla="*/ 2376264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4132 w 8101359"/>
                <a:gd name="connsiteY7" fmla="*/ 769620 h 6858000"/>
                <a:gd name="connsiteX8" fmla="*/ 2376264 w 8101359"/>
                <a:gd name="connsiteY8" fmla="*/ 0 h 6858000"/>
                <a:gd name="connsiteX0" fmla="*/ 2376264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4132 w 8101359"/>
                <a:gd name="connsiteY7" fmla="*/ 769620 h 6858000"/>
                <a:gd name="connsiteX8" fmla="*/ 2376264 w 8101359"/>
                <a:gd name="connsiteY8" fmla="*/ 0 h 6858000"/>
                <a:gd name="connsiteX0" fmla="*/ 2376264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4132 w 8101359"/>
                <a:gd name="connsiteY7" fmla="*/ 769620 h 6858000"/>
                <a:gd name="connsiteX8" fmla="*/ 2376264 w 8101359"/>
                <a:gd name="connsiteY8" fmla="*/ 0 h 6858000"/>
                <a:gd name="connsiteX0" fmla="*/ 2232248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734132 w 8101359"/>
                <a:gd name="connsiteY7" fmla="*/ 769620 h 6858000"/>
                <a:gd name="connsiteX8" fmla="*/ 2232248 w 8101359"/>
                <a:gd name="connsiteY8" fmla="*/ 0 h 6858000"/>
                <a:gd name="connsiteX0" fmla="*/ 2232248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678128 w 8101359"/>
                <a:gd name="connsiteY7" fmla="*/ 797396 h 6858000"/>
                <a:gd name="connsiteX8" fmla="*/ 2232248 w 8101359"/>
                <a:gd name="connsiteY8" fmla="*/ 0 h 6858000"/>
                <a:gd name="connsiteX0" fmla="*/ 2232248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678128 w 8101359"/>
                <a:gd name="connsiteY7" fmla="*/ 797396 h 6858000"/>
                <a:gd name="connsiteX8" fmla="*/ 2232248 w 8101359"/>
                <a:gd name="connsiteY8" fmla="*/ 0 h 6858000"/>
                <a:gd name="connsiteX0" fmla="*/ 2232248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678128 w 8101359"/>
                <a:gd name="connsiteY7" fmla="*/ 797396 h 6858000"/>
                <a:gd name="connsiteX8" fmla="*/ 2232248 w 8101359"/>
                <a:gd name="connsiteY8" fmla="*/ 0 h 6858000"/>
                <a:gd name="connsiteX0" fmla="*/ 2232248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678128 w 8101359"/>
                <a:gd name="connsiteY7" fmla="*/ 797396 h 6858000"/>
                <a:gd name="connsiteX8" fmla="*/ 2232248 w 8101359"/>
                <a:gd name="connsiteY8" fmla="*/ 0 h 6858000"/>
                <a:gd name="connsiteX0" fmla="*/ 2232248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678128 w 8101359"/>
                <a:gd name="connsiteY7" fmla="*/ 797396 h 6858000"/>
                <a:gd name="connsiteX8" fmla="*/ 2232248 w 8101359"/>
                <a:gd name="connsiteY8" fmla="*/ 0 h 6858000"/>
                <a:gd name="connsiteX0" fmla="*/ 2232248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678128 w 8101359"/>
                <a:gd name="connsiteY7" fmla="*/ 797396 h 6858000"/>
                <a:gd name="connsiteX8" fmla="*/ 2232248 w 8101359"/>
                <a:gd name="connsiteY8" fmla="*/ 0 h 6858000"/>
                <a:gd name="connsiteX0" fmla="*/ 2232248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678128 w 8101359"/>
                <a:gd name="connsiteY7" fmla="*/ 797396 h 6858000"/>
                <a:gd name="connsiteX8" fmla="*/ 2232248 w 8101359"/>
                <a:gd name="connsiteY8" fmla="*/ 0 h 6858000"/>
                <a:gd name="connsiteX0" fmla="*/ 2232248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678128 w 8101359"/>
                <a:gd name="connsiteY7" fmla="*/ 797396 h 6858000"/>
                <a:gd name="connsiteX8" fmla="*/ 2232248 w 8101359"/>
                <a:gd name="connsiteY8" fmla="*/ 0 h 6858000"/>
                <a:gd name="connsiteX0" fmla="*/ 2232248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678128 w 8101359"/>
                <a:gd name="connsiteY7" fmla="*/ 797396 h 6858000"/>
                <a:gd name="connsiteX8" fmla="*/ 2232248 w 8101359"/>
                <a:gd name="connsiteY8" fmla="*/ 0 h 6858000"/>
                <a:gd name="connsiteX0" fmla="*/ 2232248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4456 w 8101359"/>
                <a:gd name="connsiteY6" fmla="*/ 2204864 h 6858000"/>
                <a:gd name="connsiteX7" fmla="*/ 3678128 w 8101359"/>
                <a:gd name="connsiteY7" fmla="*/ 797396 h 6858000"/>
                <a:gd name="connsiteX8" fmla="*/ 2232248 w 8101359"/>
                <a:gd name="connsiteY8" fmla="*/ 0 h 6858000"/>
                <a:gd name="connsiteX0" fmla="*/ 2232248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58736 w 8101359"/>
                <a:gd name="connsiteY6" fmla="*/ 2204864 h 6858000"/>
                <a:gd name="connsiteX7" fmla="*/ 3678128 w 8101359"/>
                <a:gd name="connsiteY7" fmla="*/ 797396 h 6858000"/>
                <a:gd name="connsiteX8" fmla="*/ 2232248 w 8101359"/>
                <a:gd name="connsiteY8" fmla="*/ 0 h 6858000"/>
                <a:gd name="connsiteX0" fmla="*/ 2232248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58736 w 8101359"/>
                <a:gd name="connsiteY6" fmla="*/ 2204864 h 6858000"/>
                <a:gd name="connsiteX7" fmla="*/ 3678128 w 8101359"/>
                <a:gd name="connsiteY7" fmla="*/ 797396 h 6858000"/>
                <a:gd name="connsiteX8" fmla="*/ 2232248 w 8101359"/>
                <a:gd name="connsiteY8" fmla="*/ 0 h 6858000"/>
                <a:gd name="connsiteX0" fmla="*/ 2232248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58736 w 8101359"/>
                <a:gd name="connsiteY6" fmla="*/ 2204864 h 6858000"/>
                <a:gd name="connsiteX7" fmla="*/ 3678128 w 8101359"/>
                <a:gd name="connsiteY7" fmla="*/ 797396 h 6858000"/>
                <a:gd name="connsiteX8" fmla="*/ 2232248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58736 w 8101359"/>
                <a:gd name="connsiteY6" fmla="*/ 2204864 h 6858000"/>
                <a:gd name="connsiteX7" fmla="*/ 3678128 w 8101359"/>
                <a:gd name="connsiteY7" fmla="*/ 797396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58736 w 8101359"/>
                <a:gd name="connsiteY6" fmla="*/ 2204864 h 6858000"/>
                <a:gd name="connsiteX7" fmla="*/ 3713182 w 8101359"/>
                <a:gd name="connsiteY7" fmla="*/ 74554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5873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05873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2144 w 8101359"/>
                <a:gd name="connsiteY5" fmla="*/ 465694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45004 w 8101359"/>
                <a:gd name="connsiteY5" fmla="*/ 4659630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88432 w 8101359"/>
                <a:gd name="connsiteY5" fmla="*/ 465313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1762 w 8101359"/>
                <a:gd name="connsiteY5" fmla="*/ 464170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1762 w 8101359"/>
                <a:gd name="connsiteY5" fmla="*/ 464170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1762 w 8101359"/>
                <a:gd name="connsiteY5" fmla="*/ 464170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1762 w 8101359"/>
                <a:gd name="connsiteY5" fmla="*/ 464170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1762 w 8101359"/>
                <a:gd name="connsiteY5" fmla="*/ 464170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1762 w 8101359"/>
                <a:gd name="connsiteY5" fmla="*/ 464170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1762 w 8101359"/>
                <a:gd name="connsiteY5" fmla="*/ 464170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1762 w 8101359"/>
                <a:gd name="connsiteY5" fmla="*/ 464170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1762 w 8101359"/>
                <a:gd name="connsiteY5" fmla="*/ 464170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1762 w 8101359"/>
                <a:gd name="connsiteY5" fmla="*/ 464170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5572 w 8101359"/>
                <a:gd name="connsiteY5" fmla="*/ 464932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5572 w 8101359"/>
                <a:gd name="connsiteY5" fmla="*/ 464932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5572 w 8101359"/>
                <a:gd name="connsiteY5" fmla="*/ 464932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5572 w 8101359"/>
                <a:gd name="connsiteY5" fmla="*/ 464932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5572 w 8101359"/>
                <a:gd name="connsiteY5" fmla="*/ 464932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5572 w 8101359"/>
                <a:gd name="connsiteY5" fmla="*/ 464932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5572 w 8101359"/>
                <a:gd name="connsiteY5" fmla="*/ 464932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5572 w 8101359"/>
                <a:gd name="connsiteY5" fmla="*/ 464932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5572 w 8101359"/>
                <a:gd name="connsiteY5" fmla="*/ 464932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5572 w 8101359"/>
                <a:gd name="connsiteY5" fmla="*/ 464932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5572 w 8101359"/>
                <a:gd name="connsiteY5" fmla="*/ 464932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5572 w 8101359"/>
                <a:gd name="connsiteY5" fmla="*/ 464932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5572 w 8101359"/>
                <a:gd name="connsiteY5" fmla="*/ 464932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5572 w 8101359"/>
                <a:gd name="connsiteY5" fmla="*/ 464932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5572 w 8101359"/>
                <a:gd name="connsiteY5" fmla="*/ 464932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5572 w 8101359"/>
                <a:gd name="connsiteY5" fmla="*/ 464932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5572 w 8101359"/>
                <a:gd name="connsiteY5" fmla="*/ 464932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5572 w 8101359"/>
                <a:gd name="connsiteY5" fmla="*/ 4649326 h 6858000"/>
                <a:gd name="connsiteX6" fmla="*/ 4108266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65572 w 8101359"/>
                <a:gd name="connsiteY5" fmla="*/ 4649326 h 6858000"/>
                <a:gd name="connsiteX6" fmla="*/ 4094618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51925 w 8101359"/>
                <a:gd name="connsiteY5" fmla="*/ 4649326 h 6858000"/>
                <a:gd name="connsiteX6" fmla="*/ 4094618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24629 w 8101359"/>
                <a:gd name="connsiteY5" fmla="*/ 4649326 h 6858000"/>
                <a:gd name="connsiteX6" fmla="*/ 4094618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101359"/>
                <a:gd name="connsiteY0" fmla="*/ 0 h 6858000"/>
                <a:gd name="connsiteX1" fmla="*/ 8100392 w 8101359"/>
                <a:gd name="connsiteY1" fmla="*/ 0 h 6858000"/>
                <a:gd name="connsiteX2" fmla="*/ 8100392 w 8101359"/>
                <a:gd name="connsiteY2" fmla="*/ 6858000 h 6858000"/>
                <a:gd name="connsiteX3" fmla="*/ 0 w 8101359"/>
                <a:gd name="connsiteY3" fmla="*/ 6858000 h 6858000"/>
                <a:gd name="connsiteX4" fmla="*/ 2812112 w 8101359"/>
                <a:gd name="connsiteY4" fmla="*/ 6320790 h 6858000"/>
                <a:gd name="connsiteX5" fmla="*/ 3824629 w 8101359"/>
                <a:gd name="connsiteY5" fmla="*/ 4649326 h 6858000"/>
                <a:gd name="connsiteX6" fmla="*/ 4094618 w 8101359"/>
                <a:gd name="connsiteY6" fmla="*/ 2204864 h 6858000"/>
                <a:gd name="connsiteX7" fmla="*/ 3697942 w 8101359"/>
                <a:gd name="connsiteY7" fmla="*/ 749354 h 6858000"/>
                <a:gd name="connsiteX8" fmla="*/ 2304256 w 8101359"/>
                <a:gd name="connsiteY8" fmla="*/ 0 h 6858000"/>
                <a:gd name="connsiteX0" fmla="*/ 2304256 w 8863359"/>
                <a:gd name="connsiteY0" fmla="*/ 0 h 6858000"/>
                <a:gd name="connsiteX1" fmla="*/ 8863359 w 8863359"/>
                <a:gd name="connsiteY1" fmla="*/ 0 h 6858000"/>
                <a:gd name="connsiteX2" fmla="*/ 8100392 w 8863359"/>
                <a:gd name="connsiteY2" fmla="*/ 6858000 h 6858000"/>
                <a:gd name="connsiteX3" fmla="*/ 0 w 8863359"/>
                <a:gd name="connsiteY3" fmla="*/ 6858000 h 6858000"/>
                <a:gd name="connsiteX4" fmla="*/ 2812112 w 8863359"/>
                <a:gd name="connsiteY4" fmla="*/ 6320790 h 6858000"/>
                <a:gd name="connsiteX5" fmla="*/ 3824629 w 8863359"/>
                <a:gd name="connsiteY5" fmla="*/ 4649326 h 6858000"/>
                <a:gd name="connsiteX6" fmla="*/ 4094618 w 8863359"/>
                <a:gd name="connsiteY6" fmla="*/ 2204864 h 6858000"/>
                <a:gd name="connsiteX7" fmla="*/ 3697942 w 8863359"/>
                <a:gd name="connsiteY7" fmla="*/ 749354 h 6858000"/>
                <a:gd name="connsiteX8" fmla="*/ 2304256 w 8863359"/>
                <a:gd name="connsiteY8" fmla="*/ 0 h 6858000"/>
                <a:gd name="connsiteX0" fmla="*/ 2304256 w 8864326"/>
                <a:gd name="connsiteY0" fmla="*/ 0 h 6858000"/>
                <a:gd name="connsiteX1" fmla="*/ 8863359 w 8864326"/>
                <a:gd name="connsiteY1" fmla="*/ 0 h 6858000"/>
                <a:gd name="connsiteX2" fmla="*/ 8863359 w 8864326"/>
                <a:gd name="connsiteY2" fmla="*/ 6858000 h 6858000"/>
                <a:gd name="connsiteX3" fmla="*/ 0 w 8864326"/>
                <a:gd name="connsiteY3" fmla="*/ 6858000 h 6858000"/>
                <a:gd name="connsiteX4" fmla="*/ 2812112 w 8864326"/>
                <a:gd name="connsiteY4" fmla="*/ 6320790 h 6858000"/>
                <a:gd name="connsiteX5" fmla="*/ 3824629 w 8864326"/>
                <a:gd name="connsiteY5" fmla="*/ 4649326 h 6858000"/>
                <a:gd name="connsiteX6" fmla="*/ 4094618 w 8864326"/>
                <a:gd name="connsiteY6" fmla="*/ 2204864 h 6858000"/>
                <a:gd name="connsiteX7" fmla="*/ 3697942 w 8864326"/>
                <a:gd name="connsiteY7" fmla="*/ 749354 h 6858000"/>
                <a:gd name="connsiteX8" fmla="*/ 2304256 w 8864326"/>
                <a:gd name="connsiteY8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64326" h="6858000">
                  <a:moveTo>
                    <a:pt x="2304256" y="0"/>
                  </a:moveTo>
                  <a:lnTo>
                    <a:pt x="8863359" y="0"/>
                  </a:lnTo>
                  <a:cubicBezTo>
                    <a:pt x="8859672" y="860625"/>
                    <a:pt x="8864326" y="5913060"/>
                    <a:pt x="8863359" y="6858000"/>
                  </a:cubicBezTo>
                  <a:lnTo>
                    <a:pt x="0" y="6858000"/>
                  </a:lnTo>
                  <a:cubicBezTo>
                    <a:pt x="1061432" y="6792248"/>
                    <a:pt x="2089750" y="6740536"/>
                    <a:pt x="2812112" y="6320790"/>
                  </a:cubicBezTo>
                  <a:cubicBezTo>
                    <a:pt x="3445518" y="5949154"/>
                    <a:pt x="3713200" y="5099356"/>
                    <a:pt x="3824629" y="4649326"/>
                  </a:cubicBezTo>
                  <a:cubicBezTo>
                    <a:pt x="4066599" y="3749578"/>
                    <a:pt x="4102415" y="2829020"/>
                    <a:pt x="4094618" y="2204864"/>
                  </a:cubicBezTo>
                  <a:cubicBezTo>
                    <a:pt x="4072573" y="1746564"/>
                    <a:pt x="3972184" y="1113155"/>
                    <a:pt x="3697942" y="749354"/>
                  </a:cubicBezTo>
                  <a:cubicBezTo>
                    <a:pt x="3502078" y="502714"/>
                    <a:pt x="3138200" y="122210"/>
                    <a:pt x="2304256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pic>
          <p:nvPicPr>
            <p:cNvPr id="27658" name="Picture 8" descr="logotipo_versao_principal_com_assinatura_rev.bmp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7504" y="4617567"/>
              <a:ext cx="1602000" cy="18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53" name="Title 1"/>
          <p:cNvSpPr>
            <a:spLocks noGrp="1"/>
          </p:cNvSpPr>
          <p:nvPr>
            <p:ph type="title"/>
          </p:nvPr>
        </p:nvSpPr>
        <p:spPr bwMode="auto">
          <a:xfrm>
            <a:off x="5602288" y="2600325"/>
            <a:ext cx="3887787" cy="36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pt-PT" altLang="pt-PT" dirty="0" smtClean="0"/>
              <a:t>NBK Sports</a:t>
            </a:r>
            <a:endParaRPr altLang="pt-PT" dirty="0" smtClean="0"/>
          </a:p>
        </p:txBody>
      </p:sp>
      <p:sp>
        <p:nvSpPr>
          <p:cNvPr id="27654" name="Subtitle 4"/>
          <p:cNvSpPr>
            <a:spLocks noGrp="1"/>
          </p:cNvSpPr>
          <p:nvPr>
            <p:ph type="subTitle" idx="13"/>
          </p:nvPr>
        </p:nvSpPr>
        <p:spPr bwMode="auto">
          <a:xfrm>
            <a:off x="5600700" y="3284538"/>
            <a:ext cx="4105275" cy="2769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pt-PT" altLang="pt-PT" dirty="0" smtClean="0"/>
              <a:t>Obrigada pela vossa atenção!</a:t>
            </a:r>
            <a:endParaRPr lang="pt-PT" altLang="pt-PT" dirty="0" smtClean="0"/>
          </a:p>
        </p:txBody>
      </p:sp>
      <p:sp>
        <p:nvSpPr>
          <p:cNvPr id="27655" name="Content Placeholder 5"/>
          <p:cNvSpPr>
            <a:spLocks noGrp="1"/>
          </p:cNvSpPr>
          <p:nvPr>
            <p:ph idx="1"/>
          </p:nvPr>
        </p:nvSpPr>
        <p:spPr bwMode="auto">
          <a:xfrm>
            <a:off x="3696192" y="5927230"/>
            <a:ext cx="2376487" cy="515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b" anchorCtr="0" compatLnSpc="1">
            <a:prstTxWarp prst="textNoShape">
              <a:avLst/>
            </a:prstTxWarp>
            <a:spAutoFit/>
          </a:bodyPr>
          <a:lstStyle/>
          <a:p>
            <a:pPr marL="0" algn="ctr" eaLnBrk="1" hangingPunct="1"/>
            <a:r>
              <a:rPr lang="pt-PT" altLang="pt-PT" sz="1400" dirty="0" smtClean="0">
                <a:solidFill>
                  <a:schemeClr val="accent2"/>
                </a:solidFill>
              </a:rPr>
              <a:t>Dezembro </a:t>
            </a:r>
            <a:r>
              <a:rPr lang="pt-PT" altLang="pt-PT" sz="1400" dirty="0" smtClean="0">
                <a:solidFill>
                  <a:schemeClr val="accent2"/>
                </a:solidFill>
              </a:rPr>
              <a:t>2014</a:t>
            </a:r>
          </a:p>
          <a:p>
            <a:pPr marL="0" eaLnBrk="1" hangingPunct="1"/>
            <a:endParaRPr lang="pt-PT" altLang="pt-PT" sz="1400" dirty="0" smtClean="0">
              <a:solidFill>
                <a:schemeClr val="accent2"/>
              </a:solidFill>
            </a:endParaRPr>
          </a:p>
        </p:txBody>
      </p:sp>
      <p:sp>
        <p:nvSpPr>
          <p:cNvPr id="27656" name="Subtitle 4"/>
          <p:cNvSpPr txBox="1">
            <a:spLocks/>
          </p:cNvSpPr>
          <p:nvPr/>
        </p:nvSpPr>
        <p:spPr bwMode="auto">
          <a:xfrm>
            <a:off x="360702" y="5704503"/>
            <a:ext cx="151946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pt-PT" altLang="pt-PT" sz="1200" dirty="0" smtClean="0"/>
              <a:t>António Goulão</a:t>
            </a:r>
          </a:p>
          <a:p>
            <a:pPr eaLnBrk="1" hangingPunct="1">
              <a:buFont typeface="Arial" pitchFamily="34" charset="0"/>
              <a:buNone/>
            </a:pPr>
            <a:r>
              <a:rPr lang="pt-PT" altLang="pt-PT" sz="1200" dirty="0" smtClean="0"/>
              <a:t>Inês Lopes</a:t>
            </a:r>
          </a:p>
          <a:p>
            <a:pPr eaLnBrk="1" hangingPunct="1">
              <a:buFont typeface="Arial" pitchFamily="34" charset="0"/>
              <a:buNone/>
            </a:pPr>
            <a:r>
              <a:rPr lang="pt-PT" altLang="pt-PT" sz="1200" dirty="0" smtClean="0"/>
              <a:t>Judite Silva</a:t>
            </a:r>
          </a:p>
          <a:p>
            <a:pPr eaLnBrk="1" hangingPunct="1">
              <a:buFont typeface="Arial" pitchFamily="34" charset="0"/>
              <a:buNone/>
            </a:pPr>
            <a:r>
              <a:rPr lang="pt-PT" altLang="pt-PT" sz="1200" dirty="0" smtClean="0"/>
              <a:t>Sérgio Pinto</a:t>
            </a:r>
            <a:endParaRPr lang="pt-PT" altLang="pt-PT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618061"/>
            <a:ext cx="3281534" cy="270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8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vabase1">
  <a:themeElements>
    <a:clrScheme name="Novabase1">
      <a:dk1>
        <a:srgbClr val="000000"/>
      </a:dk1>
      <a:lt1>
        <a:srgbClr val="FFFFFF"/>
      </a:lt1>
      <a:dk2>
        <a:srgbClr val="FF0000"/>
      </a:dk2>
      <a:lt2>
        <a:srgbClr val="339E35"/>
      </a:lt2>
      <a:accent1>
        <a:srgbClr val="000000"/>
      </a:accent1>
      <a:accent2>
        <a:srgbClr val="B0B9C2"/>
      </a:accent2>
      <a:accent3>
        <a:srgbClr val="FF0000"/>
      </a:accent3>
      <a:accent4>
        <a:srgbClr val="F2A42C"/>
      </a:accent4>
      <a:accent5>
        <a:srgbClr val="00ACDC"/>
      </a:accent5>
      <a:accent6>
        <a:srgbClr val="911FA6"/>
      </a:accent6>
      <a:hlink>
        <a:srgbClr val="000000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wrap="square" lIns="72000" tIns="72000" rIns="72000" bIns="72000" rtlCol="0" anchor="ctr">
        <a:noAutofit/>
      </a:bodyPr>
      <a:lstStyle>
        <a:defPPr marL="1588" indent="-1588" algn="ctr">
          <a:lnSpc>
            <a:spcPct val="90000"/>
          </a:lnSpc>
          <a:spcBef>
            <a:spcPts val="0"/>
          </a:spcBef>
          <a:defRPr dirty="0" err="1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0000"/>
          </a:lnSpc>
          <a:spcBef>
            <a:spcPts val="1000"/>
          </a:spcBef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Novabase2">
  <a:themeElements>
    <a:clrScheme name="Novabase2">
      <a:dk1>
        <a:srgbClr val="FFFFFF"/>
      </a:dk1>
      <a:lt1>
        <a:srgbClr val="000000"/>
      </a:lt1>
      <a:dk2>
        <a:srgbClr val="FF0000"/>
      </a:dk2>
      <a:lt2>
        <a:srgbClr val="339E35"/>
      </a:lt2>
      <a:accent1>
        <a:srgbClr val="000000"/>
      </a:accent1>
      <a:accent2>
        <a:srgbClr val="B0B9C2"/>
      </a:accent2>
      <a:accent3>
        <a:srgbClr val="FF0000"/>
      </a:accent3>
      <a:accent4>
        <a:srgbClr val="F2A42C"/>
      </a:accent4>
      <a:accent5>
        <a:srgbClr val="00ACDC"/>
      </a:accent5>
      <a:accent6>
        <a:srgbClr val="911FA6"/>
      </a:accent6>
      <a:hlink>
        <a:srgbClr val="000000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wrap="square" lIns="72000" tIns="72000" rIns="72000" bIns="72000" rtlCol="0" anchor="ctr">
        <a:noAutofit/>
      </a:bodyPr>
      <a:lstStyle>
        <a:defPPr marL="1588" indent="-1588" algn="ctr">
          <a:lnSpc>
            <a:spcPct val="90000"/>
          </a:lnSpc>
          <a:spcBef>
            <a:spcPts val="0"/>
          </a:spcBef>
          <a:defRPr dirty="0" err="1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marL="1588" indent="-1588">
          <a:lnSpc>
            <a:spcPct val="90000"/>
          </a:lnSpc>
          <a:spcBef>
            <a:spcPts val="1000"/>
          </a:spcBef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Novabase2">
  <a:themeElements>
    <a:clrScheme name="Novabase2">
      <a:dk1>
        <a:srgbClr val="FFFFFF"/>
      </a:dk1>
      <a:lt1>
        <a:srgbClr val="000000"/>
      </a:lt1>
      <a:dk2>
        <a:srgbClr val="FF0000"/>
      </a:dk2>
      <a:lt2>
        <a:srgbClr val="339E35"/>
      </a:lt2>
      <a:accent1>
        <a:srgbClr val="000000"/>
      </a:accent1>
      <a:accent2>
        <a:srgbClr val="B0B9C2"/>
      </a:accent2>
      <a:accent3>
        <a:srgbClr val="FF0000"/>
      </a:accent3>
      <a:accent4>
        <a:srgbClr val="F2A42C"/>
      </a:accent4>
      <a:accent5>
        <a:srgbClr val="00ACDC"/>
      </a:accent5>
      <a:accent6>
        <a:srgbClr val="911FA6"/>
      </a:accent6>
      <a:hlink>
        <a:srgbClr val="000000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wrap="square" lIns="72000" tIns="72000" rIns="72000" bIns="72000" rtlCol="0" anchor="ctr">
        <a:noAutofit/>
      </a:bodyPr>
      <a:lstStyle>
        <a:defPPr marL="1588" indent="-1588" algn="ctr">
          <a:lnSpc>
            <a:spcPct val="90000"/>
          </a:lnSpc>
          <a:spcBef>
            <a:spcPts val="0"/>
          </a:spcBef>
          <a:defRPr dirty="0" err="1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marL="1588" indent="-1588">
          <a:lnSpc>
            <a:spcPct val="90000"/>
          </a:lnSpc>
          <a:spcBef>
            <a:spcPts val="1000"/>
          </a:spcBef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Novabase3">
  <a:themeElements>
    <a:clrScheme name="Novabase">
      <a:dk1>
        <a:srgbClr val="000000"/>
      </a:dk1>
      <a:lt1>
        <a:srgbClr val="FFFFFF"/>
      </a:lt1>
      <a:dk2>
        <a:srgbClr val="FF0000"/>
      </a:dk2>
      <a:lt2>
        <a:srgbClr val="339E35"/>
      </a:lt2>
      <a:accent1>
        <a:srgbClr val="000000"/>
      </a:accent1>
      <a:accent2>
        <a:srgbClr val="B0B9C2"/>
      </a:accent2>
      <a:accent3>
        <a:srgbClr val="FF0000"/>
      </a:accent3>
      <a:accent4>
        <a:srgbClr val="F2A42C"/>
      </a:accent4>
      <a:accent5>
        <a:srgbClr val="00ACDC"/>
      </a:accent5>
      <a:accent6>
        <a:srgbClr val="911FA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wrap="square" lIns="72000" tIns="72000" rIns="72000" bIns="72000" rtlCol="0" anchor="ctr">
        <a:noAutofit/>
      </a:bodyPr>
      <a:lstStyle>
        <a:defPPr marL="1588" indent="-1588" algn="ctr">
          <a:lnSpc>
            <a:spcPct val="90000"/>
          </a:lnSpc>
          <a:spcBef>
            <a:spcPts val="0"/>
          </a:spcBef>
          <a:defRPr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marL="1588" indent="-1588">
          <a:lnSpc>
            <a:spcPct val="90000"/>
          </a:lnSpc>
          <a:spcBef>
            <a:spcPts val="1000"/>
          </a:spcBef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TemplatePPT_Novabase 2011">
  <a:themeElements>
    <a:clrScheme name="Novabase1">
      <a:dk1>
        <a:srgbClr val="000000"/>
      </a:dk1>
      <a:lt1>
        <a:srgbClr val="FFFFFF"/>
      </a:lt1>
      <a:dk2>
        <a:srgbClr val="FF0000"/>
      </a:dk2>
      <a:lt2>
        <a:srgbClr val="339E35"/>
      </a:lt2>
      <a:accent1>
        <a:srgbClr val="000000"/>
      </a:accent1>
      <a:accent2>
        <a:srgbClr val="B0B9C2"/>
      </a:accent2>
      <a:accent3>
        <a:srgbClr val="FF0000"/>
      </a:accent3>
      <a:accent4>
        <a:srgbClr val="F2A42C"/>
      </a:accent4>
      <a:accent5>
        <a:srgbClr val="00ACDC"/>
      </a:accent5>
      <a:accent6>
        <a:srgbClr val="911FA6"/>
      </a:accent6>
      <a:hlink>
        <a:srgbClr val="000000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wrap="square" lIns="72000" tIns="72000" rIns="72000" bIns="72000" rtlCol="0" anchor="ctr">
        <a:noAutofit/>
      </a:bodyPr>
      <a:lstStyle>
        <a:defPPr marL="1588" indent="-1588" algn="ctr">
          <a:lnSpc>
            <a:spcPct val="90000"/>
          </a:lnSpc>
          <a:spcBef>
            <a:spcPts val="0"/>
          </a:spcBef>
          <a:defRPr dirty="0" err="1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0000"/>
          </a:lnSpc>
          <a:spcBef>
            <a:spcPts val="1000"/>
          </a:spcBef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E03962F231E14CB65F7618A93B4D7D" ma:contentTypeVersion="0" ma:contentTypeDescription="Create a new document." ma:contentTypeScope="" ma:versionID="fd7f44140e673f9ae439971b2ff5a731">
  <xsd:schema xmlns:xsd="http://www.w3.org/2001/XMLSchema" xmlns:xs="http://www.w3.org/2001/XMLSchema" xmlns:p="http://schemas.microsoft.com/office/2006/metadata/properties" xmlns:ns1="http://schemas.microsoft.com/sharepoint/v3" xmlns:ns2="a2f9292b-2575-4ff1-8865-baf45e253265" targetNamespace="http://schemas.microsoft.com/office/2006/metadata/properties" ma:root="true" ma:fieldsID="acee22d20fc15614f707e1f03bdc8536" ns1:_="" ns2:_="">
    <xsd:import namespace="http://schemas.microsoft.com/sharepoint/v3"/>
    <xsd:import namespace="a2f9292b-2575-4ff1-8865-baf45e25326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f9292b-2575-4ff1-8865-baf45e25326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90EEC0C-F0BA-4B35-BF10-4413112C83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2f9292b-2575-4ff1-8865-baf45e253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7E8608-CD0E-47B3-8CEF-386EE21A45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850070-871C-4558-815E-A1C7DB6B78FA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a2f9292b-2575-4ff1-8865-baf45e253265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7AB46CEC-33A6-41B2-8E98-58DAF6C97A9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11528</TotalTime>
  <Words>119</Words>
  <Application>Microsoft Office PowerPoint</Application>
  <PresentationFormat>A4 Paper (210x297 mm)</PresentationFormat>
  <Paragraphs>45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Symbol</vt:lpstr>
      <vt:lpstr>Times New Roman</vt:lpstr>
      <vt:lpstr>Novabase1</vt:lpstr>
      <vt:lpstr>Novabase2</vt:lpstr>
      <vt:lpstr>1_Novabase2</vt:lpstr>
      <vt:lpstr>Novabase3</vt:lpstr>
      <vt:lpstr>TemplatePPT_Novabase 2011</vt:lpstr>
      <vt:lpstr>NBK Sports</vt:lpstr>
      <vt:lpstr>Identificação do problema</vt:lpstr>
      <vt:lpstr>Público Alvo</vt:lpstr>
      <vt:lpstr>Diferenciação</vt:lpstr>
      <vt:lpstr>Custos Associados</vt:lpstr>
      <vt:lpstr>Funcionalidades</vt:lpstr>
      <vt:lpstr>NBK Sports</vt:lpstr>
    </vt:vector>
  </TitlesOfParts>
  <Company>Novabase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PPT</dc:title>
  <dc:creator>Ana Sofia Penim</dc:creator>
  <cp:lastModifiedBy>Inês Ferreira Lopes</cp:lastModifiedBy>
  <cp:revision>245</cp:revision>
  <dcterms:created xsi:type="dcterms:W3CDTF">2010-12-23T18:08:15Z</dcterms:created>
  <dcterms:modified xsi:type="dcterms:W3CDTF">2015-12-20T23:05:52Z</dcterms:modified>
</cp:coreProperties>
</file>