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69" r:id="rId7"/>
    <p:sldId id="264" r:id="rId8"/>
    <p:sldId id="268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478-7128-56A5-BABD-1AC7C8811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62A6C-0DA3-7981-73CE-17303797C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A5B7C-C1E9-B1EC-A225-4802D7DC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A819-618B-93D5-8D55-E1B6CDB3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A7B9-048F-22FD-FFEE-53BF6564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07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2501-2D7D-8D28-C09B-906138FF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B5DBF-5657-F698-81D7-DD8D46D0B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F363-A30F-C31D-0C7E-D435DD04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C6BFF-F821-4F9C-368C-4664A4F6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759F-A357-D2DB-A457-F4417E36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1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C3AEE-6871-C1C6-7415-9887189FB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CE9FD-20AC-0E46-1DEE-FAC28130B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5A2F-F41D-3CA9-B177-67FEE465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93C9-739C-B7B8-E8A4-DDBB34E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C30E-D216-950E-A7C3-6944E2F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80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5F30-4166-A283-9088-B0E8268E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F78E-27D0-F1AF-D32A-1933B8A3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5AA4-1A36-CBE1-2C95-4577C43E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A37A-9577-223F-E120-24275E50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A080-FDAA-C23E-F90E-E7DE959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7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EC19-CC9B-8C64-D483-4E015A55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579F-6F1A-976E-FDC9-4386370C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0441-9DF5-E95B-2F2E-CAC5AEA6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A7403-41B3-3F21-CE28-6C0A7D50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7AB8-4839-5F0F-054D-D275CD93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6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B8B0-06F5-8C66-89D5-1FB7D2CA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C525-11FF-58F6-1E2A-4336A335E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ADAA8-8DD1-7A6D-FE00-55FE5857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12BE4-DD08-9B61-A454-B03C6598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8CD1-4A93-D78F-6BFC-C763BC26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5568D-812E-43E3-2CDF-E11130EC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46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77F3-EA2C-4717-6E75-DCC83C80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BE854-8664-D526-94C8-758F51D7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CB4AB-A03E-69A2-E186-A96F6232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A34A-929E-7B29-0C51-6996AA19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1757D-E81D-6466-3947-5629B6E4C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39B7E-5E05-9A7D-65B3-4C8D0551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7E45A-6F83-95B9-CA63-8777E896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6B250-CD74-3B7F-711D-12BC0C38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33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359F-13B1-73E5-B523-A5EAF500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F74A2-22D2-B16F-0C58-B706C38E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E7316-2C84-D2F0-CBA2-A2629739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3B52F-DBB0-E8D8-FF3B-90351833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62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EC2FB-56C7-850B-10C0-AF90EBFE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BA763-50C0-8A4C-267B-67875F6E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1E5C-A761-CCF7-6E9A-F71A7D28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79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637-BF6F-5C15-BEBE-E0E1A9AF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8705-BCEC-80BD-FCD0-4403A4F3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1BC7C-7AB9-D39C-B5D8-EA195413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4D990-7560-95AC-492E-7C17EDB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645D-DF9B-16DE-4CFB-9B8BB7AA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6E2B-60BA-D360-75F8-49E9AE3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54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D7AC-AA4D-48D5-646E-223C34E0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3E7A6-7F3D-EE59-C57C-0FB75D1CE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25104-AB2D-61BB-24DF-7D509015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46C2-6640-4702-ABE6-D5363A09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E636E-44FE-C37E-77BA-5BF7CEE7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1421-33C5-DEC3-2603-0D8135F1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40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9FB46-764D-D7BA-5059-49F4F825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429BF-1873-277A-2FB6-31A2B04A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7F22-DFC8-66B5-E645-10DBC5C72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8599-6A28-4C8C-815F-7D6AB7FE00BA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9D5D2-DE2B-B400-E5AF-7CD2BFCDC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66F6-46D0-2B3A-8466-5A632C3E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5F46-D669-40D1-A755-70425B9A01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54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9B10-2A30-A475-4E61-21BD281E8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RESULTADOS PRELIMINARES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0074A-0647-F94F-D6E8-344A1AC9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2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8872-60B8-4A50-76FA-984DF41B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con generación aleatoria vértices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D999-4B7C-0C65-DD1E-E5ED65AE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generan 100 vértices distintos para cada análisis</a:t>
            </a:r>
          </a:p>
          <a:p>
            <a:r>
              <a:rPr lang="es-ES" dirty="0" err="1"/>
              <a:t>num_vertices</a:t>
            </a:r>
            <a:r>
              <a:rPr lang="es-ES" dirty="0"/>
              <a:t> = 200, </a:t>
            </a:r>
            <a:r>
              <a:rPr lang="es-ES" dirty="0" err="1"/>
              <a:t>mediatrazas</a:t>
            </a:r>
            <a:r>
              <a:rPr lang="es-ES" dirty="0"/>
              <a:t> = 70, </a:t>
            </a:r>
            <a:r>
              <a:rPr lang="es-ES" dirty="0" err="1"/>
              <a:t>sigmatrazas</a:t>
            </a:r>
            <a:r>
              <a:rPr lang="es-ES" dirty="0"/>
              <a:t> = 10, </a:t>
            </a:r>
            <a:r>
              <a:rPr lang="es-ES" dirty="0" err="1"/>
              <a:t>mediaz</a:t>
            </a:r>
            <a:r>
              <a:rPr lang="es-ES" dirty="0"/>
              <a:t> = 0, </a:t>
            </a:r>
            <a:r>
              <a:rPr lang="es-ES" dirty="0" err="1"/>
              <a:t>sigmaz</a:t>
            </a:r>
            <a:r>
              <a:rPr lang="es-ES" dirty="0"/>
              <a:t> = 5,  </a:t>
            </a:r>
            <a:r>
              <a:rPr lang="es-ES" dirty="0" err="1"/>
              <a:t>mediat</a:t>
            </a:r>
            <a:r>
              <a:rPr lang="es-ES" dirty="0"/>
              <a:t> = 0, </a:t>
            </a:r>
            <a:r>
              <a:rPr lang="es-ES" dirty="0" err="1"/>
              <a:t>sigmat</a:t>
            </a:r>
            <a:r>
              <a:rPr lang="es-ES" dirty="0"/>
              <a:t> = 200, mediar = 0, </a:t>
            </a:r>
            <a:r>
              <a:rPr lang="es-ES" dirty="0" err="1"/>
              <a:t>sigmar</a:t>
            </a:r>
            <a:r>
              <a:rPr lang="es-ES" dirty="0"/>
              <a:t> = 0.05, </a:t>
            </a:r>
            <a:r>
              <a:rPr lang="es-ES" dirty="0" err="1"/>
              <a:t>error_z</a:t>
            </a:r>
            <a:r>
              <a:rPr lang="es-ES" dirty="0"/>
              <a:t> = 0.02, </a:t>
            </a:r>
            <a:r>
              <a:rPr lang="es-ES" dirty="0" err="1"/>
              <a:t>error_t</a:t>
            </a:r>
            <a:r>
              <a:rPr lang="es-ES" dirty="0"/>
              <a:t> = 10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7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A971-95E8-A067-136F-96D8E2F9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Num_clusters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200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6F64FC0-F437-FD0D-BFEF-586C8638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88660"/>
            <a:ext cx="11496821" cy="30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3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A971-95E8-A067-136F-96D8E2F9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Num_clusters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84C8D9"/>
                </a:solidFill>
              </a:rPr>
              <a:t>por</a:t>
            </a:r>
            <a:r>
              <a:rPr lang="en-US" sz="2000" dirty="0">
                <a:solidFill>
                  <a:srgbClr val="84C8D9"/>
                </a:solidFill>
              </a:rPr>
              <a:t> nota </a:t>
            </a:r>
            <a:r>
              <a:rPr lang="en-US" sz="2000" dirty="0" err="1">
                <a:solidFill>
                  <a:srgbClr val="84C8D9"/>
                </a:solidFill>
              </a:rPr>
              <a:t>ajustada</a:t>
            </a:r>
            <a:r>
              <a:rPr lang="en-US" sz="2000" dirty="0">
                <a:solidFill>
                  <a:srgbClr val="84C8D9"/>
                </a:solidFill>
              </a:rPr>
              <a:t>, solo 50 </a:t>
            </a:r>
            <a:r>
              <a:rPr lang="en-US" sz="2000" dirty="0" err="1">
                <a:solidFill>
                  <a:srgbClr val="84C8D9"/>
                </a:solidFill>
              </a:rPr>
              <a:t>simulaciones</a:t>
            </a:r>
            <a:endParaRPr lang="en-US" sz="2000" kern="1200" dirty="0">
              <a:solidFill>
                <a:srgbClr val="84C8D9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EACE4C6-E811-9D0F-0A02-242118CF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921096"/>
            <a:ext cx="11498400" cy="30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2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Mean Shift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E54670-B1D8-ED32-3255-B05E4812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987525"/>
            <a:ext cx="11498400" cy="3032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7850-0E07-F0F9-360B-41C08C4B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6" y="1548499"/>
            <a:ext cx="12192000" cy="55564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Quantile = 0,01,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n_samples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299, seed = None,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bin_seeding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 = False,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min_bin:freq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1,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cluster_all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True,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max_iter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76946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Mean Shift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E54670-B1D8-ED32-3255-B05E4812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987525"/>
            <a:ext cx="11498400" cy="3032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7850-0E07-F0F9-360B-41C08C4B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6" y="1548499"/>
            <a:ext cx="12192000" cy="55564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Quantile = 0,01,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n_samples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299, seed = None,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bin_seeding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 = False,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min_bin:freq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1,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cluster_all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True, </a:t>
            </a:r>
            <a:r>
              <a:rPr lang="en-US" sz="2000" kern="1200" dirty="0" err="1">
                <a:solidFill>
                  <a:srgbClr val="84C8D9"/>
                </a:solidFill>
                <a:latin typeface="+mn-lt"/>
                <a:ea typeface="+mn-ea"/>
                <a:cs typeface="+mn-cs"/>
              </a:rPr>
              <a:t>max_iter</a:t>
            </a:r>
            <a:r>
              <a:rPr lang="en-US" sz="2000" kern="1200" dirty="0">
                <a:solidFill>
                  <a:srgbClr val="84C8D9"/>
                </a:solidFill>
                <a:latin typeface="+mn-lt"/>
                <a:ea typeface="+mn-ea"/>
                <a:cs typeface="+mn-cs"/>
              </a:rPr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343430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DBSCAN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176373-59A0-D750-1D29-096ED3DFF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691449"/>
            <a:ext cx="11498400" cy="3171506"/>
          </a:xfrm>
        </p:spPr>
      </p:pic>
    </p:spTree>
    <p:extLst>
      <p:ext uri="{BB962C8B-B14F-4D97-AF65-F5344CB8AC3E}">
        <p14:creationId xmlns:p14="http://schemas.microsoft.com/office/powerpoint/2010/main" val="341501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Agglomerative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Hierachical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Clustering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AD15390-8355-8D69-0B5B-F18748547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943072"/>
            <a:ext cx="11498400" cy="3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DBBC-A346-AE5E-0070-13CDE02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EM-GMM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1DFC0A-183A-B976-3FC7-C124CE77C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2" y="2479071"/>
            <a:ext cx="11498400" cy="4106572"/>
          </a:xfrm>
        </p:spPr>
      </p:pic>
    </p:spTree>
    <p:extLst>
      <p:ext uri="{BB962C8B-B14F-4D97-AF65-F5344CB8AC3E}">
        <p14:creationId xmlns:p14="http://schemas.microsoft.com/office/powerpoint/2010/main" val="47532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168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RESULTADOS PRELIMINARES</vt:lpstr>
      <vt:lpstr>Resultados con generación aleatoria vértices</vt:lpstr>
      <vt:lpstr>K-Means</vt:lpstr>
      <vt:lpstr>K-Means</vt:lpstr>
      <vt:lpstr>Mean Shift</vt:lpstr>
      <vt:lpstr>Mean Shift </vt:lpstr>
      <vt:lpstr>DBSCAN</vt:lpstr>
      <vt:lpstr>Agglomerative Hierachical Clustering</vt:lpstr>
      <vt:lpstr>EM-GMM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Gómez</dc:creator>
  <cp:lastModifiedBy>Antonio Gómez</cp:lastModifiedBy>
  <cp:revision>3</cp:revision>
  <dcterms:created xsi:type="dcterms:W3CDTF">2023-03-06T16:34:02Z</dcterms:created>
  <dcterms:modified xsi:type="dcterms:W3CDTF">2023-03-13T23:17:26Z</dcterms:modified>
</cp:coreProperties>
</file>