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56" r:id="rId6"/>
    <p:sldId id="266" r:id="rId7"/>
    <p:sldId id="264" r:id="rId8"/>
    <p:sldId id="265" r:id="rId9"/>
    <p:sldId id="262" r:id="rId10"/>
    <p:sldId id="26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8FA"/>
    <a:srgbClr val="FF0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7DE-AF0A-4011-934C-ACBF2106030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8C49-F56D-4E87-A764-80B5753F1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4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7DE-AF0A-4011-934C-ACBF2106030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8C49-F56D-4E87-A764-80B5753F1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7DE-AF0A-4011-934C-ACBF2106030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8C49-F56D-4E87-A764-80B5753F1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2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7DE-AF0A-4011-934C-ACBF2106030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8C49-F56D-4E87-A764-80B5753F1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7DE-AF0A-4011-934C-ACBF2106030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8C49-F56D-4E87-A764-80B5753F1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7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7DE-AF0A-4011-934C-ACBF2106030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8C49-F56D-4E87-A764-80B5753F1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5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7DE-AF0A-4011-934C-ACBF2106030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8C49-F56D-4E87-A764-80B5753F1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1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7DE-AF0A-4011-934C-ACBF2106030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8C49-F56D-4E87-A764-80B5753F1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7DE-AF0A-4011-934C-ACBF2106030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8C49-F56D-4E87-A764-80B5753F1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1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7DE-AF0A-4011-934C-ACBF2106030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8C49-F56D-4E87-A764-80B5753F1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5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7DE-AF0A-4011-934C-ACBF2106030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8C49-F56D-4E87-A764-80B5753F1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2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C7DE-AF0A-4011-934C-ACBF2106030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8C49-F56D-4E87-A764-80B5753F1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612" y="747697"/>
            <a:ext cx="2322777" cy="41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0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97" y="-29028"/>
            <a:ext cx="12302794" cy="65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01" y="747697"/>
            <a:ext cx="2286198" cy="41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2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01" y="747697"/>
            <a:ext cx="2286198" cy="41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27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01" y="747697"/>
            <a:ext cx="2286198" cy="41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93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sp>
        <p:nvSpPr>
          <p:cNvPr id="9" name="하트 8"/>
          <p:cNvSpPr/>
          <p:nvPr/>
        </p:nvSpPr>
        <p:spPr>
          <a:xfrm>
            <a:off x="1244600" y="1789669"/>
            <a:ext cx="584200" cy="489465"/>
          </a:xfrm>
          <a:prstGeom prst="heart">
            <a:avLst/>
          </a:prstGeom>
          <a:solidFill>
            <a:srgbClr val="FF0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9245600" y="3631169"/>
            <a:ext cx="584200" cy="489465"/>
          </a:xfrm>
          <a:prstGeom prst="heart">
            <a:avLst/>
          </a:prstGeom>
          <a:solidFill>
            <a:srgbClr val="FF0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/>
          <p:nvPr/>
        </p:nvSpPr>
        <p:spPr>
          <a:xfrm>
            <a:off x="2787650" y="3631168"/>
            <a:ext cx="584200" cy="489465"/>
          </a:xfrm>
          <a:prstGeom prst="heart">
            <a:avLst/>
          </a:prstGeom>
          <a:solidFill>
            <a:srgbClr val="FF0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/>
          <p:cNvSpPr/>
          <p:nvPr/>
        </p:nvSpPr>
        <p:spPr>
          <a:xfrm>
            <a:off x="9683750" y="1103868"/>
            <a:ext cx="584200" cy="489465"/>
          </a:xfrm>
          <a:prstGeom prst="heart">
            <a:avLst/>
          </a:prstGeom>
          <a:solidFill>
            <a:srgbClr val="FF0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하트 20"/>
          <p:cNvSpPr/>
          <p:nvPr/>
        </p:nvSpPr>
        <p:spPr>
          <a:xfrm>
            <a:off x="8734425" y="5561568"/>
            <a:ext cx="584200" cy="489465"/>
          </a:xfrm>
          <a:prstGeom prst="heart">
            <a:avLst/>
          </a:prstGeom>
          <a:solidFill>
            <a:srgbClr val="FF0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하트 21"/>
          <p:cNvSpPr/>
          <p:nvPr/>
        </p:nvSpPr>
        <p:spPr>
          <a:xfrm>
            <a:off x="11058525" y="3156803"/>
            <a:ext cx="584200" cy="489465"/>
          </a:xfrm>
          <a:prstGeom prst="heart">
            <a:avLst/>
          </a:prstGeom>
          <a:solidFill>
            <a:srgbClr val="FF0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하트 22"/>
          <p:cNvSpPr/>
          <p:nvPr/>
        </p:nvSpPr>
        <p:spPr>
          <a:xfrm>
            <a:off x="549275" y="3439635"/>
            <a:ext cx="584200" cy="489465"/>
          </a:xfrm>
          <a:prstGeom prst="heart">
            <a:avLst/>
          </a:prstGeom>
          <a:solidFill>
            <a:srgbClr val="FF0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하트 23"/>
          <p:cNvSpPr/>
          <p:nvPr/>
        </p:nvSpPr>
        <p:spPr>
          <a:xfrm>
            <a:off x="2047875" y="5797035"/>
            <a:ext cx="584200" cy="489465"/>
          </a:xfrm>
          <a:prstGeom prst="heart">
            <a:avLst/>
          </a:prstGeom>
          <a:solidFill>
            <a:srgbClr val="FF0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3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50"/>
                            </p:stCondLst>
                            <p:childTnLst>
                              <p:par>
                                <p:cTn id="7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1816" y="-1323974"/>
            <a:ext cx="6888370" cy="9505950"/>
          </a:xfrm>
          <a:prstGeom prst="rect">
            <a:avLst/>
          </a:prstGeom>
        </p:spPr>
      </p:pic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315" b="70926" l="29329" r="68468">
                        <a14:foregroundMark x1="37237" y1="34167" x2="37237" y2="34167"/>
                        <a14:foregroundMark x1="41041" y1="28981" x2="41041" y2="28981"/>
                        <a14:foregroundMark x1="46547" y1="26759" x2="46547" y2="26759"/>
                        <a14:foregroundMark x1="51652" y1="29352" x2="51652" y2="29352"/>
                        <a14:foregroundMark x1="54454" y1="33519" x2="54454" y2="33519"/>
                        <a14:foregroundMark x1="51251" y1="51852" x2="51251" y2="51852"/>
                        <a14:foregroundMark x1="59359" y1="50463" x2="53854" y2="5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03" t="23175" r="32538" b="30087"/>
          <a:stretch/>
        </p:blipFill>
        <p:spPr bwMode="auto">
          <a:xfrm rot="19692170">
            <a:off x="3324778" y="2606714"/>
            <a:ext cx="1991077" cy="306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1303020"/>
            <a:ext cx="6858000" cy="9464041"/>
          </a:xfrm>
          <a:prstGeom prst="rect">
            <a:avLst/>
          </a:prstGeom>
        </p:spPr>
      </p:pic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315" b="70926" l="29329" r="68468">
                        <a14:foregroundMark x1="37237" y1="34167" x2="37237" y2="34167"/>
                        <a14:foregroundMark x1="41041" y1="28981" x2="41041" y2="28981"/>
                        <a14:foregroundMark x1="46547" y1="26759" x2="46547" y2="26759"/>
                        <a14:foregroundMark x1="51652" y1="29352" x2="51652" y2="29352"/>
                        <a14:foregroundMark x1="54454" y1="33519" x2="54454" y2="33519"/>
                        <a14:foregroundMark x1="51251" y1="51852" x2="51251" y2="51852"/>
                        <a14:foregroundMark x1="59359" y1="50463" x2="53854" y2="5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03" t="23175" r="32538" b="30087"/>
          <a:stretch/>
        </p:blipFill>
        <p:spPr bwMode="auto">
          <a:xfrm rot="19692170">
            <a:off x="9647757" y="-428315"/>
            <a:ext cx="1991077" cy="306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0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1303020"/>
            <a:ext cx="6858000" cy="946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r="16414"/>
          <a:stretch/>
        </p:blipFill>
        <p:spPr>
          <a:xfrm>
            <a:off x="-58420" y="-25400"/>
            <a:ext cx="12250420" cy="84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2019-06-07T11:34:52Z</dcterms:created>
  <dcterms:modified xsi:type="dcterms:W3CDTF">2019-06-07T14:45:03Z</dcterms:modified>
</cp:coreProperties>
</file>