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735104" y="1982882"/>
            <a:ext cx="1102434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On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735104" y="5567105"/>
            <a:ext cx="93591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machine-learning based solution for students and writers 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789427" y="2151529"/>
            <a:ext cx="45600" cy="15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dk2">
            <a:alpha val="0"/>
          </a:scheme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5" y="367975"/>
            <a:ext cx="3028298" cy="170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4" y="3588713"/>
            <a:ext cx="3028301" cy="9094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2" idx="2"/>
            <a:endCxn id="123" idx="0"/>
          </p:cNvCxnSpPr>
          <p:nvPr/>
        </p:nvCxnSpPr>
        <p:spPr>
          <a:xfrm flipH="1">
            <a:off x="1961174" y="2072226"/>
            <a:ext cx="1800" cy="15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387" y="2461650"/>
            <a:ext cx="2743426" cy="1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2073" y="4835675"/>
            <a:ext cx="3448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4025" y="125450"/>
            <a:ext cx="3244150" cy="202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23" idx="3"/>
            <a:endCxn id="127" idx="1"/>
          </p:cNvCxnSpPr>
          <p:nvPr/>
        </p:nvCxnSpPr>
        <p:spPr>
          <a:xfrm flipH="1" rot="10800000">
            <a:off x="3475175" y="1139149"/>
            <a:ext cx="1008900" cy="290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Shape 129"/>
          <p:cNvCxnSpPr>
            <a:stCxn id="123" idx="3"/>
            <a:endCxn id="125" idx="1"/>
          </p:cNvCxnSpPr>
          <p:nvPr/>
        </p:nvCxnSpPr>
        <p:spPr>
          <a:xfrm flipH="1" rot="10800000">
            <a:off x="3475175" y="3429049"/>
            <a:ext cx="1259100" cy="6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Shape 130"/>
          <p:cNvCxnSpPr>
            <a:stCxn id="123" idx="3"/>
            <a:endCxn id="126" idx="1"/>
          </p:cNvCxnSpPr>
          <p:nvPr/>
        </p:nvCxnSpPr>
        <p:spPr>
          <a:xfrm>
            <a:off x="3475175" y="4043449"/>
            <a:ext cx="906900" cy="145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37025" y="528275"/>
            <a:ext cx="3244151" cy="563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>
            <a:stCxn id="127" idx="3"/>
            <a:endCxn id="131" idx="1"/>
          </p:cNvCxnSpPr>
          <p:nvPr/>
        </p:nvCxnSpPr>
        <p:spPr>
          <a:xfrm>
            <a:off x="7728176" y="1139250"/>
            <a:ext cx="1008900" cy="22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Shape 133"/>
          <p:cNvCxnSpPr>
            <a:stCxn id="125" idx="3"/>
            <a:endCxn id="131" idx="1"/>
          </p:cNvCxnSpPr>
          <p:nvPr/>
        </p:nvCxnSpPr>
        <p:spPr>
          <a:xfrm flipH="1" rot="10800000">
            <a:off x="7477813" y="3344100"/>
            <a:ext cx="1259100" cy="8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Shape 134"/>
          <p:cNvCxnSpPr>
            <a:stCxn id="126" idx="3"/>
            <a:endCxn id="131" idx="1"/>
          </p:cNvCxnSpPr>
          <p:nvPr/>
        </p:nvCxnSpPr>
        <p:spPr>
          <a:xfrm flipH="1" rot="10800000">
            <a:off x="7830123" y="3343963"/>
            <a:ext cx="906900" cy="215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