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24/08/2022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 </a:t>
            </a:r>
            <a:r>
              <a:rPr lang="es-ES" b="1" dirty="0"/>
              <a:t>enseñar/compartir</a:t>
            </a:r>
            <a:r>
              <a:rPr lang="es-ES" dirty="0"/>
              <a:t> y </a:t>
            </a:r>
            <a:r>
              <a:rPr lang="es-ES" b="1" dirty="0"/>
              <a:t>aprender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 </a:t>
            </a:r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Con educación y buenas formas difícil llevarse mal</a:t>
            </a:r>
          </a:p>
          <a:p>
            <a:pPr algn="ctr"/>
            <a:r>
              <a:rPr lang="es-ES" sz="2400" i="1" dirty="0"/>
              <a:t>#MiMadreDaMásEmpleoQueUnaStartup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121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9</cp:revision>
  <dcterms:created xsi:type="dcterms:W3CDTF">2022-08-18T12:25:36Z</dcterms:created>
  <dcterms:modified xsi:type="dcterms:W3CDTF">2022-08-24T19:54:47Z</dcterms:modified>
</cp:coreProperties>
</file>