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29/03/2024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412409" y="863825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230079" y="86647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322079" y="86647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136782" y="872969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090782" y="872969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410184" y="87362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044782" y="87355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181594" y="587487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184079" y="872969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276079" y="86647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1368079" y="869353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8997234" y="86738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9951234" y="871235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0923118" y="869235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666060" y="4650730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 </a:t>
            </a:r>
            <a:r>
              <a:rPr lang="es-ES" b="1" dirty="0" err="1"/>
              <a:t>inglés+idioma_curioso</a:t>
            </a:r>
            <a:r>
              <a:rPr lang="es-ES" dirty="0"/>
              <a:t>, </a:t>
            </a:r>
            <a:r>
              <a:rPr lang="es-ES" b="1" dirty="0"/>
              <a:t>enseñar/compartir</a:t>
            </a:r>
            <a:r>
              <a:rPr lang="es-ES" dirty="0"/>
              <a:t> y </a:t>
            </a:r>
            <a:r>
              <a:rPr lang="es-ES" b="1" dirty="0"/>
              <a:t>aprender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 </a:t>
            </a:r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1356474" y="1559331"/>
            <a:ext cx="324000" cy="153842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024655" y="2555311"/>
            <a:ext cx="2363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[31dic] </a:t>
            </a:r>
            <a:r>
              <a:rPr lang="es-ES" b="1" dirty="0"/>
              <a:t>Pirotecnia</a:t>
            </a:r>
          </a:p>
          <a:p>
            <a:pPr algn="ctr"/>
            <a:r>
              <a:rPr lang="es-ES" dirty="0"/>
              <a:t>[Dic-Mar] </a:t>
            </a:r>
            <a:r>
              <a:rPr lang="es-ES" b="1" dirty="0"/>
              <a:t>Esquiar,</a:t>
            </a:r>
          </a:p>
          <a:p>
            <a:pPr algn="ctr"/>
            <a:r>
              <a:rPr lang="es-ES" b="1" dirty="0"/>
              <a:t>roscones </a:t>
            </a:r>
            <a:r>
              <a:rPr lang="es-ES" dirty="0"/>
              <a:t>y</a:t>
            </a:r>
            <a:r>
              <a:rPr lang="es-ES" b="1" dirty="0"/>
              <a:t> </a:t>
            </a:r>
            <a:r>
              <a:rPr lang="es-ES" b="1" dirty="0" err="1"/>
              <a:t>torrija’s</a:t>
            </a:r>
            <a:r>
              <a:rPr lang="es-ES" b="1" dirty="0"/>
              <a:t> </a:t>
            </a:r>
            <a:r>
              <a:rPr lang="es-ES" b="1" dirty="0" err="1"/>
              <a:t>day</a:t>
            </a:r>
            <a:endParaRPr lang="es-ES" b="1" dirty="0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608649" y="1255825"/>
            <a:ext cx="324000" cy="227497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453245" y="2507891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288535" y="1268223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360384" y="3312071"/>
            <a:ext cx="648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Circuito(s)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4464143" y="-282492"/>
            <a:ext cx="369332" cy="8425694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369589" y="4076905"/>
            <a:ext cx="8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TIC/IT/Informática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9916783" y="3116071"/>
            <a:ext cx="354054" cy="16586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8654459" y="4076905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47967" y="5743222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Con educación y buenas formas difícil llevarse mal</a:t>
            </a:r>
          </a:p>
          <a:p>
            <a:pPr algn="ctr"/>
            <a:r>
              <a:rPr lang="es-ES" sz="2400" i="1" dirty="0"/>
              <a:t>#MiMadreDaMásEmpleoQueUnaStartup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A8E331A-8E93-D5D2-8CF4-76A6AC2EB372}"/>
              </a:ext>
            </a:extLst>
          </p:cNvPr>
          <p:cNvSpPr/>
          <p:nvPr/>
        </p:nvSpPr>
        <p:spPr>
          <a:xfrm rot="16200000">
            <a:off x="3914645" y="503731"/>
            <a:ext cx="324000" cy="1466594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2387BB1F-06ED-6D7C-138F-484C51BA1E01}"/>
              </a:ext>
            </a:extLst>
          </p:cNvPr>
          <p:cNvSpPr/>
          <p:nvPr/>
        </p:nvSpPr>
        <p:spPr>
          <a:xfrm rot="16200000">
            <a:off x="7444124" y="211997"/>
            <a:ext cx="324000" cy="2054071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5924D0-A653-4A09-6106-9CB93EEE491A}"/>
              </a:ext>
            </a:extLst>
          </p:cNvPr>
          <p:cNvSpPr txBox="1"/>
          <p:nvPr/>
        </p:nvSpPr>
        <p:spPr>
          <a:xfrm>
            <a:off x="3494350" y="1350096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Exámenes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06FB34-1190-0AF8-ADB3-A26D099A32C4}"/>
              </a:ext>
            </a:extLst>
          </p:cNvPr>
          <p:cNvSpPr txBox="1"/>
          <p:nvPr/>
        </p:nvSpPr>
        <p:spPr>
          <a:xfrm>
            <a:off x="7042897" y="1346284"/>
            <a:ext cx="114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Exámenes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2A05E027-ABCC-719D-2468-F0C6D2BCA41C}"/>
              </a:ext>
            </a:extLst>
          </p:cNvPr>
          <p:cNvSpPr/>
          <p:nvPr/>
        </p:nvSpPr>
        <p:spPr>
          <a:xfrm rot="16200000">
            <a:off x="9811982" y="210998"/>
            <a:ext cx="324000" cy="205406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B789C59-0C54-B1CD-2C60-28DB19064495}"/>
              </a:ext>
            </a:extLst>
          </p:cNvPr>
          <p:cNvSpPr txBox="1"/>
          <p:nvPr/>
        </p:nvSpPr>
        <p:spPr>
          <a:xfrm>
            <a:off x="8457989" y="1356249"/>
            <a:ext cx="3031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Revisiones/preparación</a:t>
            </a:r>
          </a:p>
          <a:p>
            <a:pPr algn="ctr"/>
            <a:r>
              <a:rPr lang="es-ES" dirty="0"/>
              <a:t>para la siguiente temporada y</a:t>
            </a:r>
          </a:p>
          <a:p>
            <a:pPr algn="ctr"/>
            <a:r>
              <a:rPr lang="es-ES" dirty="0"/>
              <a:t>[</a:t>
            </a:r>
            <a:r>
              <a:rPr lang="es-ES" dirty="0" err="1"/>
              <a:t>Sep</a:t>
            </a:r>
            <a:r>
              <a:rPr lang="es-ES" dirty="0"/>
              <a:t>-Oct] </a:t>
            </a:r>
            <a:r>
              <a:rPr lang="es-ES" b="1" dirty="0"/>
              <a:t>Exámenes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0931B09-6D7A-146D-B4FB-20B78743A1E8}"/>
              </a:ext>
            </a:extLst>
          </p:cNvPr>
          <p:cNvSpPr/>
          <p:nvPr/>
        </p:nvSpPr>
        <p:spPr>
          <a:xfrm rot="16200000">
            <a:off x="4052024" y="451227"/>
            <a:ext cx="324000" cy="3761673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B93B619-4416-6A3A-FCD2-EDBB199D7F60}"/>
              </a:ext>
            </a:extLst>
          </p:cNvPr>
          <p:cNvSpPr txBox="1"/>
          <p:nvPr/>
        </p:nvSpPr>
        <p:spPr>
          <a:xfrm>
            <a:off x="849060" y="255379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Leña para</a:t>
            </a:r>
          </a:p>
          <a:p>
            <a:pPr algn="ctr"/>
            <a:r>
              <a:rPr lang="es-ES" b="1" dirty="0"/>
              <a:t>la chimenea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995B0F1B-6A40-FB8F-F6F1-5B60B10B9CB6}"/>
              </a:ext>
            </a:extLst>
          </p:cNvPr>
          <p:cNvSpPr/>
          <p:nvPr/>
        </p:nvSpPr>
        <p:spPr>
          <a:xfrm rot="16200000">
            <a:off x="6717144" y="1130236"/>
            <a:ext cx="324000" cy="147029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8A27299-9D90-3D1C-4292-2C577A25FBAE}"/>
              </a:ext>
            </a:extLst>
          </p:cNvPr>
          <p:cNvSpPr txBox="1"/>
          <p:nvPr/>
        </p:nvSpPr>
        <p:spPr>
          <a:xfrm>
            <a:off x="5786029" y="1960157"/>
            <a:ext cx="2778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Llega el calor;</a:t>
            </a:r>
          </a:p>
          <a:p>
            <a:pPr algn="ctr"/>
            <a:r>
              <a:rPr lang="es-ES" b="1" dirty="0"/>
              <a:t>Echar veneno para insectos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168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 Rodríguez</cp:lastModifiedBy>
  <cp:revision>17</cp:revision>
  <dcterms:created xsi:type="dcterms:W3CDTF">2022-08-18T12:25:36Z</dcterms:created>
  <dcterms:modified xsi:type="dcterms:W3CDTF">2024-03-29T15:49:11Z</dcterms:modified>
</cp:coreProperties>
</file>