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2C5B-03AF-41E7-9C0A-12DC60FD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5FCCD-B08F-5966-712B-D24C55D2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D2FF6-999D-F709-9793-E2A78B33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B506-E035-58EC-B43F-6754B141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8F4E-738D-DC5F-09BF-9648F10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14AF-29C6-C281-662B-CF34C442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778F1-CF18-0E78-9559-84DD5B1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11F2D-5376-0C60-7942-6C59713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57693-A9BD-E52C-2827-04941097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31212-6D7D-1169-58B5-7997CBA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2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70934-771E-7A89-3C93-95C70E99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58894-8FEA-48E6-2BC7-1453B883F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E1A3E-3298-C2D4-3438-AB74797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D74A-73D2-6F9B-127A-43DC6D0F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6522-60A3-51F5-2F3A-5FD7A3D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3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B3B3-C0D4-97A8-60A3-8DBF36FF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E39D1-4F75-7E43-93E4-60D5B8BD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4F957-BD85-10D0-573E-1AB1D25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25615-C4DF-1252-2898-258A9B3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9CDA1-7846-E900-22A2-B7D3FF5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9454-9428-B81E-4E66-8C925E72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2D438-C816-BE66-B87E-3629455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8CAC6-C1CD-D2EC-524F-4975583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F8EA-526A-5ED0-4F06-9B0284A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08DC4-8C69-882A-D18E-5A791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80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5784-6740-E7F0-9EF0-66918C9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AA36-1239-ADA5-7A33-BBEB725F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E2CDD-EB64-AFE1-3014-59F698A2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0538E-095B-DB44-2201-3E45038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5B1C1-A631-627C-5C87-652568A6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C8D8F-33D7-BED0-42D8-A98BCD4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ECF19-2497-048A-7F67-2621FAD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8B4A9-7C89-A041-0870-FF110E1C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BB695-9BCE-EFB3-6727-8ED85224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8C69-77F2-499F-D6A6-C6F40EA5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238BE-FE59-5EE3-E62D-4D3A8618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D5E7E-8DAD-7164-051E-B8DBF91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8F757-F21E-8D33-5BC0-D91B7F0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402350-BA40-F4B3-8B32-0CB1ED9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55137-C991-ADFF-38C5-D8CA4D0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5E4CC-B217-455E-C842-4F48E1C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6ADDF-6475-260B-4073-194DB5D0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F7BD29-7BB0-0651-B06D-2D1D572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AE768D-8406-5B30-2003-FC60403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C8D4BD-CA29-D340-E4A3-2CB70EE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00333-DE28-02D9-11A1-0EEE334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A847C-E8F7-EC15-20CF-AB04ACC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2FA37-0B8A-AD75-66A9-81D161B5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8EA80-CC09-867F-85EF-3B6EBC9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764A-1154-8F78-D751-B50F76F9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2BDD3-4C94-525D-36B2-92E5CB5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78147-0EE1-EFE0-0D23-B7ED9940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A4B5-FEF9-CE3D-8D28-6D146F25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99227-E5B0-95AC-D806-218482DD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14C86-4CD1-0D5D-283F-81861B6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7B34-A465-D761-8F3D-B5F71AA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22CB4-2FD8-8B3F-2FEA-0C31B31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3EF66-9ECA-D7C4-1C93-C8FF35E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9BEDB-BBF8-FF8F-43DC-162B8C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705CD-5C45-25E0-1BC7-1086E859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27618-EE1B-B5AE-656D-1CCB05698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BDE80-7AF2-81A0-E3CC-D3363A2A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174C8-72A8-0090-9235-F35A7638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8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6F99FA-D1C9-9C25-EBDA-9FE33EAEAFED}"/>
              </a:ext>
            </a:extLst>
          </p:cNvPr>
          <p:cNvCxnSpPr/>
          <p:nvPr/>
        </p:nvCxnSpPr>
        <p:spPr>
          <a:xfrm>
            <a:off x="1046922" y="1325220"/>
            <a:ext cx="105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693E3E-2D33-D203-018E-6D8F626AB070}"/>
              </a:ext>
            </a:extLst>
          </p:cNvPr>
          <p:cNvCxnSpPr/>
          <p:nvPr/>
        </p:nvCxnSpPr>
        <p:spPr>
          <a:xfrm>
            <a:off x="4864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B2B47A-1097-3A64-9A25-F6CB60CEF808}"/>
              </a:ext>
            </a:extLst>
          </p:cNvPr>
          <p:cNvCxnSpPr/>
          <p:nvPr/>
        </p:nvCxnSpPr>
        <p:spPr>
          <a:xfrm>
            <a:off x="2956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F18C4F1-7351-F6FB-8AE0-A654A5082F76}"/>
              </a:ext>
            </a:extLst>
          </p:cNvPr>
          <p:cNvCxnSpPr/>
          <p:nvPr/>
        </p:nvCxnSpPr>
        <p:spPr>
          <a:xfrm>
            <a:off x="6771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41B7DF0-47E4-F04C-9F08-AA316AB07AB8}"/>
              </a:ext>
            </a:extLst>
          </p:cNvPr>
          <p:cNvCxnSpPr/>
          <p:nvPr/>
        </p:nvCxnSpPr>
        <p:spPr>
          <a:xfrm>
            <a:off x="7725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47C8E0-A731-9C51-5B59-C3D308D35542}"/>
              </a:ext>
            </a:extLst>
          </p:cNvPr>
          <p:cNvCxnSpPr/>
          <p:nvPr/>
        </p:nvCxnSpPr>
        <p:spPr>
          <a:xfrm>
            <a:off x="1044697" y="1335021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13A4839-C08C-6A56-E7B9-1DEB8615B96F}"/>
              </a:ext>
            </a:extLst>
          </p:cNvPr>
          <p:cNvCxnSpPr/>
          <p:nvPr/>
        </p:nvCxnSpPr>
        <p:spPr>
          <a:xfrm>
            <a:off x="8679295" y="133495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9B5F5D-064F-00DA-12EF-9E7892A1B241}"/>
              </a:ext>
            </a:extLst>
          </p:cNvPr>
          <p:cNvSpPr txBox="1"/>
          <p:nvPr/>
        </p:nvSpPr>
        <p:spPr>
          <a:xfrm>
            <a:off x="816107" y="1048882"/>
            <a:ext cx="1110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Oct                 Nov                  Dic                  Ene                  Feb                 Mar                 Abr                May                 Jun                  Jul                   Ago                Sep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E841D58-A147-D349-97C6-DF097E1C56BB}"/>
              </a:ext>
            </a:extLst>
          </p:cNvPr>
          <p:cNvCxnSpPr/>
          <p:nvPr/>
        </p:nvCxnSpPr>
        <p:spPr>
          <a:xfrm>
            <a:off x="5818592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52A418B-DA4C-C80E-9B64-B39493A7A0BA}"/>
              </a:ext>
            </a:extLst>
          </p:cNvPr>
          <p:cNvCxnSpPr/>
          <p:nvPr/>
        </p:nvCxnSpPr>
        <p:spPr>
          <a:xfrm>
            <a:off x="3910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AEA0E2-4103-0801-A4F4-1784550A679B}"/>
              </a:ext>
            </a:extLst>
          </p:cNvPr>
          <p:cNvCxnSpPr/>
          <p:nvPr/>
        </p:nvCxnSpPr>
        <p:spPr>
          <a:xfrm>
            <a:off x="2002592" y="1330748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A755BB8-0B57-D5A6-1AB9-D6AEDDF39059}"/>
              </a:ext>
            </a:extLst>
          </p:cNvPr>
          <p:cNvCxnSpPr/>
          <p:nvPr/>
        </p:nvCxnSpPr>
        <p:spPr>
          <a:xfrm>
            <a:off x="9631747" y="1328776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C6E17A-F66D-9392-5DC1-C97AC2B67F9B}"/>
              </a:ext>
            </a:extLst>
          </p:cNvPr>
          <p:cNvCxnSpPr/>
          <p:nvPr/>
        </p:nvCxnSpPr>
        <p:spPr>
          <a:xfrm>
            <a:off x="10585747" y="1332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76A5D6E-F093-969B-113B-19A234A72738}"/>
              </a:ext>
            </a:extLst>
          </p:cNvPr>
          <p:cNvCxnSpPr/>
          <p:nvPr/>
        </p:nvCxnSpPr>
        <p:spPr>
          <a:xfrm>
            <a:off x="11557631" y="1330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247567-E09A-92D2-DAC7-C02BB3796E20}"/>
              </a:ext>
            </a:extLst>
          </p:cNvPr>
          <p:cNvSpPr txBox="1"/>
          <p:nvPr/>
        </p:nvSpPr>
        <p:spPr>
          <a:xfrm>
            <a:off x="702365" y="4013166"/>
            <a:ext cx="1084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[</a:t>
            </a:r>
            <a:r>
              <a:rPr lang="es-ES" dirty="0"/>
              <a:t>Ocio/hobbies</a:t>
            </a:r>
            <a:r>
              <a:rPr lang="es-ES" b="1" dirty="0"/>
              <a:t>]</a:t>
            </a:r>
          </a:p>
          <a:p>
            <a:pPr algn="ctr"/>
            <a:r>
              <a:rPr lang="es-ES" b="1" dirty="0"/>
              <a:t>Orquesta</a:t>
            </a:r>
            <a:r>
              <a:rPr lang="es-ES" dirty="0"/>
              <a:t> </a:t>
            </a:r>
            <a:r>
              <a:rPr lang="es-ES" b="1" dirty="0"/>
              <a:t>sinfónica</a:t>
            </a:r>
            <a:r>
              <a:rPr lang="es-ES" dirty="0"/>
              <a:t>, </a:t>
            </a:r>
            <a:r>
              <a:rPr lang="es-ES" b="1" dirty="0"/>
              <a:t>Rock&amp;Roll</a:t>
            </a:r>
            <a:r>
              <a:rPr lang="es-ES" dirty="0"/>
              <a:t>, </a:t>
            </a:r>
            <a:r>
              <a:rPr lang="es-ES" b="1" dirty="0"/>
              <a:t>velocidad</a:t>
            </a:r>
            <a:r>
              <a:rPr lang="es-ES"/>
              <a:t>, </a:t>
            </a:r>
            <a:r>
              <a:rPr lang="es-ES" b="1"/>
              <a:t>Tecnologías</a:t>
            </a:r>
            <a:r>
              <a:rPr lang="es-ES"/>
              <a:t>,</a:t>
            </a:r>
            <a:r>
              <a:rPr lang="es-ES" b="1"/>
              <a:t> </a:t>
            </a:r>
            <a:r>
              <a:rPr lang="es-ES" dirty="0"/>
              <a:t>trabajar la </a:t>
            </a:r>
            <a:r>
              <a:rPr lang="es-ES" b="1" dirty="0"/>
              <a:t>tierra</a:t>
            </a:r>
            <a:r>
              <a:rPr lang="es-ES" dirty="0"/>
              <a:t> (jardín, parcela, finca…), </a:t>
            </a:r>
            <a:r>
              <a:rPr lang="es-ES" b="1" dirty="0"/>
              <a:t>cocinar</a:t>
            </a:r>
            <a:r>
              <a:rPr lang="es-ES" dirty="0"/>
              <a:t>,</a:t>
            </a:r>
          </a:p>
          <a:p>
            <a:pPr algn="ctr"/>
            <a:r>
              <a:rPr lang="es-ES" b="1" dirty="0"/>
              <a:t>buen</a:t>
            </a:r>
            <a:r>
              <a:rPr lang="es-ES" dirty="0"/>
              <a:t> </a:t>
            </a:r>
            <a:r>
              <a:rPr lang="es-ES" b="1" dirty="0"/>
              <a:t>ambiente</a:t>
            </a:r>
            <a:r>
              <a:rPr lang="es-ES" dirty="0"/>
              <a:t>, </a:t>
            </a:r>
            <a:r>
              <a:rPr lang="es-ES" b="1" dirty="0"/>
              <a:t>estar al día</a:t>
            </a:r>
            <a:r>
              <a:rPr lang="es-ES" dirty="0"/>
              <a:t> y </a:t>
            </a:r>
            <a:r>
              <a:rPr lang="es-ES" b="1" dirty="0"/>
              <a:t>proyectos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CE86868-B8AA-4207-F583-0BEA303C6270}"/>
              </a:ext>
            </a:extLst>
          </p:cNvPr>
          <p:cNvSpPr/>
          <p:nvPr/>
        </p:nvSpPr>
        <p:spPr>
          <a:xfrm rot="16200000">
            <a:off x="4337260" y="275791"/>
            <a:ext cx="324000" cy="3077359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027BE9-DD9A-646E-CADB-CB27052B84A3}"/>
              </a:ext>
            </a:extLst>
          </p:cNvPr>
          <p:cNvSpPr txBox="1"/>
          <p:nvPr/>
        </p:nvSpPr>
        <p:spPr>
          <a:xfrm>
            <a:off x="3616112" y="19290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[Dic-Mar] </a:t>
            </a:r>
            <a:r>
              <a:rPr lang="es-ES" b="1" dirty="0"/>
              <a:t>Esquiar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06BFA90-E4D8-54C0-8317-B856B0D03B4C}"/>
              </a:ext>
            </a:extLst>
          </p:cNvPr>
          <p:cNvSpPr/>
          <p:nvPr/>
        </p:nvSpPr>
        <p:spPr>
          <a:xfrm rot="16200000">
            <a:off x="9954469" y="350403"/>
            <a:ext cx="324000" cy="286232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2D4508-61CF-49A9-7F33-DBF77A36AA1F}"/>
              </a:ext>
            </a:extLst>
          </p:cNvPr>
          <p:cNvSpPr txBox="1"/>
          <p:nvPr/>
        </p:nvSpPr>
        <p:spPr>
          <a:xfrm>
            <a:off x="7660463" y="1929050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[Verano] </a:t>
            </a:r>
            <a:r>
              <a:rPr lang="es-ES" b="1" dirty="0"/>
              <a:t>Ping </a:t>
            </a:r>
            <a:r>
              <a:rPr lang="es-ES" b="1" dirty="0" err="1"/>
              <a:t>Pong</a:t>
            </a:r>
            <a:r>
              <a:rPr lang="es-ES" b="1" dirty="0"/>
              <a:t> </a:t>
            </a:r>
            <a:r>
              <a:rPr lang="es-ES" dirty="0"/>
              <a:t>/ </a:t>
            </a:r>
            <a:r>
              <a:rPr lang="es-ES" b="1" dirty="0"/>
              <a:t>Kitesurf </a:t>
            </a:r>
            <a:r>
              <a:rPr lang="es-ES" dirty="0"/>
              <a:t>/</a:t>
            </a:r>
            <a:r>
              <a:rPr lang="es-ES" b="1" dirty="0"/>
              <a:t> Vela</a:t>
            </a:r>
            <a:r>
              <a:rPr lang="es-ES" dirty="0"/>
              <a:t> / </a:t>
            </a:r>
            <a:r>
              <a:rPr lang="es-ES" b="1" dirty="0"/>
              <a:t>Natación</a:t>
            </a:r>
            <a:r>
              <a:rPr lang="es-ES" dirty="0"/>
              <a:t> </a:t>
            </a: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96FFDF0F-A836-597F-9AD7-8357D07E53F2}"/>
              </a:ext>
            </a:extLst>
          </p:cNvPr>
          <p:cNvSpPr/>
          <p:nvPr/>
        </p:nvSpPr>
        <p:spPr>
          <a:xfrm rot="16200000">
            <a:off x="8923048" y="580325"/>
            <a:ext cx="369332" cy="378822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82427E2-CFB0-F19F-A7EC-B935D5DE7D0F}"/>
              </a:ext>
            </a:extLst>
          </p:cNvPr>
          <p:cNvSpPr txBox="1"/>
          <p:nvPr/>
        </p:nvSpPr>
        <p:spPr>
          <a:xfrm>
            <a:off x="5994897" y="2624173"/>
            <a:ext cx="621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[San Isidro y verano] </a:t>
            </a:r>
            <a:r>
              <a:rPr lang="es-ES" b="1" dirty="0"/>
              <a:t>Toros</a:t>
            </a:r>
            <a:r>
              <a:rPr lang="es-ES" dirty="0"/>
              <a:t> y [San Isidro a Nov] </a:t>
            </a:r>
            <a:r>
              <a:rPr lang="es-ES" b="1" dirty="0"/>
              <a:t>Circuito de motos</a:t>
            </a:r>
          </a:p>
          <a:p>
            <a:endParaRPr lang="es-ES" dirty="0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F5F4DDAB-3AFF-52B5-113E-15665A6E5AC8}"/>
              </a:ext>
            </a:extLst>
          </p:cNvPr>
          <p:cNvSpPr/>
          <p:nvPr/>
        </p:nvSpPr>
        <p:spPr>
          <a:xfrm rot="16200000">
            <a:off x="5038685" y="-910419"/>
            <a:ext cx="369332" cy="830575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74C7EE-D879-A7F7-C0EE-D884095466B1}"/>
              </a:ext>
            </a:extLst>
          </p:cNvPr>
          <p:cNvSpPr txBox="1"/>
          <p:nvPr/>
        </p:nvSpPr>
        <p:spPr>
          <a:xfrm>
            <a:off x="1004102" y="3389007"/>
            <a:ext cx="8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Ajedrez </a:t>
            </a:r>
            <a:r>
              <a:rPr lang="es-ES" dirty="0"/>
              <a:t>/</a:t>
            </a:r>
            <a:r>
              <a:rPr lang="es-ES" b="1" dirty="0"/>
              <a:t> Pádel</a:t>
            </a:r>
            <a:r>
              <a:rPr lang="es-ES" dirty="0"/>
              <a:t> / </a:t>
            </a:r>
            <a:r>
              <a:rPr lang="es-ES" b="1" dirty="0"/>
              <a:t>Tenis</a:t>
            </a:r>
            <a:r>
              <a:rPr lang="es-ES" dirty="0"/>
              <a:t> / </a:t>
            </a:r>
            <a:r>
              <a:rPr lang="es-ES" b="1" dirty="0"/>
              <a:t>Bici</a:t>
            </a:r>
            <a:r>
              <a:rPr lang="es-ES" dirty="0"/>
              <a:t> / </a:t>
            </a:r>
            <a:r>
              <a:rPr lang="es-ES" b="1" dirty="0"/>
              <a:t>Golf </a:t>
            </a:r>
            <a:r>
              <a:rPr lang="es-ES" dirty="0"/>
              <a:t>/</a:t>
            </a:r>
            <a:r>
              <a:rPr lang="es-ES" b="1" dirty="0"/>
              <a:t> Música </a:t>
            </a:r>
            <a:r>
              <a:rPr lang="es-ES" dirty="0"/>
              <a:t>/</a:t>
            </a:r>
            <a:r>
              <a:rPr lang="es-ES" b="1" dirty="0"/>
              <a:t> Idiomas </a:t>
            </a:r>
            <a:r>
              <a:rPr lang="es-ES" dirty="0"/>
              <a:t>/</a:t>
            </a:r>
            <a:r>
              <a:rPr lang="es-ES" b="1" dirty="0"/>
              <a:t> Industria TIC </a:t>
            </a:r>
            <a:r>
              <a:rPr lang="es-ES" dirty="0"/>
              <a:t>/</a:t>
            </a:r>
            <a:r>
              <a:rPr lang="es-ES" b="1" dirty="0"/>
              <a:t> Natación </a:t>
            </a:r>
            <a:r>
              <a:rPr lang="es-ES" dirty="0"/>
              <a:t>/</a:t>
            </a:r>
            <a:r>
              <a:rPr lang="es-ES" b="1" dirty="0"/>
              <a:t> GYM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4567675B-253B-5005-3262-4DF9AA4F157C}"/>
              </a:ext>
            </a:extLst>
          </p:cNvPr>
          <p:cNvSpPr/>
          <p:nvPr/>
        </p:nvSpPr>
        <p:spPr>
          <a:xfrm rot="16200000">
            <a:off x="10417665" y="2294541"/>
            <a:ext cx="354054" cy="192588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F76EF3-DAEA-0BF9-FA6D-D41865A131E9}"/>
              </a:ext>
            </a:extLst>
          </p:cNvPr>
          <p:cNvSpPr txBox="1"/>
          <p:nvPr/>
        </p:nvSpPr>
        <p:spPr>
          <a:xfrm>
            <a:off x="9288972" y="3389007"/>
            <a:ext cx="29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Vacaciones</a:t>
            </a:r>
            <a:r>
              <a:rPr lang="es-ES" dirty="0"/>
              <a:t> / </a:t>
            </a:r>
            <a:r>
              <a:rPr lang="es-ES" b="1" dirty="0"/>
              <a:t>Deporte / Viajar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8C7717-D3E7-C41E-3383-971A18C0E958}"/>
              </a:ext>
            </a:extLst>
          </p:cNvPr>
          <p:cNvSpPr txBox="1"/>
          <p:nvPr/>
        </p:nvSpPr>
        <p:spPr>
          <a:xfrm>
            <a:off x="2775727" y="5390884"/>
            <a:ext cx="67204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/>
              <a:t>1) Con educación y buenas formas difícil llevarse mal</a:t>
            </a:r>
          </a:p>
          <a:p>
            <a:pPr algn="ctr"/>
            <a:r>
              <a:rPr lang="es-ES" sz="2400" i="1" dirty="0"/>
              <a:t>2) Mi madre da más empleo que una startup</a:t>
            </a:r>
          </a:p>
        </p:txBody>
      </p:sp>
    </p:spTree>
    <p:extLst>
      <p:ext uri="{BB962C8B-B14F-4D97-AF65-F5344CB8AC3E}">
        <p14:creationId xmlns:p14="http://schemas.microsoft.com/office/powerpoint/2010/main" val="4013062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José Turel</cp:lastModifiedBy>
  <cp:revision>6</cp:revision>
  <dcterms:created xsi:type="dcterms:W3CDTF">2022-08-18T12:25:36Z</dcterms:created>
  <dcterms:modified xsi:type="dcterms:W3CDTF">2022-08-19T13:17:34Z</dcterms:modified>
</cp:coreProperties>
</file>