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4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5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6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4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5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6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03/08/2023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3454477" y="2982620"/>
            <a:ext cx="507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5379868" y="2743000"/>
            <a:ext cx="2999872" cy="10866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6169980" y="2815889"/>
            <a:ext cx="2147671" cy="9475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924583" y="2915277"/>
            <a:ext cx="1335782" cy="7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7572652" y="3011605"/>
            <a:ext cx="636870" cy="57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793941" y="2670115"/>
            <a:ext cx="3644233" cy="122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4021583" y="2614622"/>
            <a:ext cx="4497551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662930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66135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1992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408159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408159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408159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386346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510666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686089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692865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682894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496979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502237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1030333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1036801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10007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6579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408159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408159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386346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830716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837879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1028882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1039704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996970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607803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408159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408159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386346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838437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843695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1028882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999256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808957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496787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502045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517292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518740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838437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843695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809545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563514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572582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608207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813556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669408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670856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1033656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637419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768401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574</Words>
  <Application>Microsoft Office PowerPoint</Application>
  <PresentationFormat>Panorámica</PresentationFormat>
  <Paragraphs>74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</cp:lastModifiedBy>
  <cp:revision>87</cp:revision>
  <dcterms:created xsi:type="dcterms:W3CDTF">2022-08-05T19:00:26Z</dcterms:created>
  <dcterms:modified xsi:type="dcterms:W3CDTF">2023-08-03T13:14:21Z</dcterms:modified>
</cp:coreProperties>
</file>