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3" r:id="rId4"/>
    <p:sldId id="264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21C95-EEE6-4890-AC52-0ACB233A9F9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F0068BC-E05B-41AC-8761-44125C6ACA23}">
      <dgm:prSet phldrT="[Texto]" custT="1"/>
      <dgm:spPr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200" b="1" dirty="0"/>
            <a:t>[GD] </a:t>
          </a:r>
          <a:r>
            <a:rPr lang="es-ES" sz="2400" dirty="0"/>
            <a:t>Gobernanza / Dirección</a:t>
          </a:r>
          <a:endParaRPr lang="es-ES" sz="3200" dirty="0"/>
        </a:p>
      </dgm:t>
    </dgm:pt>
    <dgm:pt modelId="{A37B2746-367D-4184-812C-A285CEF1EFB2}" type="parTrans" cxnId="{EF9B7390-D62A-4A30-9EDE-11203E50CDE9}">
      <dgm:prSet/>
      <dgm:spPr/>
      <dgm:t>
        <a:bodyPr/>
        <a:lstStyle/>
        <a:p>
          <a:endParaRPr lang="es-ES"/>
        </a:p>
      </dgm:t>
    </dgm:pt>
    <dgm:pt modelId="{E9BD862D-CD9D-45F1-8266-5C4659970D51}" type="sibTrans" cxnId="{EF9B7390-D62A-4A30-9EDE-11203E50CDE9}">
      <dgm:prSet/>
      <dgm:spPr/>
      <dgm:t>
        <a:bodyPr/>
        <a:lstStyle/>
        <a:p>
          <a:endParaRPr lang="es-ES"/>
        </a:p>
      </dgm:t>
    </dgm:pt>
    <dgm:pt modelId="{CC89ACBF-0D38-4B18-903E-9E639B0702F2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gm:t>
    </dgm:pt>
    <dgm:pt modelId="{5AE6F7B2-3ED9-47DF-8032-C294EC071663}" type="parTrans" cxnId="{E722CE23-E07F-4900-A1A9-E504F7DF75DB}">
      <dgm:prSet/>
      <dgm:spPr/>
      <dgm:t>
        <a:bodyPr/>
        <a:lstStyle/>
        <a:p>
          <a:endParaRPr lang="es-ES"/>
        </a:p>
      </dgm:t>
    </dgm:pt>
    <dgm:pt modelId="{1B90AD53-1DCC-43E5-962D-B0BEA45C0C6A}" type="sibTrans" cxnId="{E722CE23-E07F-4900-A1A9-E504F7DF75DB}">
      <dgm:prSet/>
      <dgm:spPr/>
      <dgm:t>
        <a:bodyPr/>
        <a:lstStyle/>
        <a:p>
          <a:endParaRPr lang="es-ES"/>
        </a:p>
      </dgm:t>
    </dgm:pt>
    <dgm:pt modelId="{A10A5C8E-E713-49A0-817A-7BFC2EE9F194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gm:t>
    </dgm:pt>
    <dgm:pt modelId="{C0F95E66-9D7B-4799-94C3-43C193A8D7A4}" type="parTrans" cxnId="{DC83FE96-3051-453B-A414-01B42AAADDC7}">
      <dgm:prSet/>
      <dgm:spPr/>
      <dgm:t>
        <a:bodyPr/>
        <a:lstStyle/>
        <a:p>
          <a:endParaRPr lang="es-ES"/>
        </a:p>
      </dgm:t>
    </dgm:pt>
    <dgm:pt modelId="{2BB1A1BD-6EEE-4128-AE2D-4252F5800B17}" type="sibTrans" cxnId="{DC83FE96-3051-453B-A414-01B42AAADDC7}">
      <dgm:prSet/>
      <dgm:spPr/>
      <dgm:t>
        <a:bodyPr/>
        <a:lstStyle/>
        <a:p>
          <a:endParaRPr lang="es-ES"/>
        </a:p>
      </dgm:t>
    </dgm:pt>
    <dgm:pt modelId="{E9EE1BC9-26BE-41CE-A2DD-AA8A65884568}" type="pres">
      <dgm:prSet presAssocID="{40721C95-EEE6-4890-AC52-0ACB233A9F9D}" presName="compositeShape" presStyleCnt="0">
        <dgm:presLayoutVars>
          <dgm:dir/>
          <dgm:resizeHandles/>
        </dgm:presLayoutVars>
      </dgm:prSet>
      <dgm:spPr/>
    </dgm:pt>
    <dgm:pt modelId="{34CEA1B5-E6F4-48CC-8634-CA2DADC1268F}" type="pres">
      <dgm:prSet presAssocID="{40721C95-EEE6-4890-AC52-0ACB233A9F9D}" presName="pyramid" presStyleLbl="node1" presStyleIdx="0" presStyleCnt="1"/>
      <dgm:spPr>
        <a:noFill/>
        <a:ln>
          <a:solidFill>
            <a:schemeClr val="bg1">
              <a:lumMod val="50000"/>
            </a:schemeClr>
          </a:solidFill>
          <a:prstDash val="sysDash"/>
        </a:ln>
      </dgm:spPr>
    </dgm:pt>
    <dgm:pt modelId="{CB131143-00A7-4E96-88DD-F72A0506FEE6}" type="pres">
      <dgm:prSet presAssocID="{40721C95-EEE6-4890-AC52-0ACB233A9F9D}" presName="theList" presStyleCnt="0"/>
      <dgm:spPr/>
    </dgm:pt>
    <dgm:pt modelId="{4BB5D6C7-36B2-4F5E-99B3-B0DA6BD72CAE}" type="pres">
      <dgm:prSet presAssocID="{BF0068BC-E05B-41AC-8761-44125C6ACA23}" presName="aNode" presStyleLbl="fgAcc1" presStyleIdx="0" presStyleCnt="3" custScaleX="132363" custLinFactNeighborX="-49667">
        <dgm:presLayoutVars>
          <dgm:bulletEnabled val="1"/>
        </dgm:presLayoutVars>
      </dgm:prSet>
      <dgm:spPr/>
    </dgm:pt>
    <dgm:pt modelId="{8CFEB738-A585-4B5C-84C6-D93FB47AFF22}" type="pres">
      <dgm:prSet presAssocID="{BF0068BC-E05B-41AC-8761-44125C6ACA23}" presName="aSpace" presStyleCnt="0"/>
      <dgm:spPr/>
    </dgm:pt>
    <dgm:pt modelId="{D4F98FB2-963D-46F1-8907-0A0144C3D59F}" type="pres">
      <dgm:prSet presAssocID="{CC89ACBF-0D38-4B18-903E-9E639B0702F2}" presName="aNode" presStyleLbl="fgAcc1" presStyleIdx="1" presStyleCnt="3" custScaleX="132315" custLinFactNeighborX="-49671">
        <dgm:presLayoutVars>
          <dgm:bulletEnabled val="1"/>
        </dgm:presLayoutVars>
      </dgm:prSet>
      <dgm:spPr>
        <a:xfrm>
          <a:off x="3657599" y="1987814"/>
          <a:ext cx="3522133" cy="1282700"/>
        </a:xfrm>
        <a:prstGeom prst="roundRect">
          <a:avLst/>
        </a:prstGeom>
      </dgm:spPr>
    </dgm:pt>
    <dgm:pt modelId="{7C1D8020-0A9C-463C-B05B-B64518338C2E}" type="pres">
      <dgm:prSet presAssocID="{CC89ACBF-0D38-4B18-903E-9E639B0702F2}" presName="aSpace" presStyleCnt="0"/>
      <dgm:spPr/>
    </dgm:pt>
    <dgm:pt modelId="{A24795CE-3DF7-429D-AB3F-E32BCF79DCC4}" type="pres">
      <dgm:prSet presAssocID="{A10A5C8E-E713-49A0-817A-7BFC2EE9F194}" presName="aNode" presStyleLbl="fgAcc1" presStyleIdx="2" presStyleCnt="3" custScaleX="132363" custLinFactNeighborX="-49657">
        <dgm:presLayoutVars>
          <dgm:bulletEnabled val="1"/>
        </dgm:presLayoutVars>
      </dgm:prSet>
      <dgm:spPr>
        <a:xfrm>
          <a:off x="3657599" y="3430852"/>
          <a:ext cx="3522133" cy="1282700"/>
        </a:xfrm>
        <a:prstGeom prst="roundRect">
          <a:avLst/>
        </a:prstGeom>
      </dgm:spPr>
    </dgm:pt>
    <dgm:pt modelId="{F85DA24B-5A17-4767-97A1-A4BC06BA7A8A}" type="pres">
      <dgm:prSet presAssocID="{A10A5C8E-E713-49A0-817A-7BFC2EE9F194}" presName="aSpace" presStyleCnt="0"/>
      <dgm:spPr/>
    </dgm:pt>
  </dgm:ptLst>
  <dgm:cxnLst>
    <dgm:cxn modelId="{E722CE23-E07F-4900-A1A9-E504F7DF75DB}" srcId="{40721C95-EEE6-4890-AC52-0ACB233A9F9D}" destId="{CC89ACBF-0D38-4B18-903E-9E639B0702F2}" srcOrd="1" destOrd="0" parTransId="{5AE6F7B2-3ED9-47DF-8032-C294EC071663}" sibTransId="{1B90AD53-1DCC-43E5-962D-B0BEA45C0C6A}"/>
    <dgm:cxn modelId="{F0B82A74-E21D-4585-888B-A7CB526B2955}" type="presOf" srcId="{BF0068BC-E05B-41AC-8761-44125C6ACA23}" destId="{4BB5D6C7-36B2-4F5E-99B3-B0DA6BD72CAE}" srcOrd="0" destOrd="0" presId="urn:microsoft.com/office/officeart/2005/8/layout/pyramid2"/>
    <dgm:cxn modelId="{4A0FB575-0C96-4AD3-B6F7-9CC0B5EE2187}" type="presOf" srcId="{40721C95-EEE6-4890-AC52-0ACB233A9F9D}" destId="{E9EE1BC9-26BE-41CE-A2DD-AA8A65884568}" srcOrd="0" destOrd="0" presId="urn:microsoft.com/office/officeart/2005/8/layout/pyramid2"/>
    <dgm:cxn modelId="{CA4FDF77-180B-4C2B-98AC-25AA15721A6C}" type="presOf" srcId="{A10A5C8E-E713-49A0-817A-7BFC2EE9F194}" destId="{A24795CE-3DF7-429D-AB3F-E32BCF79DCC4}" srcOrd="0" destOrd="0" presId="urn:microsoft.com/office/officeart/2005/8/layout/pyramid2"/>
    <dgm:cxn modelId="{EF9B7390-D62A-4A30-9EDE-11203E50CDE9}" srcId="{40721C95-EEE6-4890-AC52-0ACB233A9F9D}" destId="{BF0068BC-E05B-41AC-8761-44125C6ACA23}" srcOrd="0" destOrd="0" parTransId="{A37B2746-367D-4184-812C-A285CEF1EFB2}" sibTransId="{E9BD862D-CD9D-45F1-8266-5C4659970D51}"/>
    <dgm:cxn modelId="{DC83FE96-3051-453B-A414-01B42AAADDC7}" srcId="{40721C95-EEE6-4890-AC52-0ACB233A9F9D}" destId="{A10A5C8E-E713-49A0-817A-7BFC2EE9F194}" srcOrd="2" destOrd="0" parTransId="{C0F95E66-9D7B-4799-94C3-43C193A8D7A4}" sibTransId="{2BB1A1BD-6EEE-4128-AE2D-4252F5800B17}"/>
    <dgm:cxn modelId="{53E1B9E7-4928-40DE-9D48-5A1368D24DF2}" type="presOf" srcId="{CC89ACBF-0D38-4B18-903E-9E639B0702F2}" destId="{D4F98FB2-963D-46F1-8907-0A0144C3D59F}" srcOrd="0" destOrd="0" presId="urn:microsoft.com/office/officeart/2005/8/layout/pyramid2"/>
    <dgm:cxn modelId="{AEF74634-BD6E-4065-8141-B05785135075}" type="presParOf" srcId="{E9EE1BC9-26BE-41CE-A2DD-AA8A65884568}" destId="{34CEA1B5-E6F4-48CC-8634-CA2DADC1268F}" srcOrd="0" destOrd="0" presId="urn:microsoft.com/office/officeart/2005/8/layout/pyramid2"/>
    <dgm:cxn modelId="{4A7EED44-8079-4777-8820-4161F03990E3}" type="presParOf" srcId="{E9EE1BC9-26BE-41CE-A2DD-AA8A65884568}" destId="{CB131143-00A7-4E96-88DD-F72A0506FEE6}" srcOrd="1" destOrd="0" presId="urn:microsoft.com/office/officeart/2005/8/layout/pyramid2"/>
    <dgm:cxn modelId="{8B5696DB-C995-4A10-AECA-8A2BC8737B28}" type="presParOf" srcId="{CB131143-00A7-4E96-88DD-F72A0506FEE6}" destId="{4BB5D6C7-36B2-4F5E-99B3-B0DA6BD72CAE}" srcOrd="0" destOrd="0" presId="urn:microsoft.com/office/officeart/2005/8/layout/pyramid2"/>
    <dgm:cxn modelId="{4B4281B9-423B-4478-8966-05B64806B328}" type="presParOf" srcId="{CB131143-00A7-4E96-88DD-F72A0506FEE6}" destId="{8CFEB738-A585-4B5C-84C6-D93FB47AFF22}" srcOrd="1" destOrd="0" presId="urn:microsoft.com/office/officeart/2005/8/layout/pyramid2"/>
    <dgm:cxn modelId="{87A45FAC-9073-4BFB-BB50-8A3E890FB15E}" type="presParOf" srcId="{CB131143-00A7-4E96-88DD-F72A0506FEE6}" destId="{D4F98FB2-963D-46F1-8907-0A0144C3D59F}" srcOrd="2" destOrd="0" presId="urn:microsoft.com/office/officeart/2005/8/layout/pyramid2"/>
    <dgm:cxn modelId="{89B597DC-4205-43A1-B947-BCF35D07A0E1}" type="presParOf" srcId="{CB131143-00A7-4E96-88DD-F72A0506FEE6}" destId="{7C1D8020-0A9C-463C-B05B-B64518338C2E}" srcOrd="3" destOrd="0" presId="urn:microsoft.com/office/officeart/2005/8/layout/pyramid2"/>
    <dgm:cxn modelId="{1E4043FB-FED4-4B79-AD7C-85ECBD468022}" type="presParOf" srcId="{CB131143-00A7-4E96-88DD-F72A0506FEE6}" destId="{A24795CE-3DF7-429D-AB3F-E32BCF79DCC4}" srcOrd="4" destOrd="0" presId="urn:microsoft.com/office/officeart/2005/8/layout/pyramid2"/>
    <dgm:cxn modelId="{1A8E958A-B7C4-427D-BFEC-4AD98CB6DE63}" type="presParOf" srcId="{CB131143-00A7-4E96-88DD-F72A0506FEE6}" destId="{F85DA24B-5A17-4767-97A1-A4BC06BA7A8A}" srcOrd="5" destOrd="0" presId="urn:microsoft.com/office/officeart/2005/8/layout/pyramid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4B375-E432-491C-B317-E0CFBB0B1CB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7510CF-EBBC-438F-848A-3292E685F6F6}">
      <dgm:prSet phldrT="[Texto]" custT="1"/>
      <dgm:spPr>
        <a:noFill/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600" dirty="0"/>
            <a:t>ÁREAS</a:t>
          </a:r>
        </a:p>
      </dgm:t>
    </dgm:pt>
    <dgm:pt modelId="{4A125CFA-9086-4D64-B32E-EF1F3A37345B}" type="parTrans" cxnId="{CDE2C576-AAF6-4813-9F0F-C4E7BBF2E557}">
      <dgm:prSet/>
      <dgm:spPr/>
      <dgm:t>
        <a:bodyPr/>
        <a:lstStyle/>
        <a:p>
          <a:endParaRPr lang="es-ES"/>
        </a:p>
      </dgm:t>
    </dgm:pt>
    <dgm:pt modelId="{93CBD815-0D9A-447B-ABA8-11AB6A5FCEDC}" type="sibTrans" cxnId="{CDE2C576-AAF6-4813-9F0F-C4E7BBF2E557}">
      <dgm:prSet/>
      <dgm:spPr/>
      <dgm:t>
        <a:bodyPr/>
        <a:lstStyle/>
        <a:p>
          <a:endParaRPr lang="es-ES"/>
        </a:p>
      </dgm:t>
    </dgm:pt>
    <dgm:pt modelId="{AF8B5F44-5CD0-4F68-BFB8-7E8C7977EE56}">
      <dgm:prSet phldrT="[Texto]" custT="1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3 Business</a:t>
          </a:r>
        </a:p>
      </dgm:t>
    </dgm:pt>
    <dgm:pt modelId="{3CB7283E-401B-4BBD-BB2C-4728E935A328}" type="parTrans" cxnId="{D9D08009-D1B5-4822-9056-6479EFC3BCDE}">
      <dgm:prSet/>
      <dgm:spPr/>
      <dgm:t>
        <a:bodyPr/>
        <a:lstStyle/>
        <a:p>
          <a:endParaRPr lang="es-ES"/>
        </a:p>
      </dgm:t>
    </dgm:pt>
    <dgm:pt modelId="{4203FAF8-BAB8-454A-8075-13C8CC6948AF}" type="sibTrans" cxnId="{D9D08009-D1B5-4822-9056-6479EFC3BCDE}">
      <dgm:prSet/>
      <dgm:spPr/>
      <dgm:t>
        <a:bodyPr/>
        <a:lstStyle/>
        <a:p>
          <a:endParaRPr lang="es-ES"/>
        </a:p>
      </dgm:t>
    </dgm:pt>
    <dgm:pt modelId="{762570F4-3939-43AD-8AC4-1ECCC30BE75D}">
      <dgm:prSet phldrT="[Texto]" custT="1"/>
      <dgm:spPr>
        <a:solidFill>
          <a:schemeClr val="accent2"/>
        </a:solidFill>
      </dgm:spPr>
      <dgm:t>
        <a:bodyPr/>
        <a:lstStyle/>
        <a:p>
          <a:pPr algn="l"/>
          <a:r>
            <a:rPr lang="es-ES" sz="2400" dirty="0"/>
            <a:t>4 Data</a:t>
          </a:r>
        </a:p>
      </dgm:t>
    </dgm:pt>
    <dgm:pt modelId="{74F80BCB-B8C0-4D09-BA30-E552205F8888}" type="parTrans" cxnId="{9DADCA12-EA6F-4953-8869-5E9F04A29496}">
      <dgm:prSet/>
      <dgm:spPr/>
      <dgm:t>
        <a:bodyPr/>
        <a:lstStyle/>
        <a:p>
          <a:endParaRPr lang="es-ES"/>
        </a:p>
      </dgm:t>
    </dgm:pt>
    <dgm:pt modelId="{A4F88485-7842-4E75-97B6-6EE83C9710A3}" type="sibTrans" cxnId="{9DADCA12-EA6F-4953-8869-5E9F04A29496}">
      <dgm:prSet/>
      <dgm:spPr/>
      <dgm:t>
        <a:bodyPr/>
        <a:lstStyle/>
        <a:p>
          <a:endParaRPr lang="es-ES"/>
        </a:p>
      </dgm:t>
    </dgm:pt>
    <dgm:pt modelId="{6B1441A6-42C9-48AB-8A1F-475F0961D9C9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dirty="0"/>
            <a:t>FUNCIONES</a:t>
          </a:r>
        </a:p>
      </dgm:t>
    </dgm:pt>
    <dgm:pt modelId="{08F34BD4-DFA7-449B-8531-61CA337227C5}" type="parTrans" cxnId="{8DE242BA-45B2-4C02-8F28-4611B22E2388}">
      <dgm:prSet/>
      <dgm:spPr/>
      <dgm:t>
        <a:bodyPr/>
        <a:lstStyle/>
        <a:p>
          <a:endParaRPr lang="es-ES"/>
        </a:p>
      </dgm:t>
    </dgm:pt>
    <dgm:pt modelId="{BB1EAC59-EC43-4CD8-8A18-E2DF4A70BE5F}" type="sibTrans" cxnId="{8DE242BA-45B2-4C02-8F28-4611B22E2388}">
      <dgm:prSet/>
      <dgm:spPr/>
      <dgm:t>
        <a:bodyPr/>
        <a:lstStyle/>
        <a:p>
          <a:endParaRPr lang="es-ES"/>
        </a:p>
      </dgm:t>
    </dgm:pt>
    <dgm:pt modelId="{F0CB5344-13A6-4511-9C23-AB33D1905CDA}">
      <dgm:prSet phldrT="[Texto]" custT="1"/>
      <dgm:spPr>
        <a:noFill/>
        <a:ln>
          <a:noFill/>
          <a:prstDash val="dash"/>
        </a:ln>
      </dgm:spPr>
      <dgm:t>
        <a:bodyPr/>
        <a:lstStyle/>
        <a:p>
          <a:pPr algn="l"/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Prevención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Detección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Respuesta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Resiliencia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gm:t>
    </dgm:pt>
    <dgm:pt modelId="{4B36B4E7-F974-44C4-8F8D-A3CF45FA0CAE}" type="parTrans" cxnId="{9AF65E95-802D-42F3-8DCA-B1631248469D}">
      <dgm:prSet/>
      <dgm:spPr/>
      <dgm:t>
        <a:bodyPr/>
        <a:lstStyle/>
        <a:p>
          <a:endParaRPr lang="es-ES"/>
        </a:p>
      </dgm:t>
    </dgm:pt>
    <dgm:pt modelId="{E247A070-32F7-411F-877C-6380F8CCF07C}" type="sibTrans" cxnId="{9AF65E95-802D-42F3-8DCA-B1631248469D}">
      <dgm:prSet/>
      <dgm:spPr/>
      <dgm:t>
        <a:bodyPr/>
        <a:lstStyle/>
        <a:p>
          <a:endParaRPr lang="es-ES"/>
        </a:p>
      </dgm:t>
    </dgm:pt>
    <dgm:pt modelId="{E2DD3D1B-7AA2-459A-9E89-F305CACA032B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gm:t>
    </dgm:pt>
    <dgm:pt modelId="{D7DAC8A3-1825-473A-B1F3-C4176BE2FC12}" type="parTrans" cxnId="{88FECAF6-AE95-40D0-BB25-27E31B8B720E}">
      <dgm:prSet/>
      <dgm:spPr/>
      <dgm:t>
        <a:bodyPr/>
        <a:lstStyle/>
        <a:p>
          <a:endParaRPr lang="es-ES"/>
        </a:p>
      </dgm:t>
    </dgm:pt>
    <dgm:pt modelId="{5C72B26B-0098-4EC2-9268-9E078B4FAFAA}" type="sibTrans" cxnId="{88FECAF6-AE95-40D0-BB25-27E31B8B720E}">
      <dgm:prSet/>
      <dgm:spPr/>
      <dgm:t>
        <a:bodyPr/>
        <a:lstStyle/>
        <a:p>
          <a:endParaRPr lang="es-ES"/>
        </a:p>
      </dgm:t>
    </dgm:pt>
    <dgm:pt modelId="{FD8A3556-9942-4423-A013-62B0820F5BC8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gm:t>
    </dgm:pt>
    <dgm:pt modelId="{A278D03A-676B-4F94-81E8-40D526AA1E65}" type="parTrans" cxnId="{C44E28DA-4FB8-414B-8883-AFEC9D2163E0}">
      <dgm:prSet/>
      <dgm:spPr/>
      <dgm:t>
        <a:bodyPr/>
        <a:lstStyle/>
        <a:p>
          <a:endParaRPr lang="es-ES"/>
        </a:p>
      </dgm:t>
    </dgm:pt>
    <dgm:pt modelId="{4ED85B4D-602F-4253-90CA-8C0D38078A32}" type="sibTrans" cxnId="{C44E28DA-4FB8-414B-8883-AFEC9D2163E0}">
      <dgm:prSet/>
      <dgm:spPr/>
      <dgm:t>
        <a:bodyPr/>
        <a:lstStyle/>
        <a:p>
          <a:endParaRPr lang="es-ES"/>
        </a:p>
      </dgm:t>
    </dgm:pt>
    <dgm:pt modelId="{DCF284C0-A6B7-4E12-954C-54239F2C1303}">
      <dgm:prSet phldrT="[Texto]" custT="1"/>
      <dgm:spPr>
        <a:solidFill>
          <a:srgbClr val="7030A0"/>
        </a:solidFill>
      </dgm:spPr>
      <dgm:t>
        <a:bodyPr/>
        <a:lstStyle/>
        <a:p>
          <a:pPr algn="l"/>
          <a:r>
            <a:rPr lang="es-ES" sz="2400" dirty="0"/>
            <a:t>2 Cyber Security</a:t>
          </a:r>
        </a:p>
      </dgm:t>
    </dgm:pt>
    <dgm:pt modelId="{3DB1642E-0E9E-41D4-A6E5-F0B82B8C0441}" type="parTrans" cxnId="{5B3DD3CA-25BA-412E-A289-E855BD36F63B}">
      <dgm:prSet/>
      <dgm:spPr/>
      <dgm:t>
        <a:bodyPr/>
        <a:lstStyle/>
        <a:p>
          <a:endParaRPr lang="es-ES"/>
        </a:p>
      </dgm:t>
    </dgm:pt>
    <dgm:pt modelId="{063EB571-B978-4836-B9CC-396652387F66}" type="sibTrans" cxnId="{5B3DD3CA-25BA-412E-A289-E855BD36F63B}">
      <dgm:prSet/>
      <dgm:spPr/>
      <dgm:t>
        <a:bodyPr/>
        <a:lstStyle/>
        <a:p>
          <a:endParaRPr lang="es-ES"/>
        </a:p>
      </dgm:t>
    </dgm:pt>
    <dgm:pt modelId="{FC5C8F6C-B10E-4696-AE4B-ECAEAC6BF073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400" dirty="0"/>
            <a:t>5 Infrastructure</a:t>
          </a:r>
        </a:p>
      </dgm:t>
    </dgm:pt>
    <dgm:pt modelId="{6C4ADE00-AA3B-4518-BC34-C72DDADCA93C}" type="parTrans" cxnId="{7DAAC82F-BC30-48F1-8581-0C18C7A0A64E}">
      <dgm:prSet/>
      <dgm:spPr/>
      <dgm:t>
        <a:bodyPr/>
        <a:lstStyle/>
        <a:p>
          <a:endParaRPr lang="es-ES"/>
        </a:p>
      </dgm:t>
    </dgm:pt>
    <dgm:pt modelId="{115FF73F-A822-4EB7-8BF6-235B3C7583A4}" type="sibTrans" cxnId="{7DAAC82F-BC30-48F1-8581-0C18C7A0A64E}">
      <dgm:prSet/>
      <dgm:spPr/>
      <dgm:t>
        <a:bodyPr/>
        <a:lstStyle/>
        <a:p>
          <a:endParaRPr lang="es-ES"/>
        </a:p>
      </dgm:t>
    </dgm:pt>
    <dgm:pt modelId="{D4BE62DB-80B4-4D03-8466-1007C554A7FA}">
      <dgm:prSet phldrT="[Texto]" custT="1"/>
      <dgm:spPr>
        <a:solidFill>
          <a:schemeClr val="accent5"/>
        </a:solidFill>
      </dgm:spPr>
      <dgm:t>
        <a:bodyPr/>
        <a:lstStyle/>
        <a:p>
          <a:pPr algn="l"/>
          <a:r>
            <a:rPr lang="es-ES" sz="2400" dirty="0"/>
            <a:t>6 Development</a:t>
          </a:r>
        </a:p>
      </dgm:t>
    </dgm:pt>
    <dgm:pt modelId="{DD8AFB82-AF10-4A84-BD39-F60FE74256B4}" type="parTrans" cxnId="{8468B568-85BE-48E9-A5C6-761C202BC732}">
      <dgm:prSet/>
      <dgm:spPr/>
      <dgm:t>
        <a:bodyPr/>
        <a:lstStyle/>
        <a:p>
          <a:endParaRPr lang="es-ES"/>
        </a:p>
      </dgm:t>
    </dgm:pt>
    <dgm:pt modelId="{F29183E1-D535-47B1-B09A-79A6C595E628}" type="sibTrans" cxnId="{8468B568-85BE-48E9-A5C6-761C202BC732}">
      <dgm:prSet/>
      <dgm:spPr/>
      <dgm:t>
        <a:bodyPr/>
        <a:lstStyle/>
        <a:p>
          <a:endParaRPr lang="es-ES"/>
        </a:p>
      </dgm:t>
    </dgm:pt>
    <dgm:pt modelId="{2D4B959D-8A45-47D5-87A3-BE3728E560E4}">
      <dgm:prSet phldrT="[Texto]" custT="1"/>
      <dgm:spPr>
        <a:solidFill>
          <a:schemeClr val="accent4"/>
        </a:solidFill>
      </dgm:spPr>
      <dgm:t>
        <a:bodyPr/>
        <a:lstStyle/>
        <a:p>
          <a:pPr algn="l"/>
          <a:r>
            <a:rPr lang="es-ES" sz="2400" dirty="0"/>
            <a:t>7 Operations</a:t>
          </a:r>
        </a:p>
      </dgm:t>
    </dgm:pt>
    <dgm:pt modelId="{568883D5-80AE-4801-B8B3-B91E3F0D8C77}" type="parTrans" cxnId="{46233C49-C6FD-438E-8C31-F642DD539228}">
      <dgm:prSet/>
      <dgm:spPr/>
      <dgm:t>
        <a:bodyPr/>
        <a:lstStyle/>
        <a:p>
          <a:endParaRPr lang="es-ES"/>
        </a:p>
      </dgm:t>
    </dgm:pt>
    <dgm:pt modelId="{5C307575-1627-499D-A59E-628147E5DB6C}" type="sibTrans" cxnId="{46233C49-C6FD-438E-8C31-F642DD539228}">
      <dgm:prSet/>
      <dgm:spPr/>
      <dgm:t>
        <a:bodyPr/>
        <a:lstStyle/>
        <a:p>
          <a:endParaRPr lang="es-ES"/>
        </a:p>
      </dgm:t>
    </dgm:pt>
    <dgm:pt modelId="{8EE96F46-43D8-47B5-9D6E-05D096B6BB69}">
      <dgm:prSet phldrT="[Texto]" custT="1"/>
      <dgm:spPr>
        <a:solidFill>
          <a:schemeClr val="accent1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1 Compliance</a:t>
          </a:r>
        </a:p>
      </dgm:t>
    </dgm:pt>
    <dgm:pt modelId="{8C7BD315-D9C1-4F67-B091-28436E6A2060}" type="parTrans" cxnId="{8467DCC5-6643-441C-BA28-D69E78E2CF7F}">
      <dgm:prSet/>
      <dgm:spPr/>
      <dgm:t>
        <a:bodyPr/>
        <a:lstStyle/>
        <a:p>
          <a:endParaRPr lang="es-ES"/>
        </a:p>
      </dgm:t>
    </dgm:pt>
    <dgm:pt modelId="{EE84D86A-4D04-4289-929D-236FC12FE773}" type="sibTrans" cxnId="{8467DCC5-6643-441C-BA28-D69E78E2CF7F}">
      <dgm:prSet/>
      <dgm:spPr/>
      <dgm:t>
        <a:bodyPr/>
        <a:lstStyle/>
        <a:p>
          <a:endParaRPr lang="es-ES"/>
        </a:p>
      </dgm:t>
    </dgm:pt>
    <dgm:pt modelId="{78F56DE7-56BE-46A1-883B-FFC013401691}" type="pres">
      <dgm:prSet presAssocID="{F204B375-E432-491C-B317-E0CFBB0B1CB3}" presName="theList" presStyleCnt="0">
        <dgm:presLayoutVars>
          <dgm:dir/>
          <dgm:animLvl val="lvl"/>
          <dgm:resizeHandles val="exact"/>
        </dgm:presLayoutVars>
      </dgm:prSet>
      <dgm:spPr/>
    </dgm:pt>
    <dgm:pt modelId="{368652EE-D7AF-434A-BDC6-FAE2709CFEDA}" type="pres">
      <dgm:prSet presAssocID="{617510CF-EBBC-438F-848A-3292E685F6F6}" presName="compNode" presStyleCnt="0"/>
      <dgm:spPr/>
    </dgm:pt>
    <dgm:pt modelId="{40E0167C-FED4-4A88-858C-99CCC245FE6D}" type="pres">
      <dgm:prSet presAssocID="{617510CF-EBBC-438F-848A-3292E685F6F6}" presName="aNode" presStyleLbl="bgShp" presStyleIdx="0" presStyleCnt="3" custScaleX="173676"/>
      <dgm:spPr/>
    </dgm:pt>
    <dgm:pt modelId="{968EEAC2-B675-47FC-9364-2A95E0BF0547}" type="pres">
      <dgm:prSet presAssocID="{617510CF-EBBC-438F-848A-3292E685F6F6}" presName="textNode" presStyleLbl="bgShp" presStyleIdx="0" presStyleCnt="3"/>
      <dgm:spPr/>
    </dgm:pt>
    <dgm:pt modelId="{6FDD02CE-1B6A-4123-B087-80342E314289}" type="pres">
      <dgm:prSet presAssocID="{617510CF-EBBC-438F-848A-3292E685F6F6}" presName="compChildNode" presStyleCnt="0"/>
      <dgm:spPr/>
    </dgm:pt>
    <dgm:pt modelId="{183AFF36-A7F9-45DE-B0D6-097AAC260197}" type="pres">
      <dgm:prSet presAssocID="{617510CF-EBBC-438F-848A-3292E685F6F6}" presName="theInnerList" presStyleCnt="0"/>
      <dgm:spPr/>
    </dgm:pt>
    <dgm:pt modelId="{7AA399AB-355C-4204-80D3-7AECFDFF999E}" type="pres">
      <dgm:prSet presAssocID="{8EE96F46-43D8-47B5-9D6E-05D096B6BB69}" presName="childNode" presStyleLbl="node1" presStyleIdx="0" presStyleCnt="9" custScaleX="181268" custLinFactY="-18256" custLinFactNeighborY="-100000">
        <dgm:presLayoutVars>
          <dgm:bulletEnabled val="1"/>
        </dgm:presLayoutVars>
      </dgm:prSet>
      <dgm:spPr/>
    </dgm:pt>
    <dgm:pt modelId="{1CEA8E52-8382-4F40-95A2-75BEB2A0AB73}" type="pres">
      <dgm:prSet presAssocID="{8EE96F46-43D8-47B5-9D6E-05D096B6BB69}" presName="aSpace2" presStyleCnt="0"/>
      <dgm:spPr/>
    </dgm:pt>
    <dgm:pt modelId="{3E591A46-0D94-4C22-A397-E0312A3D1145}" type="pres">
      <dgm:prSet presAssocID="{AF8B5F44-5CD0-4F68-BFB8-7E8C7977EE56}" presName="childNode" presStyleLbl="node1" presStyleIdx="1" presStyleCnt="9" custScaleX="181268" custLinFactY="66908" custLinFactNeighborY="100000">
        <dgm:presLayoutVars>
          <dgm:bulletEnabled val="1"/>
        </dgm:presLayoutVars>
      </dgm:prSet>
      <dgm:spPr/>
    </dgm:pt>
    <dgm:pt modelId="{C087CD76-EF4F-4F89-9FC2-E00D533C5527}" type="pres">
      <dgm:prSet presAssocID="{AF8B5F44-5CD0-4F68-BFB8-7E8C7977EE56}" presName="aSpace2" presStyleCnt="0"/>
      <dgm:spPr/>
    </dgm:pt>
    <dgm:pt modelId="{9824309B-737B-4D15-89C6-88620A17313F}" type="pres">
      <dgm:prSet presAssocID="{762570F4-3939-43AD-8AC4-1ECCC30BE75D}" presName="childNode" presStyleLbl="node1" presStyleIdx="2" presStyleCnt="9" custScaleX="181268" custLinFactY="66908" custLinFactNeighborY="100000">
        <dgm:presLayoutVars>
          <dgm:bulletEnabled val="1"/>
        </dgm:presLayoutVars>
      </dgm:prSet>
      <dgm:spPr/>
    </dgm:pt>
    <dgm:pt modelId="{54C65FBD-1135-4181-B72F-0C47EB544C68}" type="pres">
      <dgm:prSet presAssocID="{762570F4-3939-43AD-8AC4-1ECCC30BE75D}" presName="aSpace2" presStyleCnt="0"/>
      <dgm:spPr/>
    </dgm:pt>
    <dgm:pt modelId="{FC792778-402A-4259-8E6E-FF2028304AB6}" type="pres">
      <dgm:prSet presAssocID="{DCF284C0-A6B7-4E12-954C-54239F2C1303}" presName="childNode" presStyleLbl="node1" presStyleIdx="3" presStyleCnt="9" custScaleX="181268" custLinFactY="-216424" custLinFactNeighborX="-76" custLinFactNeighborY="-300000">
        <dgm:presLayoutVars>
          <dgm:bulletEnabled val="1"/>
        </dgm:presLayoutVars>
      </dgm:prSet>
      <dgm:spPr/>
    </dgm:pt>
    <dgm:pt modelId="{BDCE6304-FF4D-4FB2-9FE2-0CDE26174508}" type="pres">
      <dgm:prSet presAssocID="{DCF284C0-A6B7-4E12-954C-54239F2C1303}" presName="aSpace2" presStyleCnt="0"/>
      <dgm:spPr/>
    </dgm:pt>
    <dgm:pt modelId="{84D55724-BBA1-4FE6-932B-88A7C58FF3B0}" type="pres">
      <dgm:prSet presAssocID="{FC5C8F6C-B10E-4696-AE4B-ECAEAC6BF073}" presName="childNode" presStyleLbl="node1" presStyleIdx="4" presStyleCnt="9" custScaleX="181268" custLinFactY="-18256" custLinFactNeighborY="-100000">
        <dgm:presLayoutVars>
          <dgm:bulletEnabled val="1"/>
        </dgm:presLayoutVars>
      </dgm:prSet>
      <dgm:spPr/>
    </dgm:pt>
    <dgm:pt modelId="{71D38BCA-9C76-491E-A66E-968A1F99BA14}" type="pres">
      <dgm:prSet presAssocID="{FC5C8F6C-B10E-4696-AE4B-ECAEAC6BF073}" presName="aSpace2" presStyleCnt="0"/>
      <dgm:spPr/>
    </dgm:pt>
    <dgm:pt modelId="{E97B479E-3F0B-43AA-AFFB-A4495597DFD4}" type="pres">
      <dgm:prSet presAssocID="{D4BE62DB-80B4-4D03-8466-1007C554A7FA}" presName="childNode" presStyleLbl="node1" presStyleIdx="5" presStyleCnt="9" custScaleX="181268" custLinFactY="-18256" custLinFactNeighborY="-100000">
        <dgm:presLayoutVars>
          <dgm:bulletEnabled val="1"/>
        </dgm:presLayoutVars>
      </dgm:prSet>
      <dgm:spPr/>
    </dgm:pt>
    <dgm:pt modelId="{8034903D-FCA7-4EAB-8179-E4B0D88E7CD3}" type="pres">
      <dgm:prSet presAssocID="{D4BE62DB-80B4-4D03-8466-1007C554A7FA}" presName="aSpace2" presStyleCnt="0"/>
      <dgm:spPr/>
    </dgm:pt>
    <dgm:pt modelId="{5B071783-289B-483B-84CF-31FC62E5C8D5}" type="pres">
      <dgm:prSet presAssocID="{2D4B959D-8A45-47D5-87A3-BE3728E560E4}" presName="childNode" presStyleLbl="node1" presStyleIdx="6" presStyleCnt="9" custScaleX="181268" custLinFactY="-18256" custLinFactNeighborY="-100000">
        <dgm:presLayoutVars>
          <dgm:bulletEnabled val="1"/>
        </dgm:presLayoutVars>
      </dgm:prSet>
      <dgm:spPr/>
    </dgm:pt>
    <dgm:pt modelId="{41EFC72D-1E3E-4D27-B8CE-B38E9C8CA320}" type="pres">
      <dgm:prSet presAssocID="{617510CF-EBBC-438F-848A-3292E685F6F6}" presName="aSpace" presStyleCnt="0"/>
      <dgm:spPr/>
    </dgm:pt>
    <dgm:pt modelId="{70484B74-718F-4441-B105-3ACB48631C1A}" type="pres">
      <dgm:prSet presAssocID="{6B1441A6-42C9-48AB-8A1F-475F0961D9C9}" presName="compNode" presStyleCnt="0"/>
      <dgm:spPr/>
    </dgm:pt>
    <dgm:pt modelId="{76C269B4-E573-4082-B332-7874042342EA}" type="pres">
      <dgm:prSet presAssocID="{6B1441A6-42C9-48AB-8A1F-475F0961D9C9}" presName="aNode" presStyleLbl="bgShp" presStyleIdx="1" presStyleCnt="3" custScaleX="200231"/>
      <dgm:spPr>
        <a:xfrm>
          <a:off x="3161267" y="0"/>
          <a:ext cx="3042012" cy="5418667"/>
        </a:xfrm>
        <a:prstGeom prst="roundRect">
          <a:avLst>
            <a:gd name="adj" fmla="val 10000"/>
          </a:avLst>
        </a:prstGeom>
      </dgm:spPr>
    </dgm:pt>
    <dgm:pt modelId="{D2E20C87-F0A8-4BBE-AE0E-797C2EB0C3A3}" type="pres">
      <dgm:prSet presAssocID="{6B1441A6-42C9-48AB-8A1F-475F0961D9C9}" presName="textNode" presStyleLbl="bgShp" presStyleIdx="1" presStyleCnt="3"/>
      <dgm:spPr/>
    </dgm:pt>
    <dgm:pt modelId="{977EA48A-3067-49BB-8E71-7119C731A1F7}" type="pres">
      <dgm:prSet presAssocID="{6B1441A6-42C9-48AB-8A1F-475F0961D9C9}" presName="compChildNode" presStyleCnt="0"/>
      <dgm:spPr/>
    </dgm:pt>
    <dgm:pt modelId="{5C2E230C-C9DE-48F2-827B-366042560636}" type="pres">
      <dgm:prSet presAssocID="{6B1441A6-42C9-48AB-8A1F-475F0961D9C9}" presName="theInnerList" presStyleCnt="0"/>
      <dgm:spPr/>
    </dgm:pt>
    <dgm:pt modelId="{2D5D52D8-9B81-4768-A7CB-E93EC92A7460}" type="pres">
      <dgm:prSet presAssocID="{F0CB5344-13A6-4511-9C23-AB33D1905CDA}" presName="childNode" presStyleLbl="node1" presStyleIdx="7" presStyleCnt="9" custScaleX="257231" custScaleY="109683" custLinFactNeighborX="2866">
        <dgm:presLayoutVars>
          <dgm:bulletEnabled val="1"/>
        </dgm:presLayoutVars>
      </dgm:prSet>
      <dgm:spPr/>
    </dgm:pt>
    <dgm:pt modelId="{01CB5631-17B0-4F59-BE6C-15D8E8BA7E59}" type="pres">
      <dgm:prSet presAssocID="{6B1441A6-42C9-48AB-8A1F-475F0961D9C9}" presName="aSpace" presStyleCnt="0"/>
      <dgm:spPr/>
    </dgm:pt>
    <dgm:pt modelId="{5DEA6320-8FB1-4AA4-934B-BA3114895C02}" type="pres">
      <dgm:prSet presAssocID="{E2DD3D1B-7AA2-459A-9E89-F305CACA032B}" presName="compNode" presStyleCnt="0"/>
      <dgm:spPr/>
    </dgm:pt>
    <dgm:pt modelId="{8C82A9E5-7D21-4DCD-BEA4-1B77075DE21E}" type="pres">
      <dgm:prSet presAssocID="{E2DD3D1B-7AA2-459A-9E89-F305CACA032B}" presName="aNode" presStyleLbl="bgShp" presStyleIdx="2" presStyleCnt="3" custScaleX="249058"/>
      <dgm:spPr>
        <a:xfrm>
          <a:off x="6386129" y="0"/>
          <a:ext cx="2911725" cy="5418667"/>
        </a:xfrm>
        <a:prstGeom prst="roundRect">
          <a:avLst>
            <a:gd name="adj" fmla="val 10000"/>
          </a:avLst>
        </a:prstGeom>
      </dgm:spPr>
    </dgm:pt>
    <dgm:pt modelId="{FCFAA177-D9CC-452C-8A31-855A4B232633}" type="pres">
      <dgm:prSet presAssocID="{E2DD3D1B-7AA2-459A-9E89-F305CACA032B}" presName="textNode" presStyleLbl="bgShp" presStyleIdx="2" presStyleCnt="3"/>
      <dgm:spPr/>
    </dgm:pt>
    <dgm:pt modelId="{D445C678-73C6-46CA-9E7B-F6021C02609B}" type="pres">
      <dgm:prSet presAssocID="{E2DD3D1B-7AA2-459A-9E89-F305CACA032B}" presName="compChildNode" presStyleCnt="0"/>
      <dgm:spPr/>
    </dgm:pt>
    <dgm:pt modelId="{AB0EC1C8-624F-4E1D-9E75-88CA28F69518}" type="pres">
      <dgm:prSet presAssocID="{E2DD3D1B-7AA2-459A-9E89-F305CACA032B}" presName="theInnerList" presStyleCnt="0"/>
      <dgm:spPr/>
    </dgm:pt>
    <dgm:pt modelId="{8338766F-F19C-452C-ACBE-1124DED4EE91}" type="pres">
      <dgm:prSet presAssocID="{FD8A3556-9942-4423-A013-62B0820F5BC8}" presName="childNode" presStyleLbl="node1" presStyleIdx="8" presStyleCnt="9" custScaleX="321959" custScaleY="131158" custLinFactNeighborX="153" custLinFactNeighborY="-5136">
        <dgm:presLayoutVars>
          <dgm:bulletEnabled val="1"/>
        </dgm:presLayoutVars>
      </dgm:prSet>
      <dgm:spPr/>
    </dgm:pt>
  </dgm:ptLst>
  <dgm:cxnLst>
    <dgm:cxn modelId="{D9D08009-D1B5-4822-9056-6479EFC3BCDE}" srcId="{617510CF-EBBC-438F-848A-3292E685F6F6}" destId="{AF8B5F44-5CD0-4F68-BFB8-7E8C7977EE56}" srcOrd="1" destOrd="0" parTransId="{3CB7283E-401B-4BBD-BB2C-4728E935A328}" sibTransId="{4203FAF8-BAB8-454A-8075-13C8CC6948AF}"/>
    <dgm:cxn modelId="{21E5F309-7CAC-482A-A8EE-8F40149E67E9}" type="presOf" srcId="{6B1441A6-42C9-48AB-8A1F-475F0961D9C9}" destId="{D2E20C87-F0A8-4BBE-AE0E-797C2EB0C3A3}" srcOrd="1" destOrd="0" presId="urn:microsoft.com/office/officeart/2005/8/layout/lProcess2"/>
    <dgm:cxn modelId="{9DADCA12-EA6F-4953-8869-5E9F04A29496}" srcId="{617510CF-EBBC-438F-848A-3292E685F6F6}" destId="{762570F4-3939-43AD-8AC4-1ECCC30BE75D}" srcOrd="2" destOrd="0" parTransId="{74F80BCB-B8C0-4D09-BA30-E552205F8888}" sibTransId="{A4F88485-7842-4E75-97B6-6EE83C9710A3}"/>
    <dgm:cxn modelId="{D0BA6328-52C6-467B-9353-88EC9E21318E}" type="presOf" srcId="{F204B375-E432-491C-B317-E0CFBB0B1CB3}" destId="{78F56DE7-56BE-46A1-883B-FFC013401691}" srcOrd="0" destOrd="0" presId="urn:microsoft.com/office/officeart/2005/8/layout/lProcess2"/>
    <dgm:cxn modelId="{7DAAC82F-BC30-48F1-8581-0C18C7A0A64E}" srcId="{617510CF-EBBC-438F-848A-3292E685F6F6}" destId="{FC5C8F6C-B10E-4696-AE4B-ECAEAC6BF073}" srcOrd="4" destOrd="0" parTransId="{6C4ADE00-AA3B-4518-BC34-C72DDADCA93C}" sibTransId="{115FF73F-A822-4EB7-8BF6-235B3C7583A4}"/>
    <dgm:cxn modelId="{0B089A34-6442-43C7-BBED-47398A316D94}" type="presOf" srcId="{617510CF-EBBC-438F-848A-3292E685F6F6}" destId="{968EEAC2-B675-47FC-9364-2A95E0BF0547}" srcOrd="1" destOrd="0" presId="urn:microsoft.com/office/officeart/2005/8/layout/lProcess2"/>
    <dgm:cxn modelId="{33910F5E-5757-445B-B213-A322E0AFD971}" type="presOf" srcId="{F0CB5344-13A6-4511-9C23-AB33D1905CDA}" destId="{2D5D52D8-9B81-4768-A7CB-E93EC92A7460}" srcOrd="0" destOrd="0" presId="urn:microsoft.com/office/officeart/2005/8/layout/lProcess2"/>
    <dgm:cxn modelId="{C86C5C61-126A-4AD5-A654-6BF0B73FB838}" type="presOf" srcId="{617510CF-EBBC-438F-848A-3292E685F6F6}" destId="{40E0167C-FED4-4A88-858C-99CCC245FE6D}" srcOrd="0" destOrd="0" presId="urn:microsoft.com/office/officeart/2005/8/layout/lProcess2"/>
    <dgm:cxn modelId="{8468B568-85BE-48E9-A5C6-761C202BC732}" srcId="{617510CF-EBBC-438F-848A-3292E685F6F6}" destId="{D4BE62DB-80B4-4D03-8466-1007C554A7FA}" srcOrd="5" destOrd="0" parTransId="{DD8AFB82-AF10-4A84-BD39-F60FE74256B4}" sibTransId="{F29183E1-D535-47B1-B09A-79A6C595E628}"/>
    <dgm:cxn modelId="{46233C49-C6FD-438E-8C31-F642DD539228}" srcId="{617510CF-EBBC-438F-848A-3292E685F6F6}" destId="{2D4B959D-8A45-47D5-87A3-BE3728E560E4}" srcOrd="6" destOrd="0" parTransId="{568883D5-80AE-4801-B8B3-B91E3F0D8C77}" sibTransId="{5C307575-1627-499D-A59E-628147E5DB6C}"/>
    <dgm:cxn modelId="{C710E649-16C9-4CC8-B210-AD09E83F0146}" type="presOf" srcId="{DCF284C0-A6B7-4E12-954C-54239F2C1303}" destId="{FC792778-402A-4259-8E6E-FF2028304AB6}" srcOrd="0" destOrd="0" presId="urn:microsoft.com/office/officeart/2005/8/layout/lProcess2"/>
    <dgm:cxn modelId="{CDE2C576-AAF6-4813-9F0F-C4E7BBF2E557}" srcId="{F204B375-E432-491C-B317-E0CFBB0B1CB3}" destId="{617510CF-EBBC-438F-848A-3292E685F6F6}" srcOrd="0" destOrd="0" parTransId="{4A125CFA-9086-4D64-B32E-EF1F3A37345B}" sibTransId="{93CBD815-0D9A-447B-ABA8-11AB6A5FCEDC}"/>
    <dgm:cxn modelId="{C425BC59-EC64-48D7-84BC-14B86581A956}" type="presOf" srcId="{D4BE62DB-80B4-4D03-8466-1007C554A7FA}" destId="{E97B479E-3F0B-43AA-AFFB-A4495597DFD4}" srcOrd="0" destOrd="0" presId="urn:microsoft.com/office/officeart/2005/8/layout/lProcess2"/>
    <dgm:cxn modelId="{CB558880-1342-42F5-8E54-C17B63C82E6A}" type="presOf" srcId="{FD8A3556-9942-4423-A013-62B0820F5BC8}" destId="{8338766F-F19C-452C-ACBE-1124DED4EE91}" srcOrd="0" destOrd="0" presId="urn:microsoft.com/office/officeart/2005/8/layout/lProcess2"/>
    <dgm:cxn modelId="{CE96D38D-0467-4C19-9C7F-EF534C7E765F}" type="presOf" srcId="{762570F4-3939-43AD-8AC4-1ECCC30BE75D}" destId="{9824309B-737B-4D15-89C6-88620A17313F}" srcOrd="0" destOrd="0" presId="urn:microsoft.com/office/officeart/2005/8/layout/lProcess2"/>
    <dgm:cxn modelId="{BC1ADF8F-FBFF-49EF-99AE-A6753E28E990}" type="presOf" srcId="{AF8B5F44-5CD0-4F68-BFB8-7E8C7977EE56}" destId="{3E591A46-0D94-4C22-A397-E0312A3D1145}" srcOrd="0" destOrd="0" presId="urn:microsoft.com/office/officeart/2005/8/layout/lProcess2"/>
    <dgm:cxn modelId="{9AF65E95-802D-42F3-8DCA-B1631248469D}" srcId="{6B1441A6-42C9-48AB-8A1F-475F0961D9C9}" destId="{F0CB5344-13A6-4511-9C23-AB33D1905CDA}" srcOrd="0" destOrd="0" parTransId="{4B36B4E7-F974-44C4-8F8D-A3CF45FA0CAE}" sibTransId="{E247A070-32F7-411F-877C-6380F8CCF07C}"/>
    <dgm:cxn modelId="{9EBB12AE-1D21-4B02-A8C9-2D204349DF7D}" type="presOf" srcId="{E2DD3D1B-7AA2-459A-9E89-F305CACA032B}" destId="{FCFAA177-D9CC-452C-8A31-855A4B232633}" srcOrd="1" destOrd="0" presId="urn:microsoft.com/office/officeart/2005/8/layout/lProcess2"/>
    <dgm:cxn modelId="{8DE242BA-45B2-4C02-8F28-4611B22E2388}" srcId="{F204B375-E432-491C-B317-E0CFBB0B1CB3}" destId="{6B1441A6-42C9-48AB-8A1F-475F0961D9C9}" srcOrd="1" destOrd="0" parTransId="{08F34BD4-DFA7-449B-8531-61CA337227C5}" sibTransId="{BB1EAC59-EC43-4CD8-8A18-E2DF4A70BE5F}"/>
    <dgm:cxn modelId="{8467DCC5-6643-441C-BA28-D69E78E2CF7F}" srcId="{617510CF-EBBC-438F-848A-3292E685F6F6}" destId="{8EE96F46-43D8-47B5-9D6E-05D096B6BB69}" srcOrd="0" destOrd="0" parTransId="{8C7BD315-D9C1-4F67-B091-28436E6A2060}" sibTransId="{EE84D86A-4D04-4289-929D-236FC12FE773}"/>
    <dgm:cxn modelId="{5B3DD3CA-25BA-412E-A289-E855BD36F63B}" srcId="{617510CF-EBBC-438F-848A-3292E685F6F6}" destId="{DCF284C0-A6B7-4E12-954C-54239F2C1303}" srcOrd="3" destOrd="0" parTransId="{3DB1642E-0E9E-41D4-A6E5-F0B82B8C0441}" sibTransId="{063EB571-B978-4836-B9CC-396652387F66}"/>
    <dgm:cxn modelId="{1E45A2D4-D8C9-430E-87FB-08FDFE809CFA}" type="presOf" srcId="{8EE96F46-43D8-47B5-9D6E-05D096B6BB69}" destId="{7AA399AB-355C-4204-80D3-7AECFDFF999E}" srcOrd="0" destOrd="0" presId="urn:microsoft.com/office/officeart/2005/8/layout/lProcess2"/>
    <dgm:cxn modelId="{C44E28DA-4FB8-414B-8883-AFEC9D2163E0}" srcId="{E2DD3D1B-7AA2-459A-9E89-F305CACA032B}" destId="{FD8A3556-9942-4423-A013-62B0820F5BC8}" srcOrd="0" destOrd="0" parTransId="{A278D03A-676B-4F94-81E8-40D526AA1E65}" sibTransId="{4ED85B4D-602F-4253-90CA-8C0D38078A32}"/>
    <dgm:cxn modelId="{7CD8E7DA-476D-4BCF-BE9F-596D2ED7EC5B}" type="presOf" srcId="{FC5C8F6C-B10E-4696-AE4B-ECAEAC6BF073}" destId="{84D55724-BBA1-4FE6-932B-88A7C58FF3B0}" srcOrd="0" destOrd="0" presId="urn:microsoft.com/office/officeart/2005/8/layout/lProcess2"/>
    <dgm:cxn modelId="{A74BFBE5-20B8-44AF-AF19-32DE52F781D5}" type="presOf" srcId="{E2DD3D1B-7AA2-459A-9E89-F305CACA032B}" destId="{8C82A9E5-7D21-4DCD-BEA4-1B77075DE21E}" srcOrd="0" destOrd="0" presId="urn:microsoft.com/office/officeart/2005/8/layout/lProcess2"/>
    <dgm:cxn modelId="{E8C595ED-4A93-464C-9EC2-98849DE4B696}" type="presOf" srcId="{6B1441A6-42C9-48AB-8A1F-475F0961D9C9}" destId="{76C269B4-E573-4082-B332-7874042342EA}" srcOrd="0" destOrd="0" presId="urn:microsoft.com/office/officeart/2005/8/layout/lProcess2"/>
    <dgm:cxn modelId="{5FCD95F4-ED7F-4D28-BEBD-A37109B43FE0}" type="presOf" srcId="{2D4B959D-8A45-47D5-87A3-BE3728E560E4}" destId="{5B071783-289B-483B-84CF-31FC62E5C8D5}" srcOrd="0" destOrd="0" presId="urn:microsoft.com/office/officeart/2005/8/layout/lProcess2"/>
    <dgm:cxn modelId="{88FECAF6-AE95-40D0-BB25-27E31B8B720E}" srcId="{F204B375-E432-491C-B317-E0CFBB0B1CB3}" destId="{E2DD3D1B-7AA2-459A-9E89-F305CACA032B}" srcOrd="2" destOrd="0" parTransId="{D7DAC8A3-1825-473A-B1F3-C4176BE2FC12}" sibTransId="{5C72B26B-0098-4EC2-9268-9E078B4FAFAA}"/>
    <dgm:cxn modelId="{9364DC5E-1F61-42CB-ACCE-9A6AB8422F6A}" type="presParOf" srcId="{78F56DE7-56BE-46A1-883B-FFC013401691}" destId="{368652EE-D7AF-434A-BDC6-FAE2709CFEDA}" srcOrd="0" destOrd="0" presId="urn:microsoft.com/office/officeart/2005/8/layout/lProcess2"/>
    <dgm:cxn modelId="{AAC93DAB-5298-43BD-92EA-88A3A419E368}" type="presParOf" srcId="{368652EE-D7AF-434A-BDC6-FAE2709CFEDA}" destId="{40E0167C-FED4-4A88-858C-99CCC245FE6D}" srcOrd="0" destOrd="0" presId="urn:microsoft.com/office/officeart/2005/8/layout/lProcess2"/>
    <dgm:cxn modelId="{C5930A83-469F-42ED-AAB9-D3D13AA58B73}" type="presParOf" srcId="{368652EE-D7AF-434A-BDC6-FAE2709CFEDA}" destId="{968EEAC2-B675-47FC-9364-2A95E0BF0547}" srcOrd="1" destOrd="0" presId="urn:microsoft.com/office/officeart/2005/8/layout/lProcess2"/>
    <dgm:cxn modelId="{790E1CEE-6AE2-4FB0-BEF4-11FA8EB2E157}" type="presParOf" srcId="{368652EE-D7AF-434A-BDC6-FAE2709CFEDA}" destId="{6FDD02CE-1B6A-4123-B087-80342E314289}" srcOrd="2" destOrd="0" presId="urn:microsoft.com/office/officeart/2005/8/layout/lProcess2"/>
    <dgm:cxn modelId="{038453E6-2495-4BA8-A317-2F26AA76F192}" type="presParOf" srcId="{6FDD02CE-1B6A-4123-B087-80342E314289}" destId="{183AFF36-A7F9-45DE-B0D6-097AAC260197}" srcOrd="0" destOrd="0" presId="urn:microsoft.com/office/officeart/2005/8/layout/lProcess2"/>
    <dgm:cxn modelId="{253602DE-16E0-4731-BF7A-61ED03CF4645}" type="presParOf" srcId="{183AFF36-A7F9-45DE-B0D6-097AAC260197}" destId="{7AA399AB-355C-4204-80D3-7AECFDFF999E}" srcOrd="0" destOrd="0" presId="urn:microsoft.com/office/officeart/2005/8/layout/lProcess2"/>
    <dgm:cxn modelId="{282229D2-A5FA-45B0-8478-62AE1EA5392A}" type="presParOf" srcId="{183AFF36-A7F9-45DE-B0D6-097AAC260197}" destId="{1CEA8E52-8382-4F40-95A2-75BEB2A0AB73}" srcOrd="1" destOrd="0" presId="urn:microsoft.com/office/officeart/2005/8/layout/lProcess2"/>
    <dgm:cxn modelId="{7792A571-9E3E-4E45-8CA8-55329DAA4AE9}" type="presParOf" srcId="{183AFF36-A7F9-45DE-B0D6-097AAC260197}" destId="{3E591A46-0D94-4C22-A397-E0312A3D1145}" srcOrd="2" destOrd="0" presId="urn:microsoft.com/office/officeart/2005/8/layout/lProcess2"/>
    <dgm:cxn modelId="{283FF956-033F-4DD5-883D-22E1C5A024FA}" type="presParOf" srcId="{183AFF36-A7F9-45DE-B0D6-097AAC260197}" destId="{C087CD76-EF4F-4F89-9FC2-E00D533C5527}" srcOrd="3" destOrd="0" presId="urn:microsoft.com/office/officeart/2005/8/layout/lProcess2"/>
    <dgm:cxn modelId="{439BE406-6397-4876-97CF-C8F790CA3E05}" type="presParOf" srcId="{183AFF36-A7F9-45DE-B0D6-097AAC260197}" destId="{9824309B-737B-4D15-89C6-88620A17313F}" srcOrd="4" destOrd="0" presId="urn:microsoft.com/office/officeart/2005/8/layout/lProcess2"/>
    <dgm:cxn modelId="{CCB0D473-6AF2-4D5C-A420-50ACD0858C46}" type="presParOf" srcId="{183AFF36-A7F9-45DE-B0D6-097AAC260197}" destId="{54C65FBD-1135-4181-B72F-0C47EB544C68}" srcOrd="5" destOrd="0" presId="urn:microsoft.com/office/officeart/2005/8/layout/lProcess2"/>
    <dgm:cxn modelId="{DF491FE3-990E-44F7-BD21-F526362C2011}" type="presParOf" srcId="{183AFF36-A7F9-45DE-B0D6-097AAC260197}" destId="{FC792778-402A-4259-8E6E-FF2028304AB6}" srcOrd="6" destOrd="0" presId="urn:microsoft.com/office/officeart/2005/8/layout/lProcess2"/>
    <dgm:cxn modelId="{55038129-C519-4CC8-8EA3-60EE496A3CE5}" type="presParOf" srcId="{183AFF36-A7F9-45DE-B0D6-097AAC260197}" destId="{BDCE6304-FF4D-4FB2-9FE2-0CDE26174508}" srcOrd="7" destOrd="0" presId="urn:microsoft.com/office/officeart/2005/8/layout/lProcess2"/>
    <dgm:cxn modelId="{E17D6931-B3CB-4CE6-BB0C-81A2CCD6C07C}" type="presParOf" srcId="{183AFF36-A7F9-45DE-B0D6-097AAC260197}" destId="{84D55724-BBA1-4FE6-932B-88A7C58FF3B0}" srcOrd="8" destOrd="0" presId="urn:microsoft.com/office/officeart/2005/8/layout/lProcess2"/>
    <dgm:cxn modelId="{83F8EDBE-7625-4A7B-95E3-92C09328FD60}" type="presParOf" srcId="{183AFF36-A7F9-45DE-B0D6-097AAC260197}" destId="{71D38BCA-9C76-491E-A66E-968A1F99BA14}" srcOrd="9" destOrd="0" presId="urn:microsoft.com/office/officeart/2005/8/layout/lProcess2"/>
    <dgm:cxn modelId="{1CC85445-7606-4D91-8878-18B2F86884DB}" type="presParOf" srcId="{183AFF36-A7F9-45DE-B0D6-097AAC260197}" destId="{E97B479E-3F0B-43AA-AFFB-A4495597DFD4}" srcOrd="10" destOrd="0" presId="urn:microsoft.com/office/officeart/2005/8/layout/lProcess2"/>
    <dgm:cxn modelId="{92D554DA-0263-4463-9C26-7634C842F761}" type="presParOf" srcId="{183AFF36-A7F9-45DE-B0D6-097AAC260197}" destId="{8034903D-FCA7-4EAB-8179-E4B0D88E7CD3}" srcOrd="11" destOrd="0" presId="urn:microsoft.com/office/officeart/2005/8/layout/lProcess2"/>
    <dgm:cxn modelId="{FFAAE30A-7E4E-4118-8F6D-CFB4C9B93315}" type="presParOf" srcId="{183AFF36-A7F9-45DE-B0D6-097AAC260197}" destId="{5B071783-289B-483B-84CF-31FC62E5C8D5}" srcOrd="12" destOrd="0" presId="urn:microsoft.com/office/officeart/2005/8/layout/lProcess2"/>
    <dgm:cxn modelId="{9A1212C2-584A-4A4D-A5CE-216E0170FDC7}" type="presParOf" srcId="{78F56DE7-56BE-46A1-883B-FFC013401691}" destId="{41EFC72D-1E3E-4D27-B8CE-B38E9C8CA320}" srcOrd="1" destOrd="0" presId="urn:microsoft.com/office/officeart/2005/8/layout/lProcess2"/>
    <dgm:cxn modelId="{10E00CD7-C50D-4B64-8FA5-4C3066234383}" type="presParOf" srcId="{78F56DE7-56BE-46A1-883B-FFC013401691}" destId="{70484B74-718F-4441-B105-3ACB48631C1A}" srcOrd="2" destOrd="0" presId="urn:microsoft.com/office/officeart/2005/8/layout/lProcess2"/>
    <dgm:cxn modelId="{542FF5BD-80BA-4679-AC17-E84F0C0B7099}" type="presParOf" srcId="{70484B74-718F-4441-B105-3ACB48631C1A}" destId="{76C269B4-E573-4082-B332-7874042342EA}" srcOrd="0" destOrd="0" presId="urn:microsoft.com/office/officeart/2005/8/layout/lProcess2"/>
    <dgm:cxn modelId="{F6CE4317-403C-4384-A9A8-FC31F6C30EF5}" type="presParOf" srcId="{70484B74-718F-4441-B105-3ACB48631C1A}" destId="{D2E20C87-F0A8-4BBE-AE0E-797C2EB0C3A3}" srcOrd="1" destOrd="0" presId="urn:microsoft.com/office/officeart/2005/8/layout/lProcess2"/>
    <dgm:cxn modelId="{A2D18455-8BF2-4359-8D94-215DC3BBB4C0}" type="presParOf" srcId="{70484B74-718F-4441-B105-3ACB48631C1A}" destId="{977EA48A-3067-49BB-8E71-7119C731A1F7}" srcOrd="2" destOrd="0" presId="urn:microsoft.com/office/officeart/2005/8/layout/lProcess2"/>
    <dgm:cxn modelId="{8035F331-64AA-444D-B554-F8E042DD85A7}" type="presParOf" srcId="{977EA48A-3067-49BB-8E71-7119C731A1F7}" destId="{5C2E230C-C9DE-48F2-827B-366042560636}" srcOrd="0" destOrd="0" presId="urn:microsoft.com/office/officeart/2005/8/layout/lProcess2"/>
    <dgm:cxn modelId="{86553E34-FA6C-4896-A690-B9987FC0A561}" type="presParOf" srcId="{5C2E230C-C9DE-48F2-827B-366042560636}" destId="{2D5D52D8-9B81-4768-A7CB-E93EC92A7460}" srcOrd="0" destOrd="0" presId="urn:microsoft.com/office/officeart/2005/8/layout/lProcess2"/>
    <dgm:cxn modelId="{526E6511-5B89-4597-903F-BEB472EA2355}" type="presParOf" srcId="{78F56DE7-56BE-46A1-883B-FFC013401691}" destId="{01CB5631-17B0-4F59-BE6C-15D8E8BA7E59}" srcOrd="3" destOrd="0" presId="urn:microsoft.com/office/officeart/2005/8/layout/lProcess2"/>
    <dgm:cxn modelId="{98102BEF-4999-46D8-BD65-21E9B0056FFA}" type="presParOf" srcId="{78F56DE7-56BE-46A1-883B-FFC013401691}" destId="{5DEA6320-8FB1-4AA4-934B-BA3114895C02}" srcOrd="4" destOrd="0" presId="urn:microsoft.com/office/officeart/2005/8/layout/lProcess2"/>
    <dgm:cxn modelId="{91A8F908-6099-4D37-8F0A-2D3299CF3CA2}" type="presParOf" srcId="{5DEA6320-8FB1-4AA4-934B-BA3114895C02}" destId="{8C82A9E5-7D21-4DCD-BEA4-1B77075DE21E}" srcOrd="0" destOrd="0" presId="urn:microsoft.com/office/officeart/2005/8/layout/lProcess2"/>
    <dgm:cxn modelId="{9D53D749-EC8C-4794-86DA-9223B11B5DEE}" type="presParOf" srcId="{5DEA6320-8FB1-4AA4-934B-BA3114895C02}" destId="{FCFAA177-D9CC-452C-8A31-855A4B232633}" srcOrd="1" destOrd="0" presId="urn:microsoft.com/office/officeart/2005/8/layout/lProcess2"/>
    <dgm:cxn modelId="{1C82E3E7-568F-4FFC-9557-247783B5644D}" type="presParOf" srcId="{5DEA6320-8FB1-4AA4-934B-BA3114895C02}" destId="{D445C678-73C6-46CA-9E7B-F6021C02609B}" srcOrd="2" destOrd="0" presId="urn:microsoft.com/office/officeart/2005/8/layout/lProcess2"/>
    <dgm:cxn modelId="{28918067-A3B6-4463-9ECF-63962D100A27}" type="presParOf" srcId="{D445C678-73C6-46CA-9E7B-F6021C02609B}" destId="{AB0EC1C8-624F-4E1D-9E75-88CA28F69518}" srcOrd="0" destOrd="0" presId="urn:microsoft.com/office/officeart/2005/8/layout/lProcess2"/>
    <dgm:cxn modelId="{77B8B9A8-7913-40D6-B2ED-512E4A19A3C3}" type="presParOf" srcId="{AB0EC1C8-624F-4E1D-9E75-88CA28F69518}" destId="{8338766F-F19C-452C-ACBE-1124DED4EE9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4B375-E432-491C-B317-E0CFBB0B1CB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7510CF-EBBC-438F-848A-3292E685F6F6}">
      <dgm:prSet phldrT="[Texto]" custT="1"/>
      <dgm:spPr>
        <a:noFill/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600" dirty="0"/>
            <a:t>ÁREAS</a:t>
          </a:r>
        </a:p>
      </dgm:t>
    </dgm:pt>
    <dgm:pt modelId="{4A125CFA-9086-4D64-B32E-EF1F3A37345B}" type="parTrans" cxnId="{CDE2C576-AAF6-4813-9F0F-C4E7BBF2E557}">
      <dgm:prSet/>
      <dgm:spPr/>
      <dgm:t>
        <a:bodyPr/>
        <a:lstStyle/>
        <a:p>
          <a:endParaRPr lang="es-ES"/>
        </a:p>
      </dgm:t>
    </dgm:pt>
    <dgm:pt modelId="{93CBD815-0D9A-447B-ABA8-11AB6A5FCEDC}" type="sibTrans" cxnId="{CDE2C576-AAF6-4813-9F0F-C4E7BBF2E557}">
      <dgm:prSet/>
      <dgm:spPr/>
      <dgm:t>
        <a:bodyPr/>
        <a:lstStyle/>
        <a:p>
          <a:endParaRPr lang="es-ES"/>
        </a:p>
      </dgm:t>
    </dgm:pt>
    <dgm:pt modelId="{AF8B5F44-5CD0-4F68-BFB8-7E8C7977EE56}">
      <dgm:prSet phldrT="[Texto]" custT="1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3 Business</a:t>
          </a:r>
        </a:p>
      </dgm:t>
    </dgm:pt>
    <dgm:pt modelId="{3CB7283E-401B-4BBD-BB2C-4728E935A328}" type="parTrans" cxnId="{D9D08009-D1B5-4822-9056-6479EFC3BCDE}">
      <dgm:prSet/>
      <dgm:spPr/>
      <dgm:t>
        <a:bodyPr/>
        <a:lstStyle/>
        <a:p>
          <a:endParaRPr lang="es-ES"/>
        </a:p>
      </dgm:t>
    </dgm:pt>
    <dgm:pt modelId="{4203FAF8-BAB8-454A-8075-13C8CC6948AF}" type="sibTrans" cxnId="{D9D08009-D1B5-4822-9056-6479EFC3BCDE}">
      <dgm:prSet/>
      <dgm:spPr/>
      <dgm:t>
        <a:bodyPr/>
        <a:lstStyle/>
        <a:p>
          <a:endParaRPr lang="es-ES"/>
        </a:p>
      </dgm:t>
    </dgm:pt>
    <dgm:pt modelId="{762570F4-3939-43AD-8AC4-1ECCC30BE75D}">
      <dgm:prSet phldrT="[Texto]" custT="1"/>
      <dgm:spPr>
        <a:solidFill>
          <a:schemeClr val="accent2"/>
        </a:solidFill>
      </dgm:spPr>
      <dgm:t>
        <a:bodyPr/>
        <a:lstStyle/>
        <a:p>
          <a:pPr algn="l"/>
          <a:r>
            <a:rPr lang="es-ES" sz="2400" dirty="0"/>
            <a:t>4 Data</a:t>
          </a:r>
        </a:p>
      </dgm:t>
    </dgm:pt>
    <dgm:pt modelId="{74F80BCB-B8C0-4D09-BA30-E552205F8888}" type="parTrans" cxnId="{9DADCA12-EA6F-4953-8869-5E9F04A29496}">
      <dgm:prSet/>
      <dgm:spPr/>
      <dgm:t>
        <a:bodyPr/>
        <a:lstStyle/>
        <a:p>
          <a:endParaRPr lang="es-ES"/>
        </a:p>
      </dgm:t>
    </dgm:pt>
    <dgm:pt modelId="{A4F88485-7842-4E75-97B6-6EE83C9710A3}" type="sibTrans" cxnId="{9DADCA12-EA6F-4953-8869-5E9F04A29496}">
      <dgm:prSet/>
      <dgm:spPr/>
      <dgm:t>
        <a:bodyPr/>
        <a:lstStyle/>
        <a:p>
          <a:endParaRPr lang="es-ES"/>
        </a:p>
      </dgm:t>
    </dgm:pt>
    <dgm:pt modelId="{6B1441A6-42C9-48AB-8A1F-475F0961D9C9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dirty="0"/>
            <a:t>FUNCIONES</a:t>
          </a:r>
        </a:p>
      </dgm:t>
    </dgm:pt>
    <dgm:pt modelId="{08F34BD4-DFA7-449B-8531-61CA337227C5}" type="parTrans" cxnId="{8DE242BA-45B2-4C02-8F28-4611B22E2388}">
      <dgm:prSet/>
      <dgm:spPr/>
      <dgm:t>
        <a:bodyPr/>
        <a:lstStyle/>
        <a:p>
          <a:endParaRPr lang="es-ES"/>
        </a:p>
      </dgm:t>
    </dgm:pt>
    <dgm:pt modelId="{BB1EAC59-EC43-4CD8-8A18-E2DF4A70BE5F}" type="sibTrans" cxnId="{8DE242BA-45B2-4C02-8F28-4611B22E2388}">
      <dgm:prSet/>
      <dgm:spPr/>
      <dgm:t>
        <a:bodyPr/>
        <a:lstStyle/>
        <a:p>
          <a:endParaRPr lang="es-ES"/>
        </a:p>
      </dgm:t>
    </dgm:pt>
    <dgm:pt modelId="{F0CB5344-13A6-4511-9C23-AB33D1905CDA}">
      <dgm:prSet phldrT="[Texto]" custT="1"/>
      <dgm:spPr>
        <a:noFill/>
        <a:ln>
          <a:noFill/>
          <a:prstDash val="dash"/>
        </a:ln>
      </dgm:spPr>
      <dgm:t>
        <a:bodyPr/>
        <a:lstStyle/>
        <a:p>
          <a:pPr algn="l"/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Policies and standards: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Risks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Assessments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Manufacturers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Business development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Presales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Data lifecycle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Data analysis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Prevention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Detection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Response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Resilience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gm:t>
    </dgm:pt>
    <dgm:pt modelId="{4B36B4E7-F974-44C4-8F8D-A3CF45FA0CAE}" type="parTrans" cxnId="{9AF65E95-802D-42F3-8DCA-B1631248469D}">
      <dgm:prSet/>
      <dgm:spPr/>
      <dgm:t>
        <a:bodyPr/>
        <a:lstStyle/>
        <a:p>
          <a:endParaRPr lang="es-ES"/>
        </a:p>
      </dgm:t>
    </dgm:pt>
    <dgm:pt modelId="{E247A070-32F7-411F-877C-6380F8CCF07C}" type="sibTrans" cxnId="{9AF65E95-802D-42F3-8DCA-B1631248469D}">
      <dgm:prSet/>
      <dgm:spPr/>
      <dgm:t>
        <a:bodyPr/>
        <a:lstStyle/>
        <a:p>
          <a:endParaRPr lang="es-ES"/>
        </a:p>
      </dgm:t>
    </dgm:pt>
    <dgm:pt modelId="{E2DD3D1B-7AA2-459A-9E89-F305CACA032B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gm:t>
    </dgm:pt>
    <dgm:pt modelId="{D7DAC8A3-1825-473A-B1F3-C4176BE2FC12}" type="parTrans" cxnId="{88FECAF6-AE95-40D0-BB25-27E31B8B720E}">
      <dgm:prSet/>
      <dgm:spPr/>
      <dgm:t>
        <a:bodyPr/>
        <a:lstStyle/>
        <a:p>
          <a:endParaRPr lang="es-ES"/>
        </a:p>
      </dgm:t>
    </dgm:pt>
    <dgm:pt modelId="{5C72B26B-0098-4EC2-9268-9E078B4FAFAA}" type="sibTrans" cxnId="{88FECAF6-AE95-40D0-BB25-27E31B8B720E}">
      <dgm:prSet/>
      <dgm:spPr/>
      <dgm:t>
        <a:bodyPr/>
        <a:lstStyle/>
        <a:p>
          <a:endParaRPr lang="es-ES"/>
        </a:p>
      </dgm:t>
    </dgm:pt>
    <dgm:pt modelId="{FD8A3556-9942-4423-A013-62B0820F5BC8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gm:t>
    </dgm:pt>
    <dgm:pt modelId="{A278D03A-676B-4F94-81E8-40D526AA1E65}" type="parTrans" cxnId="{C44E28DA-4FB8-414B-8883-AFEC9D2163E0}">
      <dgm:prSet/>
      <dgm:spPr/>
      <dgm:t>
        <a:bodyPr/>
        <a:lstStyle/>
        <a:p>
          <a:endParaRPr lang="es-ES"/>
        </a:p>
      </dgm:t>
    </dgm:pt>
    <dgm:pt modelId="{4ED85B4D-602F-4253-90CA-8C0D38078A32}" type="sibTrans" cxnId="{C44E28DA-4FB8-414B-8883-AFEC9D2163E0}">
      <dgm:prSet/>
      <dgm:spPr/>
      <dgm:t>
        <a:bodyPr/>
        <a:lstStyle/>
        <a:p>
          <a:endParaRPr lang="es-ES"/>
        </a:p>
      </dgm:t>
    </dgm:pt>
    <dgm:pt modelId="{DCF284C0-A6B7-4E12-954C-54239F2C1303}">
      <dgm:prSet phldrT="[Texto]" custT="1"/>
      <dgm:spPr>
        <a:solidFill>
          <a:srgbClr val="7030A0"/>
        </a:solidFill>
      </dgm:spPr>
      <dgm:t>
        <a:bodyPr/>
        <a:lstStyle/>
        <a:p>
          <a:pPr algn="l"/>
          <a:r>
            <a:rPr lang="es-ES" sz="2400" dirty="0"/>
            <a:t>2 Cyber Security</a:t>
          </a:r>
        </a:p>
      </dgm:t>
    </dgm:pt>
    <dgm:pt modelId="{3DB1642E-0E9E-41D4-A6E5-F0B82B8C0441}" type="parTrans" cxnId="{5B3DD3CA-25BA-412E-A289-E855BD36F63B}">
      <dgm:prSet/>
      <dgm:spPr/>
      <dgm:t>
        <a:bodyPr/>
        <a:lstStyle/>
        <a:p>
          <a:endParaRPr lang="es-ES"/>
        </a:p>
      </dgm:t>
    </dgm:pt>
    <dgm:pt modelId="{063EB571-B978-4836-B9CC-396652387F66}" type="sibTrans" cxnId="{5B3DD3CA-25BA-412E-A289-E855BD36F63B}">
      <dgm:prSet/>
      <dgm:spPr/>
      <dgm:t>
        <a:bodyPr/>
        <a:lstStyle/>
        <a:p>
          <a:endParaRPr lang="es-ES"/>
        </a:p>
      </dgm:t>
    </dgm:pt>
    <dgm:pt modelId="{FC5C8F6C-B10E-4696-AE4B-ECAEAC6BF073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400" dirty="0"/>
            <a:t>5 Infrastructure</a:t>
          </a:r>
        </a:p>
      </dgm:t>
    </dgm:pt>
    <dgm:pt modelId="{6C4ADE00-AA3B-4518-BC34-C72DDADCA93C}" type="parTrans" cxnId="{7DAAC82F-BC30-48F1-8581-0C18C7A0A64E}">
      <dgm:prSet/>
      <dgm:spPr/>
      <dgm:t>
        <a:bodyPr/>
        <a:lstStyle/>
        <a:p>
          <a:endParaRPr lang="es-ES"/>
        </a:p>
      </dgm:t>
    </dgm:pt>
    <dgm:pt modelId="{115FF73F-A822-4EB7-8BF6-235B3C7583A4}" type="sibTrans" cxnId="{7DAAC82F-BC30-48F1-8581-0C18C7A0A64E}">
      <dgm:prSet/>
      <dgm:spPr/>
      <dgm:t>
        <a:bodyPr/>
        <a:lstStyle/>
        <a:p>
          <a:endParaRPr lang="es-ES"/>
        </a:p>
      </dgm:t>
    </dgm:pt>
    <dgm:pt modelId="{D4BE62DB-80B4-4D03-8466-1007C554A7FA}">
      <dgm:prSet phldrT="[Texto]" custT="1"/>
      <dgm:spPr>
        <a:solidFill>
          <a:schemeClr val="accent5"/>
        </a:solidFill>
      </dgm:spPr>
      <dgm:t>
        <a:bodyPr/>
        <a:lstStyle/>
        <a:p>
          <a:pPr algn="l"/>
          <a:r>
            <a:rPr lang="es-ES" sz="2400" dirty="0"/>
            <a:t>6 Development</a:t>
          </a:r>
        </a:p>
      </dgm:t>
    </dgm:pt>
    <dgm:pt modelId="{DD8AFB82-AF10-4A84-BD39-F60FE74256B4}" type="parTrans" cxnId="{8468B568-85BE-48E9-A5C6-761C202BC732}">
      <dgm:prSet/>
      <dgm:spPr/>
      <dgm:t>
        <a:bodyPr/>
        <a:lstStyle/>
        <a:p>
          <a:endParaRPr lang="es-ES"/>
        </a:p>
      </dgm:t>
    </dgm:pt>
    <dgm:pt modelId="{F29183E1-D535-47B1-B09A-79A6C595E628}" type="sibTrans" cxnId="{8468B568-85BE-48E9-A5C6-761C202BC732}">
      <dgm:prSet/>
      <dgm:spPr/>
      <dgm:t>
        <a:bodyPr/>
        <a:lstStyle/>
        <a:p>
          <a:endParaRPr lang="es-ES"/>
        </a:p>
      </dgm:t>
    </dgm:pt>
    <dgm:pt modelId="{2D4B959D-8A45-47D5-87A3-BE3728E560E4}">
      <dgm:prSet phldrT="[Texto]" custT="1"/>
      <dgm:spPr>
        <a:solidFill>
          <a:schemeClr val="accent4"/>
        </a:solidFill>
      </dgm:spPr>
      <dgm:t>
        <a:bodyPr/>
        <a:lstStyle/>
        <a:p>
          <a:pPr algn="l"/>
          <a:r>
            <a:rPr lang="es-ES" sz="2400" dirty="0"/>
            <a:t>7 Operations</a:t>
          </a:r>
        </a:p>
      </dgm:t>
    </dgm:pt>
    <dgm:pt modelId="{568883D5-80AE-4801-B8B3-B91E3F0D8C77}" type="parTrans" cxnId="{46233C49-C6FD-438E-8C31-F642DD539228}">
      <dgm:prSet/>
      <dgm:spPr/>
      <dgm:t>
        <a:bodyPr/>
        <a:lstStyle/>
        <a:p>
          <a:endParaRPr lang="es-ES"/>
        </a:p>
      </dgm:t>
    </dgm:pt>
    <dgm:pt modelId="{5C307575-1627-499D-A59E-628147E5DB6C}" type="sibTrans" cxnId="{46233C49-C6FD-438E-8C31-F642DD539228}">
      <dgm:prSet/>
      <dgm:spPr/>
      <dgm:t>
        <a:bodyPr/>
        <a:lstStyle/>
        <a:p>
          <a:endParaRPr lang="es-ES"/>
        </a:p>
      </dgm:t>
    </dgm:pt>
    <dgm:pt modelId="{8EE96F46-43D8-47B5-9D6E-05D096B6BB69}">
      <dgm:prSet phldrT="[Texto]" custT="1"/>
      <dgm:spPr>
        <a:solidFill>
          <a:schemeClr val="accent1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1 Compliance</a:t>
          </a:r>
        </a:p>
      </dgm:t>
    </dgm:pt>
    <dgm:pt modelId="{8C7BD315-D9C1-4F67-B091-28436E6A2060}" type="parTrans" cxnId="{8467DCC5-6643-441C-BA28-D69E78E2CF7F}">
      <dgm:prSet/>
      <dgm:spPr/>
      <dgm:t>
        <a:bodyPr/>
        <a:lstStyle/>
        <a:p>
          <a:endParaRPr lang="es-ES"/>
        </a:p>
      </dgm:t>
    </dgm:pt>
    <dgm:pt modelId="{EE84D86A-4D04-4289-929D-236FC12FE773}" type="sibTrans" cxnId="{8467DCC5-6643-441C-BA28-D69E78E2CF7F}">
      <dgm:prSet/>
      <dgm:spPr/>
      <dgm:t>
        <a:bodyPr/>
        <a:lstStyle/>
        <a:p>
          <a:endParaRPr lang="es-ES"/>
        </a:p>
      </dgm:t>
    </dgm:pt>
    <dgm:pt modelId="{78F56DE7-56BE-46A1-883B-FFC013401691}" type="pres">
      <dgm:prSet presAssocID="{F204B375-E432-491C-B317-E0CFBB0B1CB3}" presName="theList" presStyleCnt="0">
        <dgm:presLayoutVars>
          <dgm:dir/>
          <dgm:animLvl val="lvl"/>
          <dgm:resizeHandles val="exact"/>
        </dgm:presLayoutVars>
      </dgm:prSet>
      <dgm:spPr/>
    </dgm:pt>
    <dgm:pt modelId="{368652EE-D7AF-434A-BDC6-FAE2709CFEDA}" type="pres">
      <dgm:prSet presAssocID="{617510CF-EBBC-438F-848A-3292E685F6F6}" presName="compNode" presStyleCnt="0"/>
      <dgm:spPr/>
    </dgm:pt>
    <dgm:pt modelId="{40E0167C-FED4-4A88-858C-99CCC245FE6D}" type="pres">
      <dgm:prSet presAssocID="{617510CF-EBBC-438F-848A-3292E685F6F6}" presName="aNode" presStyleLbl="bgShp" presStyleIdx="0" presStyleCnt="3" custScaleX="173676"/>
      <dgm:spPr/>
    </dgm:pt>
    <dgm:pt modelId="{968EEAC2-B675-47FC-9364-2A95E0BF0547}" type="pres">
      <dgm:prSet presAssocID="{617510CF-EBBC-438F-848A-3292E685F6F6}" presName="textNode" presStyleLbl="bgShp" presStyleIdx="0" presStyleCnt="3"/>
      <dgm:spPr/>
    </dgm:pt>
    <dgm:pt modelId="{6FDD02CE-1B6A-4123-B087-80342E314289}" type="pres">
      <dgm:prSet presAssocID="{617510CF-EBBC-438F-848A-3292E685F6F6}" presName="compChildNode" presStyleCnt="0"/>
      <dgm:spPr/>
    </dgm:pt>
    <dgm:pt modelId="{183AFF36-A7F9-45DE-B0D6-097AAC260197}" type="pres">
      <dgm:prSet presAssocID="{617510CF-EBBC-438F-848A-3292E685F6F6}" presName="theInnerList" presStyleCnt="0"/>
      <dgm:spPr/>
    </dgm:pt>
    <dgm:pt modelId="{7AA399AB-355C-4204-80D3-7AECFDFF999E}" type="pres">
      <dgm:prSet presAssocID="{8EE96F46-43D8-47B5-9D6E-05D096B6BB69}" presName="childNode" presStyleLbl="node1" presStyleIdx="0" presStyleCnt="9" custScaleX="181268" custLinFactY="-18256" custLinFactNeighborY="-100000">
        <dgm:presLayoutVars>
          <dgm:bulletEnabled val="1"/>
        </dgm:presLayoutVars>
      </dgm:prSet>
      <dgm:spPr/>
    </dgm:pt>
    <dgm:pt modelId="{1CEA8E52-8382-4F40-95A2-75BEB2A0AB73}" type="pres">
      <dgm:prSet presAssocID="{8EE96F46-43D8-47B5-9D6E-05D096B6BB69}" presName="aSpace2" presStyleCnt="0"/>
      <dgm:spPr/>
    </dgm:pt>
    <dgm:pt modelId="{3E591A46-0D94-4C22-A397-E0312A3D1145}" type="pres">
      <dgm:prSet presAssocID="{AF8B5F44-5CD0-4F68-BFB8-7E8C7977EE56}" presName="childNode" presStyleLbl="node1" presStyleIdx="1" presStyleCnt="9" custScaleX="181268" custLinFactY="66911" custLinFactNeighborY="100000">
        <dgm:presLayoutVars>
          <dgm:bulletEnabled val="1"/>
        </dgm:presLayoutVars>
      </dgm:prSet>
      <dgm:spPr/>
    </dgm:pt>
    <dgm:pt modelId="{C087CD76-EF4F-4F89-9FC2-E00D533C5527}" type="pres">
      <dgm:prSet presAssocID="{AF8B5F44-5CD0-4F68-BFB8-7E8C7977EE56}" presName="aSpace2" presStyleCnt="0"/>
      <dgm:spPr/>
    </dgm:pt>
    <dgm:pt modelId="{9824309B-737B-4D15-89C6-88620A17313F}" type="pres">
      <dgm:prSet presAssocID="{762570F4-3939-43AD-8AC4-1ECCC30BE75D}" presName="childNode" presStyleLbl="node1" presStyleIdx="2" presStyleCnt="9" custScaleX="181268" custLinFactY="66911" custLinFactNeighborY="100000">
        <dgm:presLayoutVars>
          <dgm:bulletEnabled val="1"/>
        </dgm:presLayoutVars>
      </dgm:prSet>
      <dgm:spPr/>
    </dgm:pt>
    <dgm:pt modelId="{54C65FBD-1135-4181-B72F-0C47EB544C68}" type="pres">
      <dgm:prSet presAssocID="{762570F4-3939-43AD-8AC4-1ECCC30BE75D}" presName="aSpace2" presStyleCnt="0"/>
      <dgm:spPr/>
    </dgm:pt>
    <dgm:pt modelId="{FC792778-402A-4259-8E6E-FF2028304AB6}" type="pres">
      <dgm:prSet presAssocID="{DCF284C0-A6B7-4E12-954C-54239F2C1303}" presName="childNode" presStyleLbl="node1" presStyleIdx="3" presStyleCnt="9" custScaleX="181268" custLinFactY="-216901" custLinFactNeighborX="-77" custLinFactNeighborY="-300000">
        <dgm:presLayoutVars>
          <dgm:bulletEnabled val="1"/>
        </dgm:presLayoutVars>
      </dgm:prSet>
      <dgm:spPr/>
    </dgm:pt>
    <dgm:pt modelId="{BDCE6304-FF4D-4FB2-9FE2-0CDE26174508}" type="pres">
      <dgm:prSet presAssocID="{DCF284C0-A6B7-4E12-954C-54239F2C1303}" presName="aSpace2" presStyleCnt="0"/>
      <dgm:spPr/>
    </dgm:pt>
    <dgm:pt modelId="{84D55724-BBA1-4FE6-932B-88A7C58FF3B0}" type="pres">
      <dgm:prSet presAssocID="{FC5C8F6C-B10E-4696-AE4B-ECAEAC6BF073}" presName="childNode" presStyleLbl="node1" presStyleIdx="4" presStyleCnt="9" custScaleX="181268" custLinFactY="-18256" custLinFactNeighborY="-100000">
        <dgm:presLayoutVars>
          <dgm:bulletEnabled val="1"/>
        </dgm:presLayoutVars>
      </dgm:prSet>
      <dgm:spPr/>
    </dgm:pt>
    <dgm:pt modelId="{71D38BCA-9C76-491E-A66E-968A1F99BA14}" type="pres">
      <dgm:prSet presAssocID="{FC5C8F6C-B10E-4696-AE4B-ECAEAC6BF073}" presName="aSpace2" presStyleCnt="0"/>
      <dgm:spPr/>
    </dgm:pt>
    <dgm:pt modelId="{E97B479E-3F0B-43AA-AFFB-A4495597DFD4}" type="pres">
      <dgm:prSet presAssocID="{D4BE62DB-80B4-4D03-8466-1007C554A7FA}" presName="childNode" presStyleLbl="node1" presStyleIdx="5" presStyleCnt="9" custScaleX="181268" custLinFactY="-18256" custLinFactNeighborY="-100000">
        <dgm:presLayoutVars>
          <dgm:bulletEnabled val="1"/>
        </dgm:presLayoutVars>
      </dgm:prSet>
      <dgm:spPr/>
    </dgm:pt>
    <dgm:pt modelId="{8034903D-FCA7-4EAB-8179-E4B0D88E7CD3}" type="pres">
      <dgm:prSet presAssocID="{D4BE62DB-80B4-4D03-8466-1007C554A7FA}" presName="aSpace2" presStyleCnt="0"/>
      <dgm:spPr/>
    </dgm:pt>
    <dgm:pt modelId="{5B071783-289B-483B-84CF-31FC62E5C8D5}" type="pres">
      <dgm:prSet presAssocID="{2D4B959D-8A45-47D5-87A3-BE3728E560E4}" presName="childNode" presStyleLbl="node1" presStyleIdx="6" presStyleCnt="9" custScaleX="181268" custLinFactY="-18256" custLinFactNeighborY="-100000">
        <dgm:presLayoutVars>
          <dgm:bulletEnabled val="1"/>
        </dgm:presLayoutVars>
      </dgm:prSet>
      <dgm:spPr/>
    </dgm:pt>
    <dgm:pt modelId="{41EFC72D-1E3E-4D27-B8CE-B38E9C8CA320}" type="pres">
      <dgm:prSet presAssocID="{617510CF-EBBC-438F-848A-3292E685F6F6}" presName="aSpace" presStyleCnt="0"/>
      <dgm:spPr/>
    </dgm:pt>
    <dgm:pt modelId="{70484B74-718F-4441-B105-3ACB48631C1A}" type="pres">
      <dgm:prSet presAssocID="{6B1441A6-42C9-48AB-8A1F-475F0961D9C9}" presName="compNode" presStyleCnt="0"/>
      <dgm:spPr/>
    </dgm:pt>
    <dgm:pt modelId="{76C269B4-E573-4082-B332-7874042342EA}" type="pres">
      <dgm:prSet presAssocID="{6B1441A6-42C9-48AB-8A1F-475F0961D9C9}" presName="aNode" presStyleLbl="bgShp" presStyleIdx="1" presStyleCnt="3" custScaleX="200231"/>
      <dgm:spPr>
        <a:xfrm>
          <a:off x="3161267" y="0"/>
          <a:ext cx="3042012" cy="5418667"/>
        </a:xfrm>
        <a:prstGeom prst="roundRect">
          <a:avLst>
            <a:gd name="adj" fmla="val 10000"/>
          </a:avLst>
        </a:prstGeom>
      </dgm:spPr>
    </dgm:pt>
    <dgm:pt modelId="{D2E20C87-F0A8-4BBE-AE0E-797C2EB0C3A3}" type="pres">
      <dgm:prSet presAssocID="{6B1441A6-42C9-48AB-8A1F-475F0961D9C9}" presName="textNode" presStyleLbl="bgShp" presStyleIdx="1" presStyleCnt="3"/>
      <dgm:spPr/>
    </dgm:pt>
    <dgm:pt modelId="{977EA48A-3067-49BB-8E71-7119C731A1F7}" type="pres">
      <dgm:prSet presAssocID="{6B1441A6-42C9-48AB-8A1F-475F0961D9C9}" presName="compChildNode" presStyleCnt="0"/>
      <dgm:spPr/>
    </dgm:pt>
    <dgm:pt modelId="{5C2E230C-C9DE-48F2-827B-366042560636}" type="pres">
      <dgm:prSet presAssocID="{6B1441A6-42C9-48AB-8A1F-475F0961D9C9}" presName="theInnerList" presStyleCnt="0"/>
      <dgm:spPr/>
    </dgm:pt>
    <dgm:pt modelId="{2D5D52D8-9B81-4768-A7CB-E93EC92A7460}" type="pres">
      <dgm:prSet presAssocID="{F0CB5344-13A6-4511-9C23-AB33D1905CDA}" presName="childNode" presStyleLbl="node1" presStyleIdx="7" presStyleCnt="9" custScaleX="257231" custScaleY="109683" custLinFactNeighborX="2866">
        <dgm:presLayoutVars>
          <dgm:bulletEnabled val="1"/>
        </dgm:presLayoutVars>
      </dgm:prSet>
      <dgm:spPr/>
    </dgm:pt>
    <dgm:pt modelId="{01CB5631-17B0-4F59-BE6C-15D8E8BA7E59}" type="pres">
      <dgm:prSet presAssocID="{6B1441A6-42C9-48AB-8A1F-475F0961D9C9}" presName="aSpace" presStyleCnt="0"/>
      <dgm:spPr/>
    </dgm:pt>
    <dgm:pt modelId="{5DEA6320-8FB1-4AA4-934B-BA3114895C02}" type="pres">
      <dgm:prSet presAssocID="{E2DD3D1B-7AA2-459A-9E89-F305CACA032B}" presName="compNode" presStyleCnt="0"/>
      <dgm:spPr/>
    </dgm:pt>
    <dgm:pt modelId="{8C82A9E5-7D21-4DCD-BEA4-1B77075DE21E}" type="pres">
      <dgm:prSet presAssocID="{E2DD3D1B-7AA2-459A-9E89-F305CACA032B}" presName="aNode" presStyleLbl="bgShp" presStyleIdx="2" presStyleCnt="3" custScaleX="249058"/>
      <dgm:spPr>
        <a:xfrm>
          <a:off x="6386129" y="0"/>
          <a:ext cx="2911725" cy="5418667"/>
        </a:xfrm>
        <a:prstGeom prst="roundRect">
          <a:avLst>
            <a:gd name="adj" fmla="val 10000"/>
          </a:avLst>
        </a:prstGeom>
      </dgm:spPr>
    </dgm:pt>
    <dgm:pt modelId="{FCFAA177-D9CC-452C-8A31-855A4B232633}" type="pres">
      <dgm:prSet presAssocID="{E2DD3D1B-7AA2-459A-9E89-F305CACA032B}" presName="textNode" presStyleLbl="bgShp" presStyleIdx="2" presStyleCnt="3"/>
      <dgm:spPr/>
    </dgm:pt>
    <dgm:pt modelId="{D445C678-73C6-46CA-9E7B-F6021C02609B}" type="pres">
      <dgm:prSet presAssocID="{E2DD3D1B-7AA2-459A-9E89-F305CACA032B}" presName="compChildNode" presStyleCnt="0"/>
      <dgm:spPr/>
    </dgm:pt>
    <dgm:pt modelId="{AB0EC1C8-624F-4E1D-9E75-88CA28F69518}" type="pres">
      <dgm:prSet presAssocID="{E2DD3D1B-7AA2-459A-9E89-F305CACA032B}" presName="theInnerList" presStyleCnt="0"/>
      <dgm:spPr/>
    </dgm:pt>
    <dgm:pt modelId="{8338766F-F19C-452C-ACBE-1124DED4EE91}" type="pres">
      <dgm:prSet presAssocID="{FD8A3556-9942-4423-A013-62B0820F5BC8}" presName="childNode" presStyleLbl="node1" presStyleIdx="8" presStyleCnt="9" custScaleX="321959" custScaleY="131158" custLinFactNeighborX="153" custLinFactNeighborY="-5136">
        <dgm:presLayoutVars>
          <dgm:bulletEnabled val="1"/>
        </dgm:presLayoutVars>
      </dgm:prSet>
      <dgm:spPr/>
    </dgm:pt>
  </dgm:ptLst>
  <dgm:cxnLst>
    <dgm:cxn modelId="{D9D08009-D1B5-4822-9056-6479EFC3BCDE}" srcId="{617510CF-EBBC-438F-848A-3292E685F6F6}" destId="{AF8B5F44-5CD0-4F68-BFB8-7E8C7977EE56}" srcOrd="1" destOrd="0" parTransId="{3CB7283E-401B-4BBD-BB2C-4728E935A328}" sibTransId="{4203FAF8-BAB8-454A-8075-13C8CC6948AF}"/>
    <dgm:cxn modelId="{21E5F309-7CAC-482A-A8EE-8F40149E67E9}" type="presOf" srcId="{6B1441A6-42C9-48AB-8A1F-475F0961D9C9}" destId="{D2E20C87-F0A8-4BBE-AE0E-797C2EB0C3A3}" srcOrd="1" destOrd="0" presId="urn:microsoft.com/office/officeart/2005/8/layout/lProcess2"/>
    <dgm:cxn modelId="{9DADCA12-EA6F-4953-8869-5E9F04A29496}" srcId="{617510CF-EBBC-438F-848A-3292E685F6F6}" destId="{762570F4-3939-43AD-8AC4-1ECCC30BE75D}" srcOrd="2" destOrd="0" parTransId="{74F80BCB-B8C0-4D09-BA30-E552205F8888}" sibTransId="{A4F88485-7842-4E75-97B6-6EE83C9710A3}"/>
    <dgm:cxn modelId="{D0BA6328-52C6-467B-9353-88EC9E21318E}" type="presOf" srcId="{F204B375-E432-491C-B317-E0CFBB0B1CB3}" destId="{78F56DE7-56BE-46A1-883B-FFC013401691}" srcOrd="0" destOrd="0" presId="urn:microsoft.com/office/officeart/2005/8/layout/lProcess2"/>
    <dgm:cxn modelId="{7DAAC82F-BC30-48F1-8581-0C18C7A0A64E}" srcId="{617510CF-EBBC-438F-848A-3292E685F6F6}" destId="{FC5C8F6C-B10E-4696-AE4B-ECAEAC6BF073}" srcOrd="4" destOrd="0" parTransId="{6C4ADE00-AA3B-4518-BC34-C72DDADCA93C}" sibTransId="{115FF73F-A822-4EB7-8BF6-235B3C7583A4}"/>
    <dgm:cxn modelId="{0B089A34-6442-43C7-BBED-47398A316D94}" type="presOf" srcId="{617510CF-EBBC-438F-848A-3292E685F6F6}" destId="{968EEAC2-B675-47FC-9364-2A95E0BF0547}" srcOrd="1" destOrd="0" presId="urn:microsoft.com/office/officeart/2005/8/layout/lProcess2"/>
    <dgm:cxn modelId="{33910F5E-5757-445B-B213-A322E0AFD971}" type="presOf" srcId="{F0CB5344-13A6-4511-9C23-AB33D1905CDA}" destId="{2D5D52D8-9B81-4768-A7CB-E93EC92A7460}" srcOrd="0" destOrd="0" presId="urn:microsoft.com/office/officeart/2005/8/layout/lProcess2"/>
    <dgm:cxn modelId="{C86C5C61-126A-4AD5-A654-6BF0B73FB838}" type="presOf" srcId="{617510CF-EBBC-438F-848A-3292E685F6F6}" destId="{40E0167C-FED4-4A88-858C-99CCC245FE6D}" srcOrd="0" destOrd="0" presId="urn:microsoft.com/office/officeart/2005/8/layout/lProcess2"/>
    <dgm:cxn modelId="{8468B568-85BE-48E9-A5C6-761C202BC732}" srcId="{617510CF-EBBC-438F-848A-3292E685F6F6}" destId="{D4BE62DB-80B4-4D03-8466-1007C554A7FA}" srcOrd="5" destOrd="0" parTransId="{DD8AFB82-AF10-4A84-BD39-F60FE74256B4}" sibTransId="{F29183E1-D535-47B1-B09A-79A6C595E628}"/>
    <dgm:cxn modelId="{46233C49-C6FD-438E-8C31-F642DD539228}" srcId="{617510CF-EBBC-438F-848A-3292E685F6F6}" destId="{2D4B959D-8A45-47D5-87A3-BE3728E560E4}" srcOrd="6" destOrd="0" parTransId="{568883D5-80AE-4801-B8B3-B91E3F0D8C77}" sibTransId="{5C307575-1627-499D-A59E-628147E5DB6C}"/>
    <dgm:cxn modelId="{C710E649-16C9-4CC8-B210-AD09E83F0146}" type="presOf" srcId="{DCF284C0-A6B7-4E12-954C-54239F2C1303}" destId="{FC792778-402A-4259-8E6E-FF2028304AB6}" srcOrd="0" destOrd="0" presId="urn:microsoft.com/office/officeart/2005/8/layout/lProcess2"/>
    <dgm:cxn modelId="{CDE2C576-AAF6-4813-9F0F-C4E7BBF2E557}" srcId="{F204B375-E432-491C-B317-E0CFBB0B1CB3}" destId="{617510CF-EBBC-438F-848A-3292E685F6F6}" srcOrd="0" destOrd="0" parTransId="{4A125CFA-9086-4D64-B32E-EF1F3A37345B}" sibTransId="{93CBD815-0D9A-447B-ABA8-11AB6A5FCEDC}"/>
    <dgm:cxn modelId="{C425BC59-EC64-48D7-84BC-14B86581A956}" type="presOf" srcId="{D4BE62DB-80B4-4D03-8466-1007C554A7FA}" destId="{E97B479E-3F0B-43AA-AFFB-A4495597DFD4}" srcOrd="0" destOrd="0" presId="urn:microsoft.com/office/officeart/2005/8/layout/lProcess2"/>
    <dgm:cxn modelId="{CB558880-1342-42F5-8E54-C17B63C82E6A}" type="presOf" srcId="{FD8A3556-9942-4423-A013-62B0820F5BC8}" destId="{8338766F-F19C-452C-ACBE-1124DED4EE91}" srcOrd="0" destOrd="0" presId="urn:microsoft.com/office/officeart/2005/8/layout/lProcess2"/>
    <dgm:cxn modelId="{CE96D38D-0467-4C19-9C7F-EF534C7E765F}" type="presOf" srcId="{762570F4-3939-43AD-8AC4-1ECCC30BE75D}" destId="{9824309B-737B-4D15-89C6-88620A17313F}" srcOrd="0" destOrd="0" presId="urn:microsoft.com/office/officeart/2005/8/layout/lProcess2"/>
    <dgm:cxn modelId="{BC1ADF8F-FBFF-49EF-99AE-A6753E28E990}" type="presOf" srcId="{AF8B5F44-5CD0-4F68-BFB8-7E8C7977EE56}" destId="{3E591A46-0D94-4C22-A397-E0312A3D1145}" srcOrd="0" destOrd="0" presId="urn:microsoft.com/office/officeart/2005/8/layout/lProcess2"/>
    <dgm:cxn modelId="{9AF65E95-802D-42F3-8DCA-B1631248469D}" srcId="{6B1441A6-42C9-48AB-8A1F-475F0961D9C9}" destId="{F0CB5344-13A6-4511-9C23-AB33D1905CDA}" srcOrd="0" destOrd="0" parTransId="{4B36B4E7-F974-44C4-8F8D-A3CF45FA0CAE}" sibTransId="{E247A070-32F7-411F-877C-6380F8CCF07C}"/>
    <dgm:cxn modelId="{9EBB12AE-1D21-4B02-A8C9-2D204349DF7D}" type="presOf" srcId="{E2DD3D1B-7AA2-459A-9E89-F305CACA032B}" destId="{FCFAA177-D9CC-452C-8A31-855A4B232633}" srcOrd="1" destOrd="0" presId="urn:microsoft.com/office/officeart/2005/8/layout/lProcess2"/>
    <dgm:cxn modelId="{8DE242BA-45B2-4C02-8F28-4611B22E2388}" srcId="{F204B375-E432-491C-B317-E0CFBB0B1CB3}" destId="{6B1441A6-42C9-48AB-8A1F-475F0961D9C9}" srcOrd="1" destOrd="0" parTransId="{08F34BD4-DFA7-449B-8531-61CA337227C5}" sibTransId="{BB1EAC59-EC43-4CD8-8A18-E2DF4A70BE5F}"/>
    <dgm:cxn modelId="{8467DCC5-6643-441C-BA28-D69E78E2CF7F}" srcId="{617510CF-EBBC-438F-848A-3292E685F6F6}" destId="{8EE96F46-43D8-47B5-9D6E-05D096B6BB69}" srcOrd="0" destOrd="0" parTransId="{8C7BD315-D9C1-4F67-B091-28436E6A2060}" sibTransId="{EE84D86A-4D04-4289-929D-236FC12FE773}"/>
    <dgm:cxn modelId="{5B3DD3CA-25BA-412E-A289-E855BD36F63B}" srcId="{617510CF-EBBC-438F-848A-3292E685F6F6}" destId="{DCF284C0-A6B7-4E12-954C-54239F2C1303}" srcOrd="3" destOrd="0" parTransId="{3DB1642E-0E9E-41D4-A6E5-F0B82B8C0441}" sibTransId="{063EB571-B978-4836-B9CC-396652387F66}"/>
    <dgm:cxn modelId="{1E45A2D4-D8C9-430E-87FB-08FDFE809CFA}" type="presOf" srcId="{8EE96F46-43D8-47B5-9D6E-05D096B6BB69}" destId="{7AA399AB-355C-4204-80D3-7AECFDFF999E}" srcOrd="0" destOrd="0" presId="urn:microsoft.com/office/officeart/2005/8/layout/lProcess2"/>
    <dgm:cxn modelId="{C44E28DA-4FB8-414B-8883-AFEC9D2163E0}" srcId="{E2DD3D1B-7AA2-459A-9E89-F305CACA032B}" destId="{FD8A3556-9942-4423-A013-62B0820F5BC8}" srcOrd="0" destOrd="0" parTransId="{A278D03A-676B-4F94-81E8-40D526AA1E65}" sibTransId="{4ED85B4D-602F-4253-90CA-8C0D38078A32}"/>
    <dgm:cxn modelId="{7CD8E7DA-476D-4BCF-BE9F-596D2ED7EC5B}" type="presOf" srcId="{FC5C8F6C-B10E-4696-AE4B-ECAEAC6BF073}" destId="{84D55724-BBA1-4FE6-932B-88A7C58FF3B0}" srcOrd="0" destOrd="0" presId="urn:microsoft.com/office/officeart/2005/8/layout/lProcess2"/>
    <dgm:cxn modelId="{A74BFBE5-20B8-44AF-AF19-32DE52F781D5}" type="presOf" srcId="{E2DD3D1B-7AA2-459A-9E89-F305CACA032B}" destId="{8C82A9E5-7D21-4DCD-BEA4-1B77075DE21E}" srcOrd="0" destOrd="0" presId="urn:microsoft.com/office/officeart/2005/8/layout/lProcess2"/>
    <dgm:cxn modelId="{E8C595ED-4A93-464C-9EC2-98849DE4B696}" type="presOf" srcId="{6B1441A6-42C9-48AB-8A1F-475F0961D9C9}" destId="{76C269B4-E573-4082-B332-7874042342EA}" srcOrd="0" destOrd="0" presId="urn:microsoft.com/office/officeart/2005/8/layout/lProcess2"/>
    <dgm:cxn modelId="{5FCD95F4-ED7F-4D28-BEBD-A37109B43FE0}" type="presOf" srcId="{2D4B959D-8A45-47D5-87A3-BE3728E560E4}" destId="{5B071783-289B-483B-84CF-31FC62E5C8D5}" srcOrd="0" destOrd="0" presId="urn:microsoft.com/office/officeart/2005/8/layout/lProcess2"/>
    <dgm:cxn modelId="{88FECAF6-AE95-40D0-BB25-27E31B8B720E}" srcId="{F204B375-E432-491C-B317-E0CFBB0B1CB3}" destId="{E2DD3D1B-7AA2-459A-9E89-F305CACA032B}" srcOrd="2" destOrd="0" parTransId="{D7DAC8A3-1825-473A-B1F3-C4176BE2FC12}" sibTransId="{5C72B26B-0098-4EC2-9268-9E078B4FAFAA}"/>
    <dgm:cxn modelId="{9364DC5E-1F61-42CB-ACCE-9A6AB8422F6A}" type="presParOf" srcId="{78F56DE7-56BE-46A1-883B-FFC013401691}" destId="{368652EE-D7AF-434A-BDC6-FAE2709CFEDA}" srcOrd="0" destOrd="0" presId="urn:microsoft.com/office/officeart/2005/8/layout/lProcess2"/>
    <dgm:cxn modelId="{AAC93DAB-5298-43BD-92EA-88A3A419E368}" type="presParOf" srcId="{368652EE-D7AF-434A-BDC6-FAE2709CFEDA}" destId="{40E0167C-FED4-4A88-858C-99CCC245FE6D}" srcOrd="0" destOrd="0" presId="urn:microsoft.com/office/officeart/2005/8/layout/lProcess2"/>
    <dgm:cxn modelId="{C5930A83-469F-42ED-AAB9-D3D13AA58B73}" type="presParOf" srcId="{368652EE-D7AF-434A-BDC6-FAE2709CFEDA}" destId="{968EEAC2-B675-47FC-9364-2A95E0BF0547}" srcOrd="1" destOrd="0" presId="urn:microsoft.com/office/officeart/2005/8/layout/lProcess2"/>
    <dgm:cxn modelId="{790E1CEE-6AE2-4FB0-BEF4-11FA8EB2E157}" type="presParOf" srcId="{368652EE-D7AF-434A-BDC6-FAE2709CFEDA}" destId="{6FDD02CE-1B6A-4123-B087-80342E314289}" srcOrd="2" destOrd="0" presId="urn:microsoft.com/office/officeart/2005/8/layout/lProcess2"/>
    <dgm:cxn modelId="{038453E6-2495-4BA8-A317-2F26AA76F192}" type="presParOf" srcId="{6FDD02CE-1B6A-4123-B087-80342E314289}" destId="{183AFF36-A7F9-45DE-B0D6-097AAC260197}" srcOrd="0" destOrd="0" presId="urn:microsoft.com/office/officeart/2005/8/layout/lProcess2"/>
    <dgm:cxn modelId="{253602DE-16E0-4731-BF7A-61ED03CF4645}" type="presParOf" srcId="{183AFF36-A7F9-45DE-B0D6-097AAC260197}" destId="{7AA399AB-355C-4204-80D3-7AECFDFF999E}" srcOrd="0" destOrd="0" presId="urn:microsoft.com/office/officeart/2005/8/layout/lProcess2"/>
    <dgm:cxn modelId="{282229D2-A5FA-45B0-8478-62AE1EA5392A}" type="presParOf" srcId="{183AFF36-A7F9-45DE-B0D6-097AAC260197}" destId="{1CEA8E52-8382-4F40-95A2-75BEB2A0AB73}" srcOrd="1" destOrd="0" presId="urn:microsoft.com/office/officeart/2005/8/layout/lProcess2"/>
    <dgm:cxn modelId="{7792A571-9E3E-4E45-8CA8-55329DAA4AE9}" type="presParOf" srcId="{183AFF36-A7F9-45DE-B0D6-097AAC260197}" destId="{3E591A46-0D94-4C22-A397-E0312A3D1145}" srcOrd="2" destOrd="0" presId="urn:microsoft.com/office/officeart/2005/8/layout/lProcess2"/>
    <dgm:cxn modelId="{283FF956-033F-4DD5-883D-22E1C5A024FA}" type="presParOf" srcId="{183AFF36-A7F9-45DE-B0D6-097AAC260197}" destId="{C087CD76-EF4F-4F89-9FC2-E00D533C5527}" srcOrd="3" destOrd="0" presId="urn:microsoft.com/office/officeart/2005/8/layout/lProcess2"/>
    <dgm:cxn modelId="{439BE406-6397-4876-97CF-C8F790CA3E05}" type="presParOf" srcId="{183AFF36-A7F9-45DE-B0D6-097AAC260197}" destId="{9824309B-737B-4D15-89C6-88620A17313F}" srcOrd="4" destOrd="0" presId="urn:microsoft.com/office/officeart/2005/8/layout/lProcess2"/>
    <dgm:cxn modelId="{CCB0D473-6AF2-4D5C-A420-50ACD0858C46}" type="presParOf" srcId="{183AFF36-A7F9-45DE-B0D6-097AAC260197}" destId="{54C65FBD-1135-4181-B72F-0C47EB544C68}" srcOrd="5" destOrd="0" presId="urn:microsoft.com/office/officeart/2005/8/layout/lProcess2"/>
    <dgm:cxn modelId="{DF491FE3-990E-44F7-BD21-F526362C2011}" type="presParOf" srcId="{183AFF36-A7F9-45DE-B0D6-097AAC260197}" destId="{FC792778-402A-4259-8E6E-FF2028304AB6}" srcOrd="6" destOrd="0" presId="urn:microsoft.com/office/officeart/2005/8/layout/lProcess2"/>
    <dgm:cxn modelId="{55038129-C519-4CC8-8EA3-60EE496A3CE5}" type="presParOf" srcId="{183AFF36-A7F9-45DE-B0D6-097AAC260197}" destId="{BDCE6304-FF4D-4FB2-9FE2-0CDE26174508}" srcOrd="7" destOrd="0" presId="urn:microsoft.com/office/officeart/2005/8/layout/lProcess2"/>
    <dgm:cxn modelId="{E17D6931-B3CB-4CE6-BB0C-81A2CCD6C07C}" type="presParOf" srcId="{183AFF36-A7F9-45DE-B0D6-097AAC260197}" destId="{84D55724-BBA1-4FE6-932B-88A7C58FF3B0}" srcOrd="8" destOrd="0" presId="urn:microsoft.com/office/officeart/2005/8/layout/lProcess2"/>
    <dgm:cxn modelId="{83F8EDBE-7625-4A7B-95E3-92C09328FD60}" type="presParOf" srcId="{183AFF36-A7F9-45DE-B0D6-097AAC260197}" destId="{71D38BCA-9C76-491E-A66E-968A1F99BA14}" srcOrd="9" destOrd="0" presId="urn:microsoft.com/office/officeart/2005/8/layout/lProcess2"/>
    <dgm:cxn modelId="{1CC85445-7606-4D91-8878-18B2F86884DB}" type="presParOf" srcId="{183AFF36-A7F9-45DE-B0D6-097AAC260197}" destId="{E97B479E-3F0B-43AA-AFFB-A4495597DFD4}" srcOrd="10" destOrd="0" presId="urn:microsoft.com/office/officeart/2005/8/layout/lProcess2"/>
    <dgm:cxn modelId="{92D554DA-0263-4463-9C26-7634C842F761}" type="presParOf" srcId="{183AFF36-A7F9-45DE-B0D6-097AAC260197}" destId="{8034903D-FCA7-4EAB-8179-E4B0D88E7CD3}" srcOrd="11" destOrd="0" presId="urn:microsoft.com/office/officeart/2005/8/layout/lProcess2"/>
    <dgm:cxn modelId="{FFAAE30A-7E4E-4118-8F6D-CFB4C9B93315}" type="presParOf" srcId="{183AFF36-A7F9-45DE-B0D6-097AAC260197}" destId="{5B071783-289B-483B-84CF-31FC62E5C8D5}" srcOrd="12" destOrd="0" presId="urn:microsoft.com/office/officeart/2005/8/layout/lProcess2"/>
    <dgm:cxn modelId="{9A1212C2-584A-4A4D-A5CE-216E0170FDC7}" type="presParOf" srcId="{78F56DE7-56BE-46A1-883B-FFC013401691}" destId="{41EFC72D-1E3E-4D27-B8CE-B38E9C8CA320}" srcOrd="1" destOrd="0" presId="urn:microsoft.com/office/officeart/2005/8/layout/lProcess2"/>
    <dgm:cxn modelId="{10E00CD7-C50D-4B64-8FA5-4C3066234383}" type="presParOf" srcId="{78F56DE7-56BE-46A1-883B-FFC013401691}" destId="{70484B74-718F-4441-B105-3ACB48631C1A}" srcOrd="2" destOrd="0" presId="urn:microsoft.com/office/officeart/2005/8/layout/lProcess2"/>
    <dgm:cxn modelId="{542FF5BD-80BA-4679-AC17-E84F0C0B7099}" type="presParOf" srcId="{70484B74-718F-4441-B105-3ACB48631C1A}" destId="{76C269B4-E573-4082-B332-7874042342EA}" srcOrd="0" destOrd="0" presId="urn:microsoft.com/office/officeart/2005/8/layout/lProcess2"/>
    <dgm:cxn modelId="{F6CE4317-403C-4384-A9A8-FC31F6C30EF5}" type="presParOf" srcId="{70484B74-718F-4441-B105-3ACB48631C1A}" destId="{D2E20C87-F0A8-4BBE-AE0E-797C2EB0C3A3}" srcOrd="1" destOrd="0" presId="urn:microsoft.com/office/officeart/2005/8/layout/lProcess2"/>
    <dgm:cxn modelId="{A2D18455-8BF2-4359-8D94-215DC3BBB4C0}" type="presParOf" srcId="{70484B74-718F-4441-B105-3ACB48631C1A}" destId="{977EA48A-3067-49BB-8E71-7119C731A1F7}" srcOrd="2" destOrd="0" presId="urn:microsoft.com/office/officeart/2005/8/layout/lProcess2"/>
    <dgm:cxn modelId="{8035F331-64AA-444D-B554-F8E042DD85A7}" type="presParOf" srcId="{977EA48A-3067-49BB-8E71-7119C731A1F7}" destId="{5C2E230C-C9DE-48F2-827B-366042560636}" srcOrd="0" destOrd="0" presId="urn:microsoft.com/office/officeart/2005/8/layout/lProcess2"/>
    <dgm:cxn modelId="{86553E34-FA6C-4896-A690-B9987FC0A561}" type="presParOf" srcId="{5C2E230C-C9DE-48F2-827B-366042560636}" destId="{2D5D52D8-9B81-4768-A7CB-E93EC92A7460}" srcOrd="0" destOrd="0" presId="urn:microsoft.com/office/officeart/2005/8/layout/lProcess2"/>
    <dgm:cxn modelId="{526E6511-5B89-4597-903F-BEB472EA2355}" type="presParOf" srcId="{78F56DE7-56BE-46A1-883B-FFC013401691}" destId="{01CB5631-17B0-4F59-BE6C-15D8E8BA7E59}" srcOrd="3" destOrd="0" presId="urn:microsoft.com/office/officeart/2005/8/layout/lProcess2"/>
    <dgm:cxn modelId="{98102BEF-4999-46D8-BD65-21E9B0056FFA}" type="presParOf" srcId="{78F56DE7-56BE-46A1-883B-FFC013401691}" destId="{5DEA6320-8FB1-4AA4-934B-BA3114895C02}" srcOrd="4" destOrd="0" presId="urn:microsoft.com/office/officeart/2005/8/layout/lProcess2"/>
    <dgm:cxn modelId="{91A8F908-6099-4D37-8F0A-2D3299CF3CA2}" type="presParOf" srcId="{5DEA6320-8FB1-4AA4-934B-BA3114895C02}" destId="{8C82A9E5-7D21-4DCD-BEA4-1B77075DE21E}" srcOrd="0" destOrd="0" presId="urn:microsoft.com/office/officeart/2005/8/layout/lProcess2"/>
    <dgm:cxn modelId="{9D53D749-EC8C-4794-86DA-9223B11B5DEE}" type="presParOf" srcId="{5DEA6320-8FB1-4AA4-934B-BA3114895C02}" destId="{FCFAA177-D9CC-452C-8A31-855A4B232633}" srcOrd="1" destOrd="0" presId="urn:microsoft.com/office/officeart/2005/8/layout/lProcess2"/>
    <dgm:cxn modelId="{1C82E3E7-568F-4FFC-9557-247783B5644D}" type="presParOf" srcId="{5DEA6320-8FB1-4AA4-934B-BA3114895C02}" destId="{D445C678-73C6-46CA-9E7B-F6021C02609B}" srcOrd="2" destOrd="0" presId="urn:microsoft.com/office/officeart/2005/8/layout/lProcess2"/>
    <dgm:cxn modelId="{28918067-A3B6-4463-9ECF-63962D100A27}" type="presParOf" srcId="{D445C678-73C6-46CA-9E7B-F6021C02609B}" destId="{AB0EC1C8-624F-4E1D-9E75-88CA28F69518}" srcOrd="0" destOrd="0" presId="urn:microsoft.com/office/officeart/2005/8/layout/lProcess2"/>
    <dgm:cxn modelId="{77B8B9A8-7913-40D6-B2ED-512E4A19A3C3}" type="presParOf" srcId="{AB0EC1C8-624F-4E1D-9E75-88CA28F69518}" destId="{8338766F-F19C-452C-ACBE-1124DED4EE9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EA1B5-E6F4-48CC-8634-CA2DADC1268F}">
      <dsp:nvSpPr>
        <dsp:cNvPr id="0" name=""/>
        <dsp:cNvSpPr/>
      </dsp:nvSpPr>
      <dsp:spPr>
        <a:xfrm>
          <a:off x="663299" y="0"/>
          <a:ext cx="5418667" cy="5418667"/>
        </a:xfrm>
        <a:prstGeom prst="triangle">
          <a:avLst/>
        </a:prstGeom>
        <a:noFill/>
        <a:ln w="12700" cap="flat" cmpd="sng" algn="ctr">
          <a:solidFill>
            <a:schemeClr val="bg1">
              <a:lumMod val="50000"/>
            </a:schemeClr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5D6C7-36B2-4F5E-99B3-B0DA6BD72CAE}">
      <dsp:nvSpPr>
        <dsp:cNvPr id="0" name=""/>
        <dsp:cNvSpPr/>
      </dsp:nvSpPr>
      <dsp:spPr>
        <a:xfrm>
          <a:off x="1053360" y="544777"/>
          <a:ext cx="4662001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[GD] </a:t>
          </a:r>
          <a:r>
            <a:rPr lang="es-ES" sz="2400" kern="1200" dirty="0"/>
            <a:t>Gobernanza / Dirección</a:t>
          </a:r>
          <a:endParaRPr lang="es-ES" sz="3200" kern="1200" dirty="0"/>
        </a:p>
      </dsp:txBody>
      <dsp:txXfrm>
        <a:off x="1115976" y="607393"/>
        <a:ext cx="4536769" cy="1157468"/>
      </dsp:txXfrm>
    </dsp:sp>
    <dsp:sp modelId="{D4F98FB2-963D-46F1-8907-0A0144C3D59F}">
      <dsp:nvSpPr>
        <dsp:cNvPr id="0" name=""/>
        <dsp:cNvSpPr/>
      </dsp:nvSpPr>
      <dsp:spPr>
        <a:xfrm>
          <a:off x="1054065" y="1987814"/>
          <a:ext cx="466031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sp:txBody>
      <dsp:txXfrm>
        <a:off x="1116681" y="2050430"/>
        <a:ext cx="4535079" cy="1157468"/>
      </dsp:txXfrm>
    </dsp:sp>
    <dsp:sp modelId="{A24795CE-3DF7-429D-AB3F-E32BCF79DCC4}">
      <dsp:nvSpPr>
        <dsp:cNvPr id="0" name=""/>
        <dsp:cNvSpPr/>
      </dsp:nvSpPr>
      <dsp:spPr>
        <a:xfrm>
          <a:off x="1053713" y="3430852"/>
          <a:ext cx="466200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sp:txBody>
      <dsp:txXfrm>
        <a:off x="1116329" y="3493468"/>
        <a:ext cx="4536769" cy="1157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0167C-FED4-4A88-858C-99CCC245FE6D}">
      <dsp:nvSpPr>
        <dsp:cNvPr id="0" name=""/>
        <dsp:cNvSpPr/>
      </dsp:nvSpPr>
      <dsp:spPr>
        <a:xfrm>
          <a:off x="1540" y="0"/>
          <a:ext cx="2658709" cy="6639466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50000"/>
            </a:scheme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ÁREAS</a:t>
          </a:r>
        </a:p>
      </dsp:txBody>
      <dsp:txXfrm>
        <a:off x="1540" y="0"/>
        <a:ext cx="2658709" cy="1991839"/>
      </dsp:txXfrm>
    </dsp:sp>
    <dsp:sp modelId="{7AA399AB-355C-4204-80D3-7AECFDFF999E}">
      <dsp:nvSpPr>
        <dsp:cNvPr id="0" name=""/>
        <dsp:cNvSpPr/>
      </dsp:nvSpPr>
      <dsp:spPr>
        <a:xfrm>
          <a:off x="220923" y="1812997"/>
          <a:ext cx="2219945" cy="54367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1 Compliance</a:t>
          </a:r>
        </a:p>
      </dsp:txBody>
      <dsp:txXfrm>
        <a:off x="236847" y="1828921"/>
        <a:ext cx="2188097" cy="511823"/>
      </dsp:txXfrm>
    </dsp:sp>
    <dsp:sp modelId="{3E591A46-0D94-4C22-A397-E0312A3D1145}">
      <dsp:nvSpPr>
        <dsp:cNvPr id="0" name=""/>
        <dsp:cNvSpPr/>
      </dsp:nvSpPr>
      <dsp:spPr>
        <a:xfrm>
          <a:off x="220923" y="3070606"/>
          <a:ext cx="2219945" cy="54367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3 Business</a:t>
          </a:r>
        </a:p>
      </dsp:txBody>
      <dsp:txXfrm>
        <a:off x="236847" y="3086530"/>
        <a:ext cx="2188097" cy="511823"/>
      </dsp:txXfrm>
    </dsp:sp>
    <dsp:sp modelId="{9824309B-737B-4D15-89C6-88620A17313F}">
      <dsp:nvSpPr>
        <dsp:cNvPr id="0" name=""/>
        <dsp:cNvSpPr/>
      </dsp:nvSpPr>
      <dsp:spPr>
        <a:xfrm>
          <a:off x="220923" y="3697919"/>
          <a:ext cx="2219945" cy="54367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 Data</a:t>
          </a:r>
        </a:p>
      </dsp:txBody>
      <dsp:txXfrm>
        <a:off x="236847" y="3713843"/>
        <a:ext cx="2188097" cy="511823"/>
      </dsp:txXfrm>
    </dsp:sp>
    <dsp:sp modelId="{FC792778-402A-4259-8E6E-FF2028304AB6}">
      <dsp:nvSpPr>
        <dsp:cNvPr id="0" name=""/>
        <dsp:cNvSpPr/>
      </dsp:nvSpPr>
      <dsp:spPr>
        <a:xfrm>
          <a:off x="219992" y="2450270"/>
          <a:ext cx="2219945" cy="54367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2 Cyber Security</a:t>
          </a:r>
        </a:p>
      </dsp:txBody>
      <dsp:txXfrm>
        <a:off x="235916" y="2466194"/>
        <a:ext cx="2188097" cy="511823"/>
      </dsp:txXfrm>
    </dsp:sp>
    <dsp:sp modelId="{84D55724-BBA1-4FE6-932B-88A7C58FF3B0}">
      <dsp:nvSpPr>
        <dsp:cNvPr id="0" name=""/>
        <dsp:cNvSpPr/>
      </dsp:nvSpPr>
      <dsp:spPr>
        <a:xfrm>
          <a:off x="220923" y="4322249"/>
          <a:ext cx="2219945" cy="54367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 Infrastructure</a:t>
          </a:r>
        </a:p>
      </dsp:txBody>
      <dsp:txXfrm>
        <a:off x="236847" y="4338173"/>
        <a:ext cx="2188097" cy="511823"/>
      </dsp:txXfrm>
    </dsp:sp>
    <dsp:sp modelId="{E97B479E-3F0B-43AA-AFFB-A4495597DFD4}">
      <dsp:nvSpPr>
        <dsp:cNvPr id="0" name=""/>
        <dsp:cNvSpPr/>
      </dsp:nvSpPr>
      <dsp:spPr>
        <a:xfrm>
          <a:off x="220923" y="4949562"/>
          <a:ext cx="2219945" cy="54367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 Development</a:t>
          </a:r>
        </a:p>
      </dsp:txBody>
      <dsp:txXfrm>
        <a:off x="236847" y="4965486"/>
        <a:ext cx="2188097" cy="511823"/>
      </dsp:txXfrm>
    </dsp:sp>
    <dsp:sp modelId="{5B071783-289B-483B-84CF-31FC62E5C8D5}">
      <dsp:nvSpPr>
        <dsp:cNvPr id="0" name=""/>
        <dsp:cNvSpPr/>
      </dsp:nvSpPr>
      <dsp:spPr>
        <a:xfrm>
          <a:off x="220923" y="5576874"/>
          <a:ext cx="2219945" cy="54367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7 Operations</a:t>
          </a:r>
        </a:p>
      </dsp:txBody>
      <dsp:txXfrm>
        <a:off x="236847" y="5592798"/>
        <a:ext cx="2188097" cy="511823"/>
      </dsp:txXfrm>
    </dsp:sp>
    <dsp:sp modelId="{76C269B4-E573-4082-B332-7874042342EA}">
      <dsp:nvSpPr>
        <dsp:cNvPr id="0" name=""/>
        <dsp:cNvSpPr/>
      </dsp:nvSpPr>
      <dsp:spPr>
        <a:xfrm>
          <a:off x="2817573" y="0"/>
          <a:ext cx="3065225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FUNCIONES</a:t>
          </a:r>
        </a:p>
      </dsp:txBody>
      <dsp:txXfrm>
        <a:off x="2817573" y="0"/>
        <a:ext cx="3065225" cy="1991839"/>
      </dsp:txXfrm>
    </dsp:sp>
    <dsp:sp modelId="{2D5D52D8-9B81-4768-A7CB-E93EC92A7460}">
      <dsp:nvSpPr>
        <dsp:cNvPr id="0" name=""/>
        <dsp:cNvSpPr/>
      </dsp:nvSpPr>
      <dsp:spPr>
        <a:xfrm>
          <a:off x="2810163" y="1993225"/>
          <a:ext cx="3150245" cy="43128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Prevención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Detección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Respuesta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Resiliencia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sp:txBody>
      <dsp:txXfrm>
        <a:off x="2902431" y="2085493"/>
        <a:ext cx="2965709" cy="4128345"/>
      </dsp:txXfrm>
    </dsp:sp>
    <dsp:sp modelId="{8C82A9E5-7D21-4DCD-BEA4-1B77075DE21E}">
      <dsp:nvSpPr>
        <dsp:cNvPr id="0" name=""/>
        <dsp:cNvSpPr/>
      </dsp:nvSpPr>
      <dsp:spPr>
        <a:xfrm>
          <a:off x="6105253" y="0"/>
          <a:ext cx="3812690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sp:txBody>
      <dsp:txXfrm>
        <a:off x="6105253" y="0"/>
        <a:ext cx="3812690" cy="1991839"/>
      </dsp:txXfrm>
    </dsp:sp>
    <dsp:sp modelId="{8338766F-F19C-452C-ACBE-1124DED4EE91}">
      <dsp:nvSpPr>
        <dsp:cNvPr id="0" name=""/>
        <dsp:cNvSpPr/>
      </dsp:nvSpPr>
      <dsp:spPr>
        <a:xfrm>
          <a:off x="6041663" y="1825042"/>
          <a:ext cx="3942953" cy="431157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sp:txBody>
      <dsp:txXfrm>
        <a:off x="6157148" y="1940527"/>
        <a:ext cx="3711983" cy="4080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0167C-FED4-4A88-858C-99CCC245FE6D}">
      <dsp:nvSpPr>
        <dsp:cNvPr id="0" name=""/>
        <dsp:cNvSpPr/>
      </dsp:nvSpPr>
      <dsp:spPr>
        <a:xfrm>
          <a:off x="1540" y="0"/>
          <a:ext cx="2658709" cy="6639466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50000"/>
            </a:scheme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ÁREAS</a:t>
          </a:r>
        </a:p>
      </dsp:txBody>
      <dsp:txXfrm>
        <a:off x="1540" y="0"/>
        <a:ext cx="2658709" cy="1991839"/>
      </dsp:txXfrm>
    </dsp:sp>
    <dsp:sp modelId="{7AA399AB-355C-4204-80D3-7AECFDFF999E}">
      <dsp:nvSpPr>
        <dsp:cNvPr id="0" name=""/>
        <dsp:cNvSpPr/>
      </dsp:nvSpPr>
      <dsp:spPr>
        <a:xfrm>
          <a:off x="220923" y="1812997"/>
          <a:ext cx="2219945" cy="54367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1 Compliance</a:t>
          </a:r>
        </a:p>
      </dsp:txBody>
      <dsp:txXfrm>
        <a:off x="236847" y="1828921"/>
        <a:ext cx="2188097" cy="511823"/>
      </dsp:txXfrm>
    </dsp:sp>
    <dsp:sp modelId="{3E591A46-0D94-4C22-A397-E0312A3D1145}">
      <dsp:nvSpPr>
        <dsp:cNvPr id="0" name=""/>
        <dsp:cNvSpPr/>
      </dsp:nvSpPr>
      <dsp:spPr>
        <a:xfrm>
          <a:off x="220923" y="3070622"/>
          <a:ext cx="2219945" cy="54367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3 Business</a:t>
          </a:r>
        </a:p>
      </dsp:txBody>
      <dsp:txXfrm>
        <a:off x="236847" y="3086546"/>
        <a:ext cx="2188097" cy="511823"/>
      </dsp:txXfrm>
    </dsp:sp>
    <dsp:sp modelId="{9824309B-737B-4D15-89C6-88620A17313F}">
      <dsp:nvSpPr>
        <dsp:cNvPr id="0" name=""/>
        <dsp:cNvSpPr/>
      </dsp:nvSpPr>
      <dsp:spPr>
        <a:xfrm>
          <a:off x="220923" y="3697935"/>
          <a:ext cx="2219945" cy="54367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 Data</a:t>
          </a:r>
        </a:p>
      </dsp:txBody>
      <dsp:txXfrm>
        <a:off x="236847" y="3713859"/>
        <a:ext cx="2188097" cy="511823"/>
      </dsp:txXfrm>
    </dsp:sp>
    <dsp:sp modelId="{FC792778-402A-4259-8E6E-FF2028304AB6}">
      <dsp:nvSpPr>
        <dsp:cNvPr id="0" name=""/>
        <dsp:cNvSpPr/>
      </dsp:nvSpPr>
      <dsp:spPr>
        <a:xfrm>
          <a:off x="219980" y="2447677"/>
          <a:ext cx="2219945" cy="54367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2 Cyber Security</a:t>
          </a:r>
        </a:p>
      </dsp:txBody>
      <dsp:txXfrm>
        <a:off x="235904" y="2463601"/>
        <a:ext cx="2188097" cy="511823"/>
      </dsp:txXfrm>
    </dsp:sp>
    <dsp:sp modelId="{84D55724-BBA1-4FE6-932B-88A7C58FF3B0}">
      <dsp:nvSpPr>
        <dsp:cNvPr id="0" name=""/>
        <dsp:cNvSpPr/>
      </dsp:nvSpPr>
      <dsp:spPr>
        <a:xfrm>
          <a:off x="220923" y="4322249"/>
          <a:ext cx="2219945" cy="54367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 Infrastructure</a:t>
          </a:r>
        </a:p>
      </dsp:txBody>
      <dsp:txXfrm>
        <a:off x="236847" y="4338173"/>
        <a:ext cx="2188097" cy="511823"/>
      </dsp:txXfrm>
    </dsp:sp>
    <dsp:sp modelId="{E97B479E-3F0B-43AA-AFFB-A4495597DFD4}">
      <dsp:nvSpPr>
        <dsp:cNvPr id="0" name=""/>
        <dsp:cNvSpPr/>
      </dsp:nvSpPr>
      <dsp:spPr>
        <a:xfrm>
          <a:off x="220923" y="4949562"/>
          <a:ext cx="2219945" cy="54367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 Development</a:t>
          </a:r>
        </a:p>
      </dsp:txBody>
      <dsp:txXfrm>
        <a:off x="236847" y="4965486"/>
        <a:ext cx="2188097" cy="511823"/>
      </dsp:txXfrm>
    </dsp:sp>
    <dsp:sp modelId="{5B071783-289B-483B-84CF-31FC62E5C8D5}">
      <dsp:nvSpPr>
        <dsp:cNvPr id="0" name=""/>
        <dsp:cNvSpPr/>
      </dsp:nvSpPr>
      <dsp:spPr>
        <a:xfrm>
          <a:off x="220923" y="5576874"/>
          <a:ext cx="2219945" cy="54367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7 Operations</a:t>
          </a:r>
        </a:p>
      </dsp:txBody>
      <dsp:txXfrm>
        <a:off x="236847" y="5592798"/>
        <a:ext cx="2188097" cy="511823"/>
      </dsp:txXfrm>
    </dsp:sp>
    <dsp:sp modelId="{76C269B4-E573-4082-B332-7874042342EA}">
      <dsp:nvSpPr>
        <dsp:cNvPr id="0" name=""/>
        <dsp:cNvSpPr/>
      </dsp:nvSpPr>
      <dsp:spPr>
        <a:xfrm>
          <a:off x="2817573" y="0"/>
          <a:ext cx="3065225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FUNCIONES</a:t>
          </a:r>
        </a:p>
      </dsp:txBody>
      <dsp:txXfrm>
        <a:off x="2817573" y="0"/>
        <a:ext cx="3065225" cy="1991839"/>
      </dsp:txXfrm>
    </dsp:sp>
    <dsp:sp modelId="{2D5D52D8-9B81-4768-A7CB-E93EC92A7460}">
      <dsp:nvSpPr>
        <dsp:cNvPr id="0" name=""/>
        <dsp:cNvSpPr/>
      </dsp:nvSpPr>
      <dsp:spPr>
        <a:xfrm>
          <a:off x="2810163" y="1993225"/>
          <a:ext cx="3150245" cy="43128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Policies and standards: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Risks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Assessments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Manufacturers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Business development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Presales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Data lifecycle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Data analysis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Prevention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Detection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Response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Resilience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sp:txBody>
      <dsp:txXfrm>
        <a:off x="2902431" y="2085493"/>
        <a:ext cx="2965709" cy="4128345"/>
      </dsp:txXfrm>
    </dsp:sp>
    <dsp:sp modelId="{8C82A9E5-7D21-4DCD-BEA4-1B77075DE21E}">
      <dsp:nvSpPr>
        <dsp:cNvPr id="0" name=""/>
        <dsp:cNvSpPr/>
      </dsp:nvSpPr>
      <dsp:spPr>
        <a:xfrm>
          <a:off x="6105253" y="0"/>
          <a:ext cx="3812690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sp:txBody>
      <dsp:txXfrm>
        <a:off x="6105253" y="0"/>
        <a:ext cx="3812690" cy="1991839"/>
      </dsp:txXfrm>
    </dsp:sp>
    <dsp:sp modelId="{8338766F-F19C-452C-ACBE-1124DED4EE91}">
      <dsp:nvSpPr>
        <dsp:cNvPr id="0" name=""/>
        <dsp:cNvSpPr/>
      </dsp:nvSpPr>
      <dsp:spPr>
        <a:xfrm>
          <a:off x="6041663" y="1825042"/>
          <a:ext cx="3942953" cy="431157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sp:txBody>
      <dsp:txXfrm>
        <a:off x="6157148" y="1940527"/>
        <a:ext cx="3711983" cy="4080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1C14-CE9E-4E23-B501-D21E82FDEE26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4C8DF-C28A-471C-86BB-3EF8A157C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57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4C8DF-C28A-471C-86BB-3EF8A157CB4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4C8DF-C28A-471C-86BB-3EF8A157CB4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36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B9C2F-E9D2-330F-169B-536FCD98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A944C-5E27-90E9-70F7-871F7B8C1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54831-7A20-37D5-B9C3-D94EB170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0B59D-A366-7E97-8A61-4FB94E71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66F61-E92D-D487-E0BD-82EBC4B6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06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DD653-6591-5FF3-2C78-AF09209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7D698-FC49-AE28-CAB7-B00BC140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46236F-8C21-5F1E-5E30-DE704D95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FC443-F64C-2CF1-5E76-1FE9186C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E271D-97D8-5C07-CC82-CCE100A2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84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4F197E-658C-EB79-EBFF-053F185F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20AC06-B6A9-6ABF-5BB6-B2262CD8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F9702-0CF1-BE04-A6F9-78330D07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AAFBF-F3C0-A9B8-061C-F09A31DE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0950D-351B-9C62-6219-34B3012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50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9C55-D5F2-472C-E615-4F31D03F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FBB31-C568-D537-DD74-7F9CB521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EEBB5-D4F5-1C48-B8FB-56B24D6F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23947-3B05-FC0F-F3C6-3C18F42F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94027-11FA-E676-A4E1-75240B20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1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50A7-A803-7B17-AFC1-83D80FF4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1F9997-0621-E450-E2B2-7E5714B7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596DC-1D25-861A-C91A-A286074F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404B7-9E7A-BF1B-1ED7-F171FD2B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90DA0-185F-B8AF-72B3-6A60EAC7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8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8C60-5A51-5425-A767-3E4C65E9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5C3F1-BB15-A828-37FE-11DFA4B7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81F9B-4870-CE8C-53A0-CC4AB96C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996C4-A74C-C86E-9F83-0490D17E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7E2608-BCF4-4BF1-F125-0705BEA4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E8236-290F-9691-A071-4972DCB1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97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10E4-991F-DE31-715C-A09683C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6C529-F245-60FC-190E-023EC49D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8FD14-11C7-FFDF-6548-B797E508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3ABFC4-912B-7680-5335-85A855CB9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44EE86-5128-09A2-A91D-BA08B2235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C10874-99DD-18B7-CAFB-C5A02A15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179213-5E8F-2F9B-4AE6-62D8DBC1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A0AB00-F806-B494-CED7-9DED411A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2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D1758-8C58-B816-C12D-3892B45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A10CA-6CD0-4B38-3474-A6CD3318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9B8E73-F9DB-D251-DD8D-296CDCB1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15FA34-DDFD-74D1-2479-976177E8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0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23C4E2-D5CE-AF81-90DB-B70B432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BC2CFE-94D9-CDB1-B6B7-9CCCBB23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4CA494-994F-7C14-1321-2282A64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56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CBD4-265D-6462-D69D-8DEA7D5A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2747D-F308-57E4-24B4-5B932D66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697E7C-FDE8-6D11-B3DB-8D081DD1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D4B2A2-BE14-EFAC-6E6B-C1DA858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D8771-DCA7-90AD-9713-F96DFE97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BEE972-90FD-7F95-789B-9C4A60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44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F5411-B04A-55F4-E6ED-FE8835F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288999-9902-CFEA-0A42-0535FFFE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A01687-7906-F179-9760-1BCEB06AF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8C0637-AAB4-1D15-E6E7-8C9F9231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5BFBA9-D3DF-9A16-2CF5-664CC9EE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F4CCA-548F-CE53-6BC1-F52CB763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4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0438B5-A75B-4767-1D46-B6AE3CD7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4CC1C-B255-027D-88DB-C9C2BDC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A814C-31DC-1375-EE6B-27B28F82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6B97-4BCC-4502-8449-40926CDAD38A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F3AD01-A786-E895-FCC8-C3F90210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F037E-B428-0D0D-CCC7-A5390F0C0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8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9AC17F2-266D-4A57-CFBF-880D8D421679}"/>
              </a:ext>
            </a:extLst>
          </p:cNvPr>
          <p:cNvSpPr txBox="1"/>
          <p:nvPr/>
        </p:nvSpPr>
        <p:spPr>
          <a:xfrm>
            <a:off x="2833040" y="2982620"/>
            <a:ext cx="545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[X]</a:t>
            </a:r>
            <a:r>
              <a:rPr lang="es-ES" sz="3200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3200" dirty="0" err="1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Sec</a:t>
            </a:r>
            <a:r>
              <a:rPr lang="es-ES" sz="32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es-ES" sz="3200" dirty="0" err="1">
                <a:solidFill>
                  <a:schemeClr val="accent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s-E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</a:t>
            </a:r>
            <a:r>
              <a:rPr lang="es-ES" sz="32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es-ES" sz="3200" dirty="0" err="1">
                <a:solidFill>
                  <a:schemeClr val="accent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Ops</a:t>
            </a:r>
            <a:endParaRPr lang="es-ES" sz="3200" dirty="0">
              <a:solidFill>
                <a:schemeClr val="accent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C51C95-6F57-62F8-1E35-A18D1A44BE05}"/>
              </a:ext>
            </a:extLst>
          </p:cNvPr>
          <p:cNvSpPr/>
          <p:nvPr/>
        </p:nvSpPr>
        <p:spPr>
          <a:xfrm>
            <a:off x="4749801" y="2743000"/>
            <a:ext cx="3629940" cy="108667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54E19F-6DCC-12DF-5208-1949D56A0EB5}"/>
              </a:ext>
            </a:extLst>
          </p:cNvPr>
          <p:cNvSpPr/>
          <p:nvPr/>
        </p:nvSpPr>
        <p:spPr>
          <a:xfrm>
            <a:off x="5338763" y="2815889"/>
            <a:ext cx="2978889" cy="9475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48332C6-7C74-B49D-FBFE-4F306700BA91}"/>
              </a:ext>
            </a:extLst>
          </p:cNvPr>
          <p:cNvSpPr/>
          <p:nvPr/>
        </p:nvSpPr>
        <p:spPr>
          <a:xfrm>
            <a:off x="6100365" y="2915277"/>
            <a:ext cx="2160000" cy="75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319F581-5A17-C8D5-A860-0306CC9EA80D}"/>
              </a:ext>
            </a:extLst>
          </p:cNvPr>
          <p:cNvSpPr/>
          <p:nvPr/>
        </p:nvSpPr>
        <p:spPr>
          <a:xfrm>
            <a:off x="6877522" y="3011605"/>
            <a:ext cx="1332000" cy="57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47AFD08-CC8A-CEB0-7C2D-C1DCB6F1FAF6}"/>
              </a:ext>
            </a:extLst>
          </p:cNvPr>
          <p:cNvSpPr/>
          <p:nvPr/>
        </p:nvSpPr>
        <p:spPr>
          <a:xfrm>
            <a:off x="7525522" y="3057988"/>
            <a:ext cx="648000" cy="480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D56770-527E-BA1B-AFA4-24CD44945D42}"/>
              </a:ext>
            </a:extLst>
          </p:cNvPr>
          <p:cNvSpPr/>
          <p:nvPr/>
        </p:nvSpPr>
        <p:spPr>
          <a:xfrm>
            <a:off x="4172175" y="2670115"/>
            <a:ext cx="4266000" cy="122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F3C21F4-155C-E915-A295-80FEF496CACA}"/>
              </a:ext>
            </a:extLst>
          </p:cNvPr>
          <p:cNvSpPr/>
          <p:nvPr/>
        </p:nvSpPr>
        <p:spPr>
          <a:xfrm>
            <a:off x="3400427" y="2614622"/>
            <a:ext cx="5118708" cy="1360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7598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E7857F3-FFE4-BED1-74AB-E861BB79F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851708"/>
              </p:ext>
            </p:extLst>
          </p:nvPr>
        </p:nvGraphicFramePr>
        <p:xfrm>
          <a:off x="37762" y="6609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C5B5BC9-223A-6CB7-E0C8-C51A9565321F}"/>
              </a:ext>
            </a:extLst>
          </p:cNvPr>
          <p:cNvSpPr txBox="1"/>
          <p:nvPr/>
        </p:nvSpPr>
        <p:spPr>
          <a:xfrm>
            <a:off x="2575649" y="5580891"/>
            <a:ext cx="164660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CLIENTE</a:t>
            </a:r>
            <a:endParaRPr lang="es-ES" sz="3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2925D1-A70B-387F-27FF-8D0DD26F8864}"/>
              </a:ext>
            </a:extLst>
          </p:cNvPr>
          <p:cNvSpPr txBox="1"/>
          <p:nvPr/>
        </p:nvSpPr>
        <p:spPr>
          <a:xfrm>
            <a:off x="8021903" y="5580891"/>
            <a:ext cx="20601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MÉTRICAS</a:t>
            </a:r>
            <a:endParaRPr lang="es-ES" sz="3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B231275-468A-0961-2634-8FAB64389AF3}"/>
              </a:ext>
            </a:extLst>
          </p:cNvPr>
          <p:cNvSpPr/>
          <p:nvPr/>
        </p:nvSpPr>
        <p:spPr>
          <a:xfrm>
            <a:off x="6543682" y="714367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PCC</a:t>
            </a:r>
          </a:p>
          <a:p>
            <a:pPr algn="ctr"/>
            <a:r>
              <a:rPr lang="es-ES" sz="2400" dirty="0"/>
              <a:t>Panel de Controles Corporativo</a:t>
            </a:r>
          </a:p>
          <a:p>
            <a:pPr algn="ctr"/>
            <a:r>
              <a:rPr lang="es-ES" sz="2400" dirty="0"/>
              <a:t>Marca y Personas</a:t>
            </a:r>
          </a:p>
          <a:p>
            <a:pPr algn="ctr"/>
            <a:r>
              <a:rPr lang="es-ES" sz="2400" dirty="0"/>
              <a:t>RIESGO y CONFIANZA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C9B100-5963-5104-B880-D2B7107C4417}"/>
              </a:ext>
            </a:extLst>
          </p:cNvPr>
          <p:cNvCxnSpPr/>
          <p:nvPr/>
        </p:nvCxnSpPr>
        <p:spPr>
          <a:xfrm>
            <a:off x="5914777" y="1863001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13070C5-694E-B3E4-0639-CBBCF60DA46F}"/>
              </a:ext>
            </a:extLst>
          </p:cNvPr>
          <p:cNvCxnSpPr/>
          <p:nvPr/>
        </p:nvCxnSpPr>
        <p:spPr>
          <a:xfrm>
            <a:off x="5921404" y="326110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D62D88F-F623-4C7F-A627-8D5807EEB404}"/>
              </a:ext>
            </a:extLst>
          </p:cNvPr>
          <p:cNvCxnSpPr/>
          <p:nvPr/>
        </p:nvCxnSpPr>
        <p:spPr>
          <a:xfrm>
            <a:off x="5914779" y="475197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0DFFB90-E2D6-0D12-EEF1-D16651B6024B}"/>
              </a:ext>
            </a:extLst>
          </p:cNvPr>
          <p:cNvSpPr/>
          <p:nvPr/>
        </p:nvSpPr>
        <p:spPr>
          <a:xfrm>
            <a:off x="6543682" y="2377066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IAE</a:t>
            </a:r>
          </a:p>
          <a:p>
            <a:pPr algn="ctr"/>
            <a:r>
              <a:rPr lang="es-ES" sz="2400" dirty="0"/>
              <a:t>Indicadores de Avance y Estabilidad</a:t>
            </a:r>
          </a:p>
          <a:p>
            <a:pPr algn="ctr"/>
            <a:r>
              <a:rPr lang="es-ES" sz="2400" dirty="0"/>
              <a:t>Proyectos y Servicios </a:t>
            </a:r>
          </a:p>
          <a:p>
            <a:pPr algn="ctr"/>
            <a:r>
              <a:rPr lang="es-ES" sz="2400" dirty="0"/>
              <a:t>LOGROS y DURACIÓN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C48B58E-B8C5-47E7-E120-4C3A856645E4}"/>
              </a:ext>
            </a:extLst>
          </p:cNvPr>
          <p:cNvSpPr/>
          <p:nvPr/>
        </p:nvSpPr>
        <p:spPr>
          <a:xfrm>
            <a:off x="6543682" y="4029248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RMF</a:t>
            </a:r>
          </a:p>
          <a:p>
            <a:pPr algn="ctr"/>
            <a:r>
              <a:rPr lang="es-ES" sz="2400" dirty="0"/>
              <a:t>Registro de Mejoras y Funcionalidad</a:t>
            </a:r>
          </a:p>
          <a:p>
            <a:pPr algn="ctr"/>
            <a:r>
              <a:rPr lang="es-ES" sz="2400" dirty="0"/>
              <a:t>Procesos y Productos</a:t>
            </a:r>
          </a:p>
          <a:p>
            <a:pPr algn="ctr"/>
            <a:r>
              <a:rPr lang="es-ES" sz="2400" dirty="0"/>
              <a:t>OPTIMIZACIÓN y VALOR</a:t>
            </a:r>
          </a:p>
        </p:txBody>
      </p:sp>
    </p:spTree>
    <p:extLst>
      <p:ext uri="{BB962C8B-B14F-4D97-AF65-F5344CB8AC3E}">
        <p14:creationId xmlns:p14="http://schemas.microsoft.com/office/powerpoint/2010/main" val="110950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7D8070-D8A4-C519-7082-532BDC4B8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537108"/>
              </p:ext>
            </p:extLst>
          </p:nvPr>
        </p:nvGraphicFramePr>
        <p:xfrm>
          <a:off x="1160461" y="89947"/>
          <a:ext cx="9984617" cy="66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5FE5D4A-02FE-A7E8-4FCF-E881FC22F84C}"/>
              </a:ext>
            </a:extLst>
          </p:cNvPr>
          <p:cNvSpPr/>
          <p:nvPr/>
        </p:nvSpPr>
        <p:spPr>
          <a:xfrm>
            <a:off x="4210706" y="514350"/>
            <a:ext cx="260032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FUNCIONES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06A1-557E-861D-96B6-85C14DC8F663}"/>
              </a:ext>
            </a:extLst>
          </p:cNvPr>
          <p:cNvSpPr/>
          <p:nvPr/>
        </p:nvSpPr>
        <p:spPr>
          <a:xfrm>
            <a:off x="1361286" y="514349"/>
            <a:ext cx="2258273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ÁREAS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2494C4-50A3-A8E2-E04B-E823886AEEFC}"/>
              </a:ext>
            </a:extLst>
          </p:cNvPr>
          <p:cNvSpPr/>
          <p:nvPr/>
        </p:nvSpPr>
        <p:spPr>
          <a:xfrm>
            <a:off x="7635935" y="552449"/>
            <a:ext cx="3024000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TECNOLOGÍAS Y</a:t>
            </a:r>
          </a:p>
          <a:p>
            <a:pPr algn="ctr"/>
            <a:r>
              <a:rPr lang="es-ES" sz="3400" dirty="0">
                <a:solidFill>
                  <a:schemeClr val="tx1"/>
                </a:solidFill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184150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7D8070-D8A4-C519-7082-532BDC4B8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405517"/>
              </p:ext>
            </p:extLst>
          </p:nvPr>
        </p:nvGraphicFramePr>
        <p:xfrm>
          <a:off x="1160461" y="89947"/>
          <a:ext cx="9984617" cy="66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5FE5D4A-02FE-A7E8-4FCF-E881FC22F84C}"/>
              </a:ext>
            </a:extLst>
          </p:cNvPr>
          <p:cNvSpPr/>
          <p:nvPr/>
        </p:nvSpPr>
        <p:spPr>
          <a:xfrm>
            <a:off x="4210704" y="514350"/>
            <a:ext cx="260032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JOB FUNCTIONS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06A1-557E-861D-96B6-85C14DC8F663}"/>
              </a:ext>
            </a:extLst>
          </p:cNvPr>
          <p:cNvSpPr/>
          <p:nvPr/>
        </p:nvSpPr>
        <p:spPr>
          <a:xfrm>
            <a:off x="1361283" y="514349"/>
            <a:ext cx="2258273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AREAS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2494C4-50A3-A8E2-E04B-E823886AEEFC}"/>
              </a:ext>
            </a:extLst>
          </p:cNvPr>
          <p:cNvSpPr/>
          <p:nvPr/>
        </p:nvSpPr>
        <p:spPr>
          <a:xfrm>
            <a:off x="7635935" y="552449"/>
            <a:ext cx="3024000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TECNOLOGY TOOLS</a:t>
            </a:r>
          </a:p>
        </p:txBody>
      </p:sp>
    </p:spTree>
    <p:extLst>
      <p:ext uri="{BB962C8B-B14F-4D97-AF65-F5344CB8AC3E}">
        <p14:creationId xmlns:p14="http://schemas.microsoft.com/office/powerpoint/2010/main" val="270012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CCE70D9-BAF5-C5F1-4DF1-48F0CE72DE06}"/>
              </a:ext>
            </a:extLst>
          </p:cNvPr>
          <p:cNvSpPr/>
          <p:nvPr/>
        </p:nvSpPr>
        <p:spPr>
          <a:xfrm>
            <a:off x="4081595" y="609623"/>
            <a:ext cx="7641590" cy="454637"/>
          </a:xfrm>
          <a:prstGeom prst="roundRect">
            <a:avLst>
              <a:gd name="adj" fmla="val 151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B6EFF7-D763-1BE9-6DFF-F54299379CB0}"/>
              </a:ext>
            </a:extLst>
          </p:cNvPr>
          <p:cNvSpPr/>
          <p:nvPr/>
        </p:nvSpPr>
        <p:spPr>
          <a:xfrm>
            <a:off x="4081595" y="106426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7915841D-A17B-AE09-2EAF-DF8C70005CEC}"/>
              </a:ext>
            </a:extLst>
          </p:cNvPr>
          <p:cNvSpPr/>
          <p:nvPr/>
        </p:nvSpPr>
        <p:spPr>
          <a:xfrm>
            <a:off x="4081594" y="1064260"/>
            <a:ext cx="785811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4FC301-847F-431A-C036-2B6EA670B58A}"/>
              </a:ext>
            </a:extLst>
          </p:cNvPr>
          <p:cNvSpPr txBox="1"/>
          <p:nvPr/>
        </p:nvSpPr>
        <p:spPr>
          <a:xfrm rot="16200000">
            <a:off x="3863469" y="1627825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1</a:t>
            </a:r>
          </a:p>
          <a:p>
            <a:pPr algn="ctr"/>
            <a:r>
              <a:rPr lang="es-ES" sz="1600" dirty="0"/>
              <a:t>(muestra)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EE571A-42B3-D304-75ED-0A20B290C514}"/>
              </a:ext>
            </a:extLst>
          </p:cNvPr>
          <p:cNvSpPr txBox="1"/>
          <p:nvPr/>
        </p:nvSpPr>
        <p:spPr>
          <a:xfrm>
            <a:off x="5106665" y="522343"/>
            <a:ext cx="56595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400" dirty="0">
                <a:solidFill>
                  <a:schemeClr val="bg1"/>
                </a:solidFill>
              </a:rPr>
              <a:t>Metodología Análisis de Datos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EE4A5193-6DA9-500B-1138-7F406D610092}"/>
              </a:ext>
            </a:extLst>
          </p:cNvPr>
          <p:cNvSpPr/>
          <p:nvPr/>
        </p:nvSpPr>
        <p:spPr>
          <a:xfrm>
            <a:off x="6860899" y="1417880"/>
            <a:ext cx="1204686" cy="1115242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19D332-CDFF-242A-031A-FC2005FFA60E}"/>
              </a:ext>
            </a:extLst>
          </p:cNvPr>
          <p:cNvSpPr txBox="1"/>
          <p:nvPr/>
        </p:nvSpPr>
        <p:spPr>
          <a:xfrm>
            <a:off x="6928656" y="2061361"/>
            <a:ext cx="953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Fuentes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CD7AE8-2323-60F7-20FD-28D046964F5A}"/>
              </a:ext>
            </a:extLst>
          </p:cNvPr>
          <p:cNvSpPr txBox="1"/>
          <p:nvPr/>
        </p:nvSpPr>
        <p:spPr>
          <a:xfrm>
            <a:off x="6828946" y="1554593"/>
            <a:ext cx="139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Referencias</a:t>
            </a:r>
          </a:p>
          <a:p>
            <a:pPr algn="ctr"/>
            <a:r>
              <a:rPr lang="es-ES" sz="1600" dirty="0"/>
              <a:t>y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007EF41-575A-1F71-1196-737C02228C4B}"/>
              </a:ext>
            </a:extLst>
          </p:cNvPr>
          <p:cNvSpPr/>
          <p:nvPr/>
        </p:nvSpPr>
        <p:spPr>
          <a:xfrm>
            <a:off x="4969799" y="1778623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24D952-07F8-1557-877A-E26F6B8A6079}"/>
              </a:ext>
            </a:extLst>
          </p:cNvPr>
          <p:cNvSpPr txBox="1"/>
          <p:nvPr/>
        </p:nvSpPr>
        <p:spPr>
          <a:xfrm>
            <a:off x="5022376" y="1727880"/>
            <a:ext cx="1448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Objetivos y Alcance</a:t>
            </a:r>
          </a:p>
        </p:txBody>
      </p:sp>
      <p:sp>
        <p:nvSpPr>
          <p:cNvPr id="17" name="Diagrama de flujo: cinta perforada 16">
            <a:extLst>
              <a:ext uri="{FF2B5EF4-FFF2-40B4-BE49-F238E27FC236}">
                <a16:creationId xmlns:a16="http://schemas.microsoft.com/office/drawing/2014/main" id="{659B78A2-009D-C959-2115-CFB7091CD0E4}"/>
              </a:ext>
            </a:extLst>
          </p:cNvPr>
          <p:cNvSpPr/>
          <p:nvPr/>
        </p:nvSpPr>
        <p:spPr>
          <a:xfrm>
            <a:off x="10303337" y="1467509"/>
            <a:ext cx="1186676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464A5A-D19B-7AFD-B610-B1D158386627}"/>
              </a:ext>
            </a:extLst>
          </p:cNvPr>
          <p:cNvSpPr txBox="1"/>
          <p:nvPr/>
        </p:nvSpPr>
        <p:spPr>
          <a:xfrm>
            <a:off x="10368016" y="165875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01DE770-3B71-4ADD-F386-C4A829EFBDC7}"/>
              </a:ext>
            </a:extLst>
          </p:cNvPr>
          <p:cNvCxnSpPr/>
          <p:nvPr/>
        </p:nvCxnSpPr>
        <p:spPr>
          <a:xfrm>
            <a:off x="1000707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56CF88D-E47C-B87F-13A8-D408195DAA2C}"/>
              </a:ext>
            </a:extLst>
          </p:cNvPr>
          <p:cNvCxnSpPr/>
          <p:nvPr/>
        </p:nvCxnSpPr>
        <p:spPr>
          <a:xfrm>
            <a:off x="657907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10C07A5-4983-FA85-2CCE-A1351F899003}"/>
              </a:ext>
            </a:extLst>
          </p:cNvPr>
          <p:cNvSpPr/>
          <p:nvPr/>
        </p:nvSpPr>
        <p:spPr>
          <a:xfrm>
            <a:off x="4081595" y="282448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Flecha: pentágono 21">
            <a:extLst>
              <a:ext uri="{FF2B5EF4-FFF2-40B4-BE49-F238E27FC236}">
                <a16:creationId xmlns:a16="http://schemas.microsoft.com/office/drawing/2014/main" id="{3C92EF03-B021-C55B-3FFB-302FD2D67A18}"/>
              </a:ext>
            </a:extLst>
          </p:cNvPr>
          <p:cNvSpPr/>
          <p:nvPr/>
        </p:nvSpPr>
        <p:spPr>
          <a:xfrm>
            <a:off x="4081595" y="2824480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70AE184-9AB5-0C46-9DA2-BE6BE3D4A7BF}"/>
              </a:ext>
            </a:extLst>
          </p:cNvPr>
          <p:cNvSpPr txBox="1"/>
          <p:nvPr/>
        </p:nvSpPr>
        <p:spPr>
          <a:xfrm rot="16200000">
            <a:off x="3863469" y="3388046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2</a:t>
            </a:r>
          </a:p>
          <a:p>
            <a:pPr algn="ctr"/>
            <a:r>
              <a:rPr lang="es-ES" sz="1600" dirty="0"/>
              <a:t>(robustez)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C2AE884-EB75-A301-C370-D0A659B6645C}"/>
              </a:ext>
            </a:extLst>
          </p:cNvPr>
          <p:cNvSpPr/>
          <p:nvPr/>
        </p:nvSpPr>
        <p:spPr>
          <a:xfrm>
            <a:off x="8307164" y="3539787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2DA1DB0-5983-7F4B-B409-22C73620D81B}"/>
              </a:ext>
            </a:extLst>
          </p:cNvPr>
          <p:cNvSpPr txBox="1"/>
          <p:nvPr/>
        </p:nvSpPr>
        <p:spPr>
          <a:xfrm>
            <a:off x="8378791" y="3616044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Optimización</a:t>
            </a:r>
          </a:p>
        </p:txBody>
      </p:sp>
      <p:sp>
        <p:nvSpPr>
          <p:cNvPr id="29" name="Diagrama de flujo: cinta perforada 28">
            <a:extLst>
              <a:ext uri="{FF2B5EF4-FFF2-40B4-BE49-F238E27FC236}">
                <a16:creationId xmlns:a16="http://schemas.microsoft.com/office/drawing/2014/main" id="{198A396F-769B-78D6-4D72-20C3FF0F99B5}"/>
              </a:ext>
            </a:extLst>
          </p:cNvPr>
          <p:cNvSpPr/>
          <p:nvPr/>
        </p:nvSpPr>
        <p:spPr>
          <a:xfrm>
            <a:off x="10288823" y="3227729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F41B976-3E08-21D2-6499-B18EA6983AD1}"/>
              </a:ext>
            </a:extLst>
          </p:cNvPr>
          <p:cNvSpPr txBox="1"/>
          <p:nvPr/>
        </p:nvSpPr>
        <p:spPr>
          <a:xfrm>
            <a:off x="10397044" y="341897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2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4AAC290-1967-77FD-3229-5F03BCD1D761}"/>
              </a:ext>
            </a:extLst>
          </p:cNvPr>
          <p:cNvCxnSpPr/>
          <p:nvPr/>
        </p:nvCxnSpPr>
        <p:spPr>
          <a:xfrm>
            <a:off x="9969702" y="375657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2A8F116-37B2-7AAF-E561-CF944AF02D0C}"/>
              </a:ext>
            </a:extLst>
          </p:cNvPr>
          <p:cNvCxnSpPr>
            <a:cxnSpLocks/>
          </p:cNvCxnSpPr>
          <p:nvPr/>
        </p:nvCxnSpPr>
        <p:spPr>
          <a:xfrm>
            <a:off x="6078034" y="3756571"/>
            <a:ext cx="216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7124E5B4-0F10-7FC4-5386-4487D7D769B3}"/>
              </a:ext>
            </a:extLst>
          </p:cNvPr>
          <p:cNvSpPr/>
          <p:nvPr/>
        </p:nvSpPr>
        <p:spPr>
          <a:xfrm>
            <a:off x="4081595" y="4597942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Flecha: pentágono 33">
            <a:extLst>
              <a:ext uri="{FF2B5EF4-FFF2-40B4-BE49-F238E27FC236}">
                <a16:creationId xmlns:a16="http://schemas.microsoft.com/office/drawing/2014/main" id="{AB155288-B157-1EA0-F654-8143EFD110EB}"/>
              </a:ext>
            </a:extLst>
          </p:cNvPr>
          <p:cNvSpPr/>
          <p:nvPr/>
        </p:nvSpPr>
        <p:spPr>
          <a:xfrm>
            <a:off x="4081595" y="4597942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E801251-41E8-7784-5554-D6852AA7E44C}"/>
              </a:ext>
            </a:extLst>
          </p:cNvPr>
          <p:cNvSpPr txBox="1"/>
          <p:nvPr/>
        </p:nvSpPr>
        <p:spPr>
          <a:xfrm rot="16200000">
            <a:off x="3863469" y="5161507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3</a:t>
            </a:r>
          </a:p>
          <a:p>
            <a:pPr algn="ctr"/>
            <a:r>
              <a:rPr lang="es-ES" sz="1600" dirty="0"/>
              <a:t>(riesgo)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D5CBB49-AD00-1B43-389B-F527ED6C3F65}"/>
              </a:ext>
            </a:extLst>
          </p:cNvPr>
          <p:cNvSpPr/>
          <p:nvPr/>
        </p:nvSpPr>
        <p:spPr>
          <a:xfrm>
            <a:off x="8384374" y="5310364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A49025D-85C6-A85F-1955-15A39D9B8406}"/>
              </a:ext>
            </a:extLst>
          </p:cNvPr>
          <p:cNvSpPr txBox="1"/>
          <p:nvPr/>
        </p:nvSpPr>
        <p:spPr>
          <a:xfrm>
            <a:off x="8436951" y="5386621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Cumplimiento</a:t>
            </a:r>
          </a:p>
        </p:txBody>
      </p:sp>
      <p:sp>
        <p:nvSpPr>
          <p:cNvPr id="41" name="Diagrama de flujo: cinta perforada 40">
            <a:extLst>
              <a:ext uri="{FF2B5EF4-FFF2-40B4-BE49-F238E27FC236}">
                <a16:creationId xmlns:a16="http://schemas.microsoft.com/office/drawing/2014/main" id="{EA7C3DA9-CC97-5C3C-8B10-5D16B615869E}"/>
              </a:ext>
            </a:extLst>
          </p:cNvPr>
          <p:cNvSpPr/>
          <p:nvPr/>
        </p:nvSpPr>
        <p:spPr>
          <a:xfrm>
            <a:off x="10288823" y="5001191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1C594F4-37B7-A13F-D5DC-2932C91830C7}"/>
              </a:ext>
            </a:extLst>
          </p:cNvPr>
          <p:cNvCxnSpPr/>
          <p:nvPr/>
        </p:nvCxnSpPr>
        <p:spPr>
          <a:xfrm>
            <a:off x="9992562" y="5530033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3F20D4C-726E-4547-2282-7641EB40DCA8}"/>
              </a:ext>
            </a:extLst>
          </p:cNvPr>
          <p:cNvCxnSpPr/>
          <p:nvPr/>
        </p:nvCxnSpPr>
        <p:spPr>
          <a:xfrm>
            <a:off x="8089572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64A6F8F-A854-CC84-AFC8-1F457BCC2356}"/>
              </a:ext>
            </a:extLst>
          </p:cNvPr>
          <p:cNvSpPr/>
          <p:nvPr/>
        </p:nvSpPr>
        <p:spPr>
          <a:xfrm>
            <a:off x="4967876" y="2984184"/>
            <a:ext cx="2253154" cy="599143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B4F1DDB-26AC-FB3B-414A-5FC280CFBCF6}"/>
              </a:ext>
            </a:extLst>
          </p:cNvPr>
          <p:cNvSpPr txBox="1"/>
          <p:nvPr/>
        </p:nvSpPr>
        <p:spPr>
          <a:xfrm>
            <a:off x="5020452" y="3004200"/>
            <a:ext cx="214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Selección de algoritmos</a:t>
            </a:r>
          </a:p>
          <a:p>
            <a:pPr algn="ctr"/>
            <a:r>
              <a:rPr lang="es-ES" sz="1600" dirty="0"/>
              <a:t>(estadística, ML, BD…)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7D8F54AF-6551-198D-3E26-2A8E169BBDA6}"/>
              </a:ext>
            </a:extLst>
          </p:cNvPr>
          <p:cNvSpPr/>
          <p:nvPr/>
        </p:nvSpPr>
        <p:spPr>
          <a:xfrm>
            <a:off x="5172928" y="5310364"/>
            <a:ext cx="1137782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6822984-4BD3-D4D9-EDCD-20BE19C23F54}"/>
              </a:ext>
            </a:extLst>
          </p:cNvPr>
          <p:cNvSpPr txBox="1"/>
          <p:nvPr/>
        </p:nvSpPr>
        <p:spPr>
          <a:xfrm>
            <a:off x="5187404" y="5386620"/>
            <a:ext cx="1137781" cy="341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Formato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FE4DA923-7EE9-6445-5B88-607E678B7EBD}"/>
              </a:ext>
            </a:extLst>
          </p:cNvPr>
          <p:cNvSpPr/>
          <p:nvPr/>
        </p:nvSpPr>
        <p:spPr>
          <a:xfrm>
            <a:off x="8384374" y="1774658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D5654EB-ABD9-AF65-44F0-9667817B4BD3}"/>
              </a:ext>
            </a:extLst>
          </p:cNvPr>
          <p:cNvSpPr txBox="1"/>
          <p:nvPr/>
        </p:nvSpPr>
        <p:spPr>
          <a:xfrm>
            <a:off x="8436951" y="1850915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Preprocesado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3DDFBBA-DCB1-A6D3-AA5B-47C3D4E231BA}"/>
              </a:ext>
            </a:extLst>
          </p:cNvPr>
          <p:cNvCxnSpPr/>
          <p:nvPr/>
        </p:nvCxnSpPr>
        <p:spPr>
          <a:xfrm>
            <a:off x="809545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65F9036E-31F4-A87C-9E6B-4A5E1F65C7A2}"/>
              </a:ext>
            </a:extLst>
          </p:cNvPr>
          <p:cNvSpPr/>
          <p:nvPr/>
        </p:nvSpPr>
        <p:spPr>
          <a:xfrm>
            <a:off x="5635145" y="3951073"/>
            <a:ext cx="89385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5C0C56-1B01-AAD8-A925-F75D819A3BB6}"/>
              </a:ext>
            </a:extLst>
          </p:cNvPr>
          <p:cNvSpPr txBox="1"/>
          <p:nvPr/>
        </p:nvSpPr>
        <p:spPr>
          <a:xfrm>
            <a:off x="5725822" y="4015558"/>
            <a:ext cx="700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Filtros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FF69D22A-C1FC-AA73-09AB-D633D8C634C4}"/>
              </a:ext>
            </a:extLst>
          </p:cNvPr>
          <p:cNvCxnSpPr>
            <a:stCxn id="47" idx="2"/>
            <a:endCxn id="62" idx="0"/>
          </p:cNvCxnSpPr>
          <p:nvPr/>
        </p:nvCxnSpPr>
        <p:spPr>
          <a:xfrm flipH="1">
            <a:off x="6082074" y="3588975"/>
            <a:ext cx="0" cy="3620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9673B9E9-B7EF-71B5-1052-E32120F7B598}"/>
              </a:ext>
            </a:extLst>
          </p:cNvPr>
          <p:cNvCxnSpPr>
            <a:stCxn id="17" idx="2"/>
            <a:endCxn id="47" idx="0"/>
          </p:cNvCxnSpPr>
          <p:nvPr/>
        </p:nvCxnSpPr>
        <p:spPr>
          <a:xfrm rot="5400000">
            <a:off x="8135563" y="243088"/>
            <a:ext cx="717262" cy="480496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ADE929C-6049-F165-3005-B8B8916FF365}"/>
              </a:ext>
            </a:extLst>
          </p:cNvPr>
          <p:cNvSpPr/>
          <p:nvPr/>
        </p:nvSpPr>
        <p:spPr>
          <a:xfrm>
            <a:off x="6694089" y="5310364"/>
            <a:ext cx="134544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3C87E52-0F4B-BAB4-B379-5480DCDA66BD}"/>
              </a:ext>
            </a:extLst>
          </p:cNvPr>
          <p:cNvSpPr txBox="1"/>
          <p:nvPr/>
        </p:nvSpPr>
        <p:spPr>
          <a:xfrm>
            <a:off x="6708566" y="5386620"/>
            <a:ext cx="1359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Presentación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D4AC526-3284-670D-C7BC-958EE556B5B7}"/>
              </a:ext>
            </a:extLst>
          </p:cNvPr>
          <p:cNvSpPr txBox="1"/>
          <p:nvPr/>
        </p:nvSpPr>
        <p:spPr>
          <a:xfrm>
            <a:off x="10336567" y="5192284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3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85DB069E-887D-6A9A-9BB3-352E9C18F854}"/>
              </a:ext>
            </a:extLst>
          </p:cNvPr>
          <p:cNvCxnSpPr/>
          <p:nvPr/>
        </p:nvCxnSpPr>
        <p:spPr>
          <a:xfrm>
            <a:off x="6374191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7A6055A3-D665-E2ED-0E5A-AE7B56509C6B}"/>
              </a:ext>
            </a:extLst>
          </p:cNvPr>
          <p:cNvCxnSpPr>
            <a:stCxn id="29" idx="2"/>
            <a:endCxn id="57" idx="0"/>
          </p:cNvCxnSpPr>
          <p:nvPr/>
        </p:nvCxnSpPr>
        <p:spPr>
          <a:xfrm rot="5400000">
            <a:off x="7684016" y="2104962"/>
            <a:ext cx="1263206" cy="514759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6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B2AA31D-CC61-BBAA-7112-A49084984441}"/>
              </a:ext>
            </a:extLst>
          </p:cNvPr>
          <p:cNvSpPr txBox="1"/>
          <p:nvPr/>
        </p:nvSpPr>
        <p:spPr>
          <a:xfrm>
            <a:off x="648071" y="159798"/>
            <a:ext cx="1112372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The basis on IT </a:t>
            </a:r>
            <a:r>
              <a:rPr lang="es-ES" dirty="0" err="1"/>
              <a:t>Infrastructure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CONNECTIVITY</a:t>
            </a:r>
          </a:p>
          <a:p>
            <a:endParaRPr lang="es-ES" dirty="0"/>
          </a:p>
          <a:p>
            <a:r>
              <a:rPr lang="es-ES" dirty="0"/>
              <a:t>The </a:t>
            </a:r>
            <a:r>
              <a:rPr lang="es-ES" dirty="0" err="1"/>
              <a:t>minimum</a:t>
            </a:r>
            <a:r>
              <a:rPr lang="es-ES" dirty="0"/>
              <a:t> </a:t>
            </a:r>
            <a:r>
              <a:rPr lang="es-ES" dirty="0" err="1"/>
              <a:t>recommended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are: </a:t>
            </a:r>
          </a:p>
          <a:p>
            <a:r>
              <a:rPr lang="es-ES" dirty="0"/>
              <a:t>2 ISP </a:t>
            </a:r>
            <a:r>
              <a:rPr lang="es-ES" dirty="0" err="1"/>
              <a:t>providers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corresponding</a:t>
            </a:r>
            <a:r>
              <a:rPr lang="es-ES" dirty="0"/>
              <a:t> </a:t>
            </a:r>
            <a:r>
              <a:rPr lang="es-ES" dirty="0" err="1"/>
              <a:t>routers</a:t>
            </a:r>
            <a:endParaRPr lang="es-ES" dirty="0"/>
          </a:p>
          <a:p>
            <a:r>
              <a:rPr lang="es-ES" dirty="0"/>
              <a:t>2 Firewalls</a:t>
            </a:r>
          </a:p>
          <a:p>
            <a:r>
              <a:rPr lang="es-ES" dirty="0"/>
              <a:t>2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-performance switches</a:t>
            </a:r>
          </a:p>
          <a:p>
            <a:r>
              <a:rPr lang="es-ES" dirty="0"/>
              <a:t>2 </a:t>
            </a:r>
            <a:r>
              <a:rPr lang="es-ES" dirty="0" err="1"/>
              <a:t>WiFi</a:t>
            </a:r>
            <a:r>
              <a:rPr lang="es-ES" dirty="0"/>
              <a:t> </a:t>
            </a:r>
            <a:r>
              <a:rPr lang="es-ES" dirty="0" err="1"/>
              <a:t>controllers</a:t>
            </a:r>
            <a:endParaRPr lang="es-ES" dirty="0"/>
          </a:p>
          <a:p>
            <a:r>
              <a:rPr lang="es-ES" dirty="0"/>
              <a:t>And </a:t>
            </a:r>
            <a:r>
              <a:rPr lang="es-ES" dirty="0" err="1"/>
              <a:t>depending</a:t>
            </a:r>
            <a:r>
              <a:rPr lang="es-ES" dirty="0"/>
              <a:t> on the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floors</a:t>
            </a:r>
            <a:r>
              <a:rPr lang="es-ES" dirty="0"/>
              <a:t> and the </a:t>
            </a:r>
            <a:r>
              <a:rPr lang="es-ES" dirty="0" err="1"/>
              <a:t>floor</a:t>
            </a:r>
            <a:r>
              <a:rPr lang="es-ES" dirty="0"/>
              <a:t> </a:t>
            </a:r>
            <a:r>
              <a:rPr lang="es-ES" dirty="0" err="1"/>
              <a:t>extention</a:t>
            </a:r>
            <a:r>
              <a:rPr lang="es-ES" dirty="0"/>
              <a:t>, the 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switches </a:t>
            </a:r>
            <a:r>
              <a:rPr lang="es-ES" dirty="0" err="1"/>
              <a:t>for</a:t>
            </a:r>
            <a:r>
              <a:rPr lang="es-ES" dirty="0"/>
              <a:t> cable </a:t>
            </a:r>
            <a:r>
              <a:rPr lang="es-ES" dirty="0" err="1"/>
              <a:t>connectivity</a:t>
            </a:r>
            <a:r>
              <a:rPr lang="es-ES" dirty="0"/>
              <a:t> and Access </a:t>
            </a:r>
            <a:r>
              <a:rPr lang="es-ES" dirty="0" err="1"/>
              <a:t>Points</a:t>
            </a:r>
            <a:r>
              <a:rPr lang="es-ES" dirty="0"/>
              <a:t> to Wireless </a:t>
            </a:r>
            <a:r>
              <a:rPr lang="es-ES" dirty="0" err="1"/>
              <a:t>connectivity</a:t>
            </a:r>
            <a:endParaRPr lang="es-ES" dirty="0"/>
          </a:p>
          <a:p>
            <a:endParaRPr lang="es-ES" dirty="0"/>
          </a:p>
          <a:p>
            <a:r>
              <a:rPr lang="en-US" dirty="0"/>
              <a:t>It is mentioned two of them because there are the principal and the contingency ones for any kind of connectivity disruption</a:t>
            </a:r>
          </a:p>
          <a:p>
            <a:endParaRPr lang="es-ES" dirty="0"/>
          </a:p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I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think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?</a:t>
            </a:r>
          </a:p>
          <a:p>
            <a:endParaRPr lang="es-ES" dirty="0"/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correctly</a:t>
            </a:r>
            <a:r>
              <a:rPr lang="es-ES" dirty="0"/>
              <a:t> cable </a:t>
            </a:r>
            <a:r>
              <a:rPr lang="es-ES" dirty="0" err="1"/>
              <a:t>across</a:t>
            </a:r>
            <a:r>
              <a:rPr lang="es-ES" dirty="0"/>
              <a:t> the office – </a:t>
            </a:r>
            <a:r>
              <a:rPr lang="es-ES" dirty="0" err="1"/>
              <a:t>labeling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and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proper</a:t>
            </a:r>
            <a:r>
              <a:rPr lang="es-ES" dirty="0"/>
              <a:t> </a:t>
            </a:r>
            <a:r>
              <a:rPr lang="es-ES" dirty="0" err="1"/>
              <a:t>maintenance</a:t>
            </a:r>
            <a:r>
              <a:rPr lang="es-ES" dirty="0"/>
              <a:t> </a:t>
            </a:r>
            <a:r>
              <a:rPr lang="es-ES" dirty="0" err="1"/>
              <a:t>wheather</a:t>
            </a:r>
            <a:r>
              <a:rPr lang="es-ES" dirty="0"/>
              <a:t> </a:t>
            </a:r>
            <a:r>
              <a:rPr lang="es-ES" dirty="0" err="1"/>
              <a:t>changes</a:t>
            </a:r>
            <a:r>
              <a:rPr lang="es-ES" dirty="0"/>
              <a:t> are </a:t>
            </a:r>
            <a:r>
              <a:rPr lang="es-ES" dirty="0" err="1"/>
              <a:t>needed</a:t>
            </a:r>
            <a:r>
              <a:rPr lang="es-ES" dirty="0"/>
              <a:t> –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RJ-45 </a:t>
            </a:r>
            <a:r>
              <a:rPr lang="es-ES" dirty="0" err="1"/>
              <a:t>connectors</a:t>
            </a:r>
            <a:r>
              <a:rPr lang="es-ES" dirty="0"/>
              <a:t>?</a:t>
            </a:r>
          </a:p>
          <a:p>
            <a:r>
              <a:rPr lang="es-ES" dirty="0"/>
              <a:t>Do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ISP </a:t>
            </a:r>
            <a:r>
              <a:rPr lang="es-ES" dirty="0" err="1"/>
              <a:t>providers</a:t>
            </a:r>
            <a:r>
              <a:rPr lang="es-ES" dirty="0"/>
              <a:t> (the principal and the </a:t>
            </a:r>
            <a:r>
              <a:rPr lang="es-ES" dirty="0" err="1"/>
              <a:t>contingency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) </a:t>
            </a:r>
            <a:r>
              <a:rPr lang="es-ES" dirty="0" err="1"/>
              <a:t>hired</a:t>
            </a:r>
            <a:r>
              <a:rPr lang="es-ES" dirty="0"/>
              <a:t>?</a:t>
            </a:r>
          </a:p>
          <a:p>
            <a:r>
              <a:rPr lang="es-ES" dirty="0"/>
              <a:t>Are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– firewalls, </a:t>
            </a:r>
            <a:r>
              <a:rPr lang="es-ES" dirty="0" err="1"/>
              <a:t>routers</a:t>
            </a:r>
            <a:r>
              <a:rPr lang="es-ES" dirty="0"/>
              <a:t>, switches – </a:t>
            </a:r>
            <a:r>
              <a:rPr lang="es-ES" dirty="0" err="1"/>
              <a:t>configured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r>
              <a:rPr lang="es-ES" dirty="0"/>
              <a:t>?</a:t>
            </a:r>
          </a:p>
          <a:p>
            <a:r>
              <a:rPr lang="es-ES" dirty="0"/>
              <a:t>Are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configurations</a:t>
            </a:r>
            <a:r>
              <a:rPr lang="es-ES" dirty="0"/>
              <a:t> </a:t>
            </a:r>
            <a:r>
              <a:rPr lang="es-ES" dirty="0" err="1"/>
              <a:t>currently</a:t>
            </a:r>
            <a:r>
              <a:rPr lang="es-ES" dirty="0"/>
              <a:t> </a:t>
            </a:r>
            <a:r>
              <a:rPr lang="es-ES" dirty="0" err="1"/>
              <a:t>saved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as </a:t>
            </a:r>
            <a:r>
              <a:rPr lang="es-ES" dirty="0" err="1"/>
              <a:t>backups</a:t>
            </a:r>
            <a:r>
              <a:rPr lang="es-ES" dirty="0"/>
              <a:t> </a:t>
            </a:r>
            <a:r>
              <a:rPr lang="es-ES" dirty="0" err="1"/>
              <a:t>daily</a:t>
            </a:r>
            <a:r>
              <a:rPr lang="es-ES" dirty="0"/>
              <a:t> and/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changed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?</a:t>
            </a:r>
          </a:p>
          <a:p>
            <a:r>
              <a:rPr lang="es-ES" dirty="0"/>
              <a:t>Do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the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bandwith</a:t>
            </a:r>
            <a:r>
              <a:rPr lang="es-ES" dirty="0"/>
              <a:t> – bps –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parts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office? Are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monitoring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?</a:t>
            </a:r>
          </a:p>
          <a:p>
            <a:r>
              <a:rPr lang="es-ES" dirty="0"/>
              <a:t>Are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connectivity</a:t>
            </a:r>
            <a:r>
              <a:rPr lang="es-ES" dirty="0"/>
              <a:t> </a:t>
            </a:r>
            <a:r>
              <a:rPr lang="es-ES" dirty="0" err="1"/>
              <a:t>exercises</a:t>
            </a:r>
            <a:r>
              <a:rPr lang="es-ES" dirty="0"/>
              <a:t> and </a:t>
            </a:r>
            <a:r>
              <a:rPr lang="es-ES" dirty="0" err="1"/>
              <a:t>documenting</a:t>
            </a:r>
            <a:r>
              <a:rPr lang="es-ES" dirty="0"/>
              <a:t> </a:t>
            </a:r>
            <a:r>
              <a:rPr lang="es-ES" dirty="0" err="1"/>
              <a:t>everything</a:t>
            </a:r>
            <a:r>
              <a:rPr lang="es-ES" dirty="0"/>
              <a:t> </a:t>
            </a:r>
            <a:r>
              <a:rPr lang="es-ES" dirty="0" err="1"/>
              <a:t>encountered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the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scenarios</a:t>
            </a:r>
            <a:r>
              <a:rPr lang="es-ES" dirty="0"/>
              <a:t>? </a:t>
            </a:r>
          </a:p>
          <a:p>
            <a:r>
              <a:rPr lang="es-ES" dirty="0"/>
              <a:t>Scenario-1: </a:t>
            </a:r>
            <a:r>
              <a:rPr lang="es-ES" dirty="0" err="1"/>
              <a:t>Unplug</a:t>
            </a:r>
            <a:r>
              <a:rPr lang="es-ES" dirty="0"/>
              <a:t> the principal ISP, </a:t>
            </a:r>
            <a:r>
              <a:rPr lang="es-ES" dirty="0" err="1"/>
              <a:t>thus</a:t>
            </a:r>
            <a:r>
              <a:rPr lang="es-ES" dirty="0"/>
              <a:t> </a:t>
            </a:r>
            <a:r>
              <a:rPr lang="es-ES" dirty="0" err="1"/>
              <a:t>contingency</a:t>
            </a:r>
            <a:r>
              <a:rPr lang="es-ES" dirty="0"/>
              <a:t> ISP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connectivity</a:t>
            </a:r>
            <a:r>
              <a:rPr lang="es-ES" dirty="0"/>
              <a:t> (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minutes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happened</a:t>
            </a:r>
            <a:r>
              <a:rPr lang="es-ES" dirty="0"/>
              <a:t>?)</a:t>
            </a:r>
          </a:p>
          <a:p>
            <a:r>
              <a:rPr lang="es-ES" dirty="0"/>
              <a:t>Scenario-2: </a:t>
            </a:r>
            <a:r>
              <a:rPr lang="es-ES" dirty="0" err="1"/>
              <a:t>Unplug</a:t>
            </a:r>
            <a:r>
              <a:rPr lang="es-ES" dirty="0"/>
              <a:t> the principal switch, </a:t>
            </a:r>
            <a:r>
              <a:rPr lang="es-ES" dirty="0" err="1"/>
              <a:t>thus</a:t>
            </a:r>
            <a:r>
              <a:rPr lang="es-ES" dirty="0"/>
              <a:t> </a:t>
            </a:r>
            <a:r>
              <a:rPr lang="es-ES" dirty="0" err="1"/>
              <a:t>contingency</a:t>
            </a:r>
            <a:r>
              <a:rPr lang="es-ES" dirty="0"/>
              <a:t> ISP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connectivity</a:t>
            </a:r>
            <a:r>
              <a:rPr lang="es-ES" dirty="0"/>
              <a:t> (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minutes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happened</a:t>
            </a:r>
            <a:r>
              <a:rPr lang="es-ES" dirty="0"/>
              <a:t>?)</a:t>
            </a:r>
          </a:p>
          <a:p>
            <a:r>
              <a:rPr lang="es-ES" dirty="0"/>
              <a:t>Scenario-3: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506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FDDD6A-6695-ABA0-192F-1040636AE770}"/>
              </a:ext>
            </a:extLst>
          </p:cNvPr>
          <p:cNvSpPr/>
          <p:nvPr/>
        </p:nvSpPr>
        <p:spPr>
          <a:xfrm>
            <a:off x="375822" y="501590"/>
            <a:ext cx="3796683" cy="5755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54423076-40C4-19C5-AB61-440757E91FDE}"/>
              </a:ext>
            </a:extLst>
          </p:cNvPr>
          <p:cNvSpPr/>
          <p:nvPr/>
        </p:nvSpPr>
        <p:spPr>
          <a:xfrm>
            <a:off x="6090082" y="1260629"/>
            <a:ext cx="2574525" cy="151808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ISP-1</a:t>
            </a:r>
          </a:p>
        </p:txBody>
      </p:sp>
      <p:sp>
        <p:nvSpPr>
          <p:cNvPr id="7" name="Nube 6">
            <a:extLst>
              <a:ext uri="{FF2B5EF4-FFF2-40B4-BE49-F238E27FC236}">
                <a16:creationId xmlns:a16="http://schemas.microsoft.com/office/drawing/2014/main" id="{ADCFA3DD-8842-1DAC-80FF-F9EEB1A767C9}"/>
              </a:ext>
            </a:extLst>
          </p:cNvPr>
          <p:cNvSpPr/>
          <p:nvPr/>
        </p:nvSpPr>
        <p:spPr>
          <a:xfrm>
            <a:off x="6184777" y="4079290"/>
            <a:ext cx="2574525" cy="151808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ISP-2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438469-BABB-5FE6-46BC-289CF1406330}"/>
              </a:ext>
            </a:extLst>
          </p:cNvPr>
          <p:cNvSpPr/>
          <p:nvPr/>
        </p:nvSpPr>
        <p:spPr>
          <a:xfrm>
            <a:off x="5572218" y="497149"/>
            <a:ext cx="6251359" cy="5755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3108429-744A-86C2-5062-06BC7A163829}"/>
              </a:ext>
            </a:extLst>
          </p:cNvPr>
          <p:cNvCxnSpPr>
            <a:cxnSpLocks/>
          </p:cNvCxnSpPr>
          <p:nvPr/>
        </p:nvCxnSpPr>
        <p:spPr>
          <a:xfrm>
            <a:off x="375822" y="3374991"/>
            <a:ext cx="379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DB49017-534D-4049-4726-98E36DF8135D}"/>
              </a:ext>
            </a:extLst>
          </p:cNvPr>
          <p:cNvCxnSpPr>
            <a:cxnSpLocks/>
          </p:cNvCxnSpPr>
          <p:nvPr/>
        </p:nvCxnSpPr>
        <p:spPr>
          <a:xfrm>
            <a:off x="368423" y="1937151"/>
            <a:ext cx="379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9259E72-E571-F960-7A69-2FE6AFF84711}"/>
              </a:ext>
            </a:extLst>
          </p:cNvPr>
          <p:cNvCxnSpPr>
            <a:cxnSpLocks/>
          </p:cNvCxnSpPr>
          <p:nvPr/>
        </p:nvCxnSpPr>
        <p:spPr>
          <a:xfrm>
            <a:off x="375822" y="4817151"/>
            <a:ext cx="379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6AC1DA0-AC76-B4CF-3C49-64EF65B22345}"/>
              </a:ext>
            </a:extLst>
          </p:cNvPr>
          <p:cNvSpPr txBox="1"/>
          <p:nvPr/>
        </p:nvSpPr>
        <p:spPr>
          <a:xfrm>
            <a:off x="375822" y="3374826"/>
            <a:ext cx="139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Ground</a:t>
            </a:r>
            <a:r>
              <a:rPr lang="es-ES" dirty="0"/>
              <a:t> </a:t>
            </a:r>
            <a:r>
              <a:rPr lang="es-ES" dirty="0" err="1"/>
              <a:t>floor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5059CB-63BE-D48D-ED4B-87B40B1C17C2}"/>
              </a:ext>
            </a:extLst>
          </p:cNvPr>
          <p:cNvSpPr txBox="1"/>
          <p:nvPr/>
        </p:nvSpPr>
        <p:spPr>
          <a:xfrm>
            <a:off x="375822" y="4810338"/>
            <a:ext cx="1941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Underground</a:t>
            </a:r>
            <a:r>
              <a:rPr lang="es-ES" dirty="0"/>
              <a:t> </a:t>
            </a:r>
            <a:r>
              <a:rPr lang="es-ES" dirty="0" err="1"/>
              <a:t>floor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51B774-1B5D-028B-AB7A-4004DC2EB6F9}"/>
              </a:ext>
            </a:extLst>
          </p:cNvPr>
          <p:cNvSpPr txBox="1"/>
          <p:nvPr/>
        </p:nvSpPr>
        <p:spPr>
          <a:xfrm>
            <a:off x="369449" y="1939431"/>
            <a:ext cx="108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floor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4440CF4-C4D4-5D04-877E-DDFE84D49438}"/>
              </a:ext>
            </a:extLst>
          </p:cNvPr>
          <p:cNvSpPr txBox="1"/>
          <p:nvPr/>
        </p:nvSpPr>
        <p:spPr>
          <a:xfrm>
            <a:off x="377301" y="503539"/>
            <a:ext cx="1367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floor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DE173E-7A59-2B35-2B7B-A4DB02E258E5}"/>
              </a:ext>
            </a:extLst>
          </p:cNvPr>
          <p:cNvSpPr txBox="1"/>
          <p:nvPr/>
        </p:nvSpPr>
        <p:spPr>
          <a:xfrm>
            <a:off x="1710361" y="11107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INTRANET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E27BF6A-7040-0D95-87F8-C08D064E53F2}"/>
              </a:ext>
            </a:extLst>
          </p:cNvPr>
          <p:cNvSpPr txBox="1"/>
          <p:nvPr/>
        </p:nvSpPr>
        <p:spPr>
          <a:xfrm>
            <a:off x="8159750" y="12724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INTERNET</a:t>
            </a:r>
          </a:p>
        </p:txBody>
      </p:sp>
      <p:sp>
        <p:nvSpPr>
          <p:cNvPr id="24" name="Nube 23">
            <a:extLst>
              <a:ext uri="{FF2B5EF4-FFF2-40B4-BE49-F238E27FC236}">
                <a16:creationId xmlns:a16="http://schemas.microsoft.com/office/drawing/2014/main" id="{D2AF77C8-E042-BFEA-13BA-74FE1AB4AFD4}"/>
              </a:ext>
            </a:extLst>
          </p:cNvPr>
          <p:cNvSpPr/>
          <p:nvPr/>
        </p:nvSpPr>
        <p:spPr>
          <a:xfrm>
            <a:off x="8956829" y="663205"/>
            <a:ext cx="2717307" cy="151808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Cloud-services-provider-1</a:t>
            </a:r>
          </a:p>
        </p:txBody>
      </p:sp>
      <p:sp>
        <p:nvSpPr>
          <p:cNvPr id="28" name="Nube 27">
            <a:extLst>
              <a:ext uri="{FF2B5EF4-FFF2-40B4-BE49-F238E27FC236}">
                <a16:creationId xmlns:a16="http://schemas.microsoft.com/office/drawing/2014/main" id="{97DAE09E-F6A0-2F1D-62B6-8DB1B6764FE9}"/>
              </a:ext>
            </a:extLst>
          </p:cNvPr>
          <p:cNvSpPr/>
          <p:nvPr/>
        </p:nvSpPr>
        <p:spPr>
          <a:xfrm>
            <a:off x="8956829" y="2555627"/>
            <a:ext cx="2717307" cy="151808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Cloud-services-provider-2</a:t>
            </a:r>
          </a:p>
        </p:txBody>
      </p:sp>
      <p:sp>
        <p:nvSpPr>
          <p:cNvPr id="29" name="Nube 28">
            <a:extLst>
              <a:ext uri="{FF2B5EF4-FFF2-40B4-BE49-F238E27FC236}">
                <a16:creationId xmlns:a16="http://schemas.microsoft.com/office/drawing/2014/main" id="{F2160ED8-55BF-F626-F4C4-8EB6A2DEE33F}"/>
              </a:ext>
            </a:extLst>
          </p:cNvPr>
          <p:cNvSpPr/>
          <p:nvPr/>
        </p:nvSpPr>
        <p:spPr>
          <a:xfrm>
            <a:off x="8956829" y="4524017"/>
            <a:ext cx="2717307" cy="151808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Cloud-services-provider-3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177C30A-C335-061C-DAF2-CF64E07843FF}"/>
              </a:ext>
            </a:extLst>
          </p:cNvPr>
          <p:cNvCxnSpPr>
            <a:stCxn id="24" idx="2"/>
          </p:cNvCxnSpPr>
          <p:nvPr/>
        </p:nvCxnSpPr>
        <p:spPr>
          <a:xfrm flipH="1">
            <a:off x="8593584" y="1422246"/>
            <a:ext cx="371674" cy="15797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A895DCE-C41D-DDAD-DA41-038F3929D4F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318377" y="3314668"/>
            <a:ext cx="646881" cy="8215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0B042FA-C21B-B3ED-1533-F6631367E806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8318377" y="2397056"/>
            <a:ext cx="646881" cy="9176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B32F9B5-0C59-0BCC-870C-8C42887B9DB7}"/>
              </a:ext>
            </a:extLst>
          </p:cNvPr>
          <p:cNvCxnSpPr>
            <a:cxnSpLocks/>
            <a:stCxn id="24" idx="1"/>
            <a:endCxn id="28" idx="3"/>
          </p:cNvCxnSpPr>
          <p:nvPr/>
        </p:nvCxnSpPr>
        <p:spPr>
          <a:xfrm>
            <a:off x="10315483" y="2179671"/>
            <a:ext cx="0" cy="4627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A6EFA8A-647A-F52F-D171-CAE47448009C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>
            <a:off x="10315483" y="4072093"/>
            <a:ext cx="0" cy="5387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35AC733E-FA96-6641-6868-A5E4A03994D0}"/>
              </a:ext>
            </a:extLst>
          </p:cNvPr>
          <p:cNvCxnSpPr>
            <a:cxnSpLocks/>
            <a:stCxn id="7" idx="0"/>
            <a:endCxn id="29" idx="2"/>
          </p:cNvCxnSpPr>
          <p:nvPr/>
        </p:nvCxnSpPr>
        <p:spPr>
          <a:xfrm>
            <a:off x="8757157" y="4838331"/>
            <a:ext cx="208101" cy="4447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000B09F-2233-A4FC-C685-F50F56120907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>
            <a:off x="8662462" y="2019670"/>
            <a:ext cx="302796" cy="32633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6F5E462-BA47-5265-E0F9-EA608A196D9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8318377" y="1422246"/>
            <a:ext cx="646881" cy="27274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22D2BCC3-DB33-A743-1A6D-082334784585}"/>
              </a:ext>
            </a:extLst>
          </p:cNvPr>
          <p:cNvCxnSpPr/>
          <p:nvPr/>
        </p:nvCxnSpPr>
        <p:spPr>
          <a:xfrm flipH="1">
            <a:off x="5904245" y="720339"/>
            <a:ext cx="37167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1C565FE-033F-3617-1893-D30D75567FE2}"/>
              </a:ext>
            </a:extLst>
          </p:cNvPr>
          <p:cNvSpPr txBox="1"/>
          <p:nvPr/>
        </p:nvSpPr>
        <p:spPr>
          <a:xfrm>
            <a:off x="6282131" y="53989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Virtual </a:t>
            </a:r>
            <a:r>
              <a:rPr lang="es-ES" dirty="0" err="1"/>
              <a:t>connection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6337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910</Words>
  <Application>Microsoft Office PowerPoint</Application>
  <PresentationFormat>Panorámica</PresentationFormat>
  <Paragraphs>113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J. Turel Rodríguez</cp:lastModifiedBy>
  <cp:revision>96</cp:revision>
  <dcterms:created xsi:type="dcterms:W3CDTF">2022-08-05T19:00:26Z</dcterms:created>
  <dcterms:modified xsi:type="dcterms:W3CDTF">2025-02-20T21:19:31Z</dcterms:modified>
</cp:coreProperties>
</file>