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3"/>
  </p:normalViewPr>
  <p:slideViewPr>
    <p:cSldViewPr snapToGrid="0">
      <p:cViewPr varScale="1">
        <p:scale>
          <a:sx n="115" d="100"/>
          <a:sy n="115" d="100"/>
        </p:scale>
        <p:origin x="101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E7CA2-4F2C-68B9-1906-887F9CF160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FBE16FD7-220B-EB6B-1628-B996E1C174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1EA7D91C-2C86-924B-C90F-F5A827C694EC}"/>
              </a:ext>
            </a:extLst>
          </p:cNvPr>
          <p:cNvSpPr>
            <a:spLocks noGrp="1"/>
          </p:cNvSpPr>
          <p:nvPr>
            <p:ph type="dt" sz="half" idx="10"/>
          </p:nvPr>
        </p:nvSpPr>
        <p:spPr/>
        <p:txBody>
          <a:bodyPr/>
          <a:lstStyle/>
          <a:p>
            <a:fld id="{75456141-9ED0-6C4C-A542-22841FC97436}" type="datetimeFigureOut">
              <a:rPr lang="en-CN" smtClean="0"/>
              <a:t>2025/3/12</a:t>
            </a:fld>
            <a:endParaRPr lang="en-CN"/>
          </a:p>
        </p:txBody>
      </p:sp>
      <p:sp>
        <p:nvSpPr>
          <p:cNvPr id="5" name="Footer Placeholder 4">
            <a:extLst>
              <a:ext uri="{FF2B5EF4-FFF2-40B4-BE49-F238E27FC236}">
                <a16:creationId xmlns:a16="http://schemas.microsoft.com/office/drawing/2014/main" id="{CAF78615-4D9C-261A-8180-2E0A109AC148}"/>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23BA8358-3076-414F-A200-B39D5DBC26E9}"/>
              </a:ext>
            </a:extLst>
          </p:cNvPr>
          <p:cNvSpPr>
            <a:spLocks noGrp="1"/>
          </p:cNvSpPr>
          <p:nvPr>
            <p:ph type="sldNum" sz="quarter" idx="12"/>
          </p:nvPr>
        </p:nvSpPr>
        <p:spPr/>
        <p:txBody>
          <a:bodyPr/>
          <a:lstStyle/>
          <a:p>
            <a:fld id="{37443385-0E8B-3740-9C6A-1ED8AA53621D}" type="slidenum">
              <a:rPr lang="en-CN" smtClean="0"/>
              <a:t>‹#›</a:t>
            </a:fld>
            <a:endParaRPr lang="en-CN"/>
          </a:p>
        </p:txBody>
      </p:sp>
    </p:spTree>
    <p:extLst>
      <p:ext uri="{BB962C8B-B14F-4D97-AF65-F5344CB8AC3E}">
        <p14:creationId xmlns:p14="http://schemas.microsoft.com/office/powerpoint/2010/main" val="2084179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8613D-CA00-5695-7726-0D603A92F6C7}"/>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2A8AF587-1FE2-7B29-7460-AEF28EF7FD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AD1805FF-42FC-07AB-4900-F47330CC623A}"/>
              </a:ext>
            </a:extLst>
          </p:cNvPr>
          <p:cNvSpPr>
            <a:spLocks noGrp="1"/>
          </p:cNvSpPr>
          <p:nvPr>
            <p:ph type="dt" sz="half" idx="10"/>
          </p:nvPr>
        </p:nvSpPr>
        <p:spPr/>
        <p:txBody>
          <a:bodyPr/>
          <a:lstStyle/>
          <a:p>
            <a:fld id="{75456141-9ED0-6C4C-A542-22841FC97436}" type="datetimeFigureOut">
              <a:rPr lang="en-CN" smtClean="0"/>
              <a:t>2025/3/12</a:t>
            </a:fld>
            <a:endParaRPr lang="en-CN"/>
          </a:p>
        </p:txBody>
      </p:sp>
      <p:sp>
        <p:nvSpPr>
          <p:cNvPr id="5" name="Footer Placeholder 4">
            <a:extLst>
              <a:ext uri="{FF2B5EF4-FFF2-40B4-BE49-F238E27FC236}">
                <a16:creationId xmlns:a16="http://schemas.microsoft.com/office/drawing/2014/main" id="{BD747863-9419-5CD0-3C2B-1EB40C9D0C51}"/>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60E7D869-32DF-7BEB-5487-FEE054B448DA}"/>
              </a:ext>
            </a:extLst>
          </p:cNvPr>
          <p:cNvSpPr>
            <a:spLocks noGrp="1"/>
          </p:cNvSpPr>
          <p:nvPr>
            <p:ph type="sldNum" sz="quarter" idx="12"/>
          </p:nvPr>
        </p:nvSpPr>
        <p:spPr/>
        <p:txBody>
          <a:bodyPr/>
          <a:lstStyle/>
          <a:p>
            <a:fld id="{37443385-0E8B-3740-9C6A-1ED8AA53621D}" type="slidenum">
              <a:rPr lang="en-CN" smtClean="0"/>
              <a:t>‹#›</a:t>
            </a:fld>
            <a:endParaRPr lang="en-CN"/>
          </a:p>
        </p:txBody>
      </p:sp>
    </p:spTree>
    <p:extLst>
      <p:ext uri="{BB962C8B-B14F-4D97-AF65-F5344CB8AC3E}">
        <p14:creationId xmlns:p14="http://schemas.microsoft.com/office/powerpoint/2010/main" val="3150543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4C1CA2-88D2-EB81-975C-F1A5F50716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7F4C388A-4474-6446-C709-62EC480466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73FAD325-51C8-BD6D-89A5-6A58F1AF883F}"/>
              </a:ext>
            </a:extLst>
          </p:cNvPr>
          <p:cNvSpPr>
            <a:spLocks noGrp="1"/>
          </p:cNvSpPr>
          <p:nvPr>
            <p:ph type="dt" sz="half" idx="10"/>
          </p:nvPr>
        </p:nvSpPr>
        <p:spPr/>
        <p:txBody>
          <a:bodyPr/>
          <a:lstStyle/>
          <a:p>
            <a:fld id="{75456141-9ED0-6C4C-A542-22841FC97436}" type="datetimeFigureOut">
              <a:rPr lang="en-CN" smtClean="0"/>
              <a:t>2025/3/12</a:t>
            </a:fld>
            <a:endParaRPr lang="en-CN"/>
          </a:p>
        </p:txBody>
      </p:sp>
      <p:sp>
        <p:nvSpPr>
          <p:cNvPr id="5" name="Footer Placeholder 4">
            <a:extLst>
              <a:ext uri="{FF2B5EF4-FFF2-40B4-BE49-F238E27FC236}">
                <a16:creationId xmlns:a16="http://schemas.microsoft.com/office/drawing/2014/main" id="{5C4A9B6C-81E5-2142-3782-ED18B10C9AD4}"/>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7E8A6B08-F977-3CD7-0EEF-60F0031463B0}"/>
              </a:ext>
            </a:extLst>
          </p:cNvPr>
          <p:cNvSpPr>
            <a:spLocks noGrp="1"/>
          </p:cNvSpPr>
          <p:nvPr>
            <p:ph type="sldNum" sz="quarter" idx="12"/>
          </p:nvPr>
        </p:nvSpPr>
        <p:spPr/>
        <p:txBody>
          <a:bodyPr/>
          <a:lstStyle/>
          <a:p>
            <a:fld id="{37443385-0E8B-3740-9C6A-1ED8AA53621D}" type="slidenum">
              <a:rPr lang="en-CN" smtClean="0"/>
              <a:t>‹#›</a:t>
            </a:fld>
            <a:endParaRPr lang="en-CN"/>
          </a:p>
        </p:txBody>
      </p:sp>
    </p:spTree>
    <p:extLst>
      <p:ext uri="{BB962C8B-B14F-4D97-AF65-F5344CB8AC3E}">
        <p14:creationId xmlns:p14="http://schemas.microsoft.com/office/powerpoint/2010/main" val="3203515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2F643-3195-C4FF-ACC7-3E41AC8C75EA}"/>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547A2E69-12FB-86E4-887F-DEA4986E8E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0C72A822-4E83-09EC-80E6-8B1551029B11}"/>
              </a:ext>
            </a:extLst>
          </p:cNvPr>
          <p:cNvSpPr>
            <a:spLocks noGrp="1"/>
          </p:cNvSpPr>
          <p:nvPr>
            <p:ph type="dt" sz="half" idx="10"/>
          </p:nvPr>
        </p:nvSpPr>
        <p:spPr/>
        <p:txBody>
          <a:bodyPr/>
          <a:lstStyle/>
          <a:p>
            <a:fld id="{75456141-9ED0-6C4C-A542-22841FC97436}" type="datetimeFigureOut">
              <a:rPr lang="en-CN" smtClean="0"/>
              <a:t>2025/3/12</a:t>
            </a:fld>
            <a:endParaRPr lang="en-CN"/>
          </a:p>
        </p:txBody>
      </p:sp>
      <p:sp>
        <p:nvSpPr>
          <p:cNvPr id="5" name="Footer Placeholder 4">
            <a:extLst>
              <a:ext uri="{FF2B5EF4-FFF2-40B4-BE49-F238E27FC236}">
                <a16:creationId xmlns:a16="http://schemas.microsoft.com/office/drawing/2014/main" id="{8D1722F0-93A8-68B2-07E1-B2DF377AE963}"/>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1E6A3978-C41E-1712-D7E8-2A4AF4B74B99}"/>
              </a:ext>
            </a:extLst>
          </p:cNvPr>
          <p:cNvSpPr>
            <a:spLocks noGrp="1"/>
          </p:cNvSpPr>
          <p:nvPr>
            <p:ph type="sldNum" sz="quarter" idx="12"/>
          </p:nvPr>
        </p:nvSpPr>
        <p:spPr/>
        <p:txBody>
          <a:bodyPr/>
          <a:lstStyle/>
          <a:p>
            <a:fld id="{37443385-0E8B-3740-9C6A-1ED8AA53621D}" type="slidenum">
              <a:rPr lang="en-CN" smtClean="0"/>
              <a:t>‹#›</a:t>
            </a:fld>
            <a:endParaRPr lang="en-CN"/>
          </a:p>
        </p:txBody>
      </p:sp>
    </p:spTree>
    <p:extLst>
      <p:ext uri="{BB962C8B-B14F-4D97-AF65-F5344CB8AC3E}">
        <p14:creationId xmlns:p14="http://schemas.microsoft.com/office/powerpoint/2010/main" val="3955760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DDD18-7C01-6B0B-C0F9-CE36244B78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2ECCFDEA-AE8A-9E8E-3CD7-6883218D36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265DAC-BC24-2040-44C6-A34915A1DCBF}"/>
              </a:ext>
            </a:extLst>
          </p:cNvPr>
          <p:cNvSpPr>
            <a:spLocks noGrp="1"/>
          </p:cNvSpPr>
          <p:nvPr>
            <p:ph type="dt" sz="half" idx="10"/>
          </p:nvPr>
        </p:nvSpPr>
        <p:spPr/>
        <p:txBody>
          <a:bodyPr/>
          <a:lstStyle/>
          <a:p>
            <a:fld id="{75456141-9ED0-6C4C-A542-22841FC97436}" type="datetimeFigureOut">
              <a:rPr lang="en-CN" smtClean="0"/>
              <a:t>2025/3/12</a:t>
            </a:fld>
            <a:endParaRPr lang="en-CN"/>
          </a:p>
        </p:txBody>
      </p:sp>
      <p:sp>
        <p:nvSpPr>
          <p:cNvPr id="5" name="Footer Placeholder 4">
            <a:extLst>
              <a:ext uri="{FF2B5EF4-FFF2-40B4-BE49-F238E27FC236}">
                <a16:creationId xmlns:a16="http://schemas.microsoft.com/office/drawing/2014/main" id="{840E626C-179D-C8F9-30AB-7988FF869AD0}"/>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41D39428-1B88-0821-C48B-EA4AC45EB7C2}"/>
              </a:ext>
            </a:extLst>
          </p:cNvPr>
          <p:cNvSpPr>
            <a:spLocks noGrp="1"/>
          </p:cNvSpPr>
          <p:nvPr>
            <p:ph type="sldNum" sz="quarter" idx="12"/>
          </p:nvPr>
        </p:nvSpPr>
        <p:spPr/>
        <p:txBody>
          <a:bodyPr/>
          <a:lstStyle/>
          <a:p>
            <a:fld id="{37443385-0E8B-3740-9C6A-1ED8AA53621D}" type="slidenum">
              <a:rPr lang="en-CN" smtClean="0"/>
              <a:t>‹#›</a:t>
            </a:fld>
            <a:endParaRPr lang="en-CN"/>
          </a:p>
        </p:txBody>
      </p:sp>
    </p:spTree>
    <p:extLst>
      <p:ext uri="{BB962C8B-B14F-4D97-AF65-F5344CB8AC3E}">
        <p14:creationId xmlns:p14="http://schemas.microsoft.com/office/powerpoint/2010/main" val="180946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29B1-156B-A519-9EA4-BE1A5088D52D}"/>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8E80B7AE-1432-1BD2-8521-4DA5665FB1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418D2256-8AA0-52ED-E871-1967217540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BAA082AD-815D-D325-D9FB-AEF55FD8E762}"/>
              </a:ext>
            </a:extLst>
          </p:cNvPr>
          <p:cNvSpPr>
            <a:spLocks noGrp="1"/>
          </p:cNvSpPr>
          <p:nvPr>
            <p:ph type="dt" sz="half" idx="10"/>
          </p:nvPr>
        </p:nvSpPr>
        <p:spPr/>
        <p:txBody>
          <a:bodyPr/>
          <a:lstStyle/>
          <a:p>
            <a:fld id="{75456141-9ED0-6C4C-A542-22841FC97436}" type="datetimeFigureOut">
              <a:rPr lang="en-CN" smtClean="0"/>
              <a:t>2025/3/12</a:t>
            </a:fld>
            <a:endParaRPr lang="en-CN"/>
          </a:p>
        </p:txBody>
      </p:sp>
      <p:sp>
        <p:nvSpPr>
          <p:cNvPr id="6" name="Footer Placeholder 5">
            <a:extLst>
              <a:ext uri="{FF2B5EF4-FFF2-40B4-BE49-F238E27FC236}">
                <a16:creationId xmlns:a16="http://schemas.microsoft.com/office/drawing/2014/main" id="{6A6CF47D-7EEC-1F85-775E-8DE2397897DF}"/>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6C5CC100-1E10-B834-46D6-7AA1F1A66D82}"/>
              </a:ext>
            </a:extLst>
          </p:cNvPr>
          <p:cNvSpPr>
            <a:spLocks noGrp="1"/>
          </p:cNvSpPr>
          <p:nvPr>
            <p:ph type="sldNum" sz="quarter" idx="12"/>
          </p:nvPr>
        </p:nvSpPr>
        <p:spPr/>
        <p:txBody>
          <a:bodyPr/>
          <a:lstStyle/>
          <a:p>
            <a:fld id="{37443385-0E8B-3740-9C6A-1ED8AA53621D}" type="slidenum">
              <a:rPr lang="en-CN" smtClean="0"/>
              <a:t>‹#›</a:t>
            </a:fld>
            <a:endParaRPr lang="en-CN"/>
          </a:p>
        </p:txBody>
      </p:sp>
    </p:spTree>
    <p:extLst>
      <p:ext uri="{BB962C8B-B14F-4D97-AF65-F5344CB8AC3E}">
        <p14:creationId xmlns:p14="http://schemas.microsoft.com/office/powerpoint/2010/main" val="2201246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7A824-DA0D-3E24-8153-AFE4C83D0040}"/>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20E2FB19-2AB9-03E8-EEF0-D3E5D3AC76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C0AD9E-5466-F92B-1D01-9FCB416E0C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B2E38769-CB71-B92E-692A-F88F6AAF74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67A328-582E-5D59-2A5A-7538891A85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22012906-0F7F-0731-4B00-B59DD30755ED}"/>
              </a:ext>
            </a:extLst>
          </p:cNvPr>
          <p:cNvSpPr>
            <a:spLocks noGrp="1"/>
          </p:cNvSpPr>
          <p:nvPr>
            <p:ph type="dt" sz="half" idx="10"/>
          </p:nvPr>
        </p:nvSpPr>
        <p:spPr/>
        <p:txBody>
          <a:bodyPr/>
          <a:lstStyle/>
          <a:p>
            <a:fld id="{75456141-9ED0-6C4C-A542-22841FC97436}" type="datetimeFigureOut">
              <a:rPr lang="en-CN" smtClean="0"/>
              <a:t>2025/3/12</a:t>
            </a:fld>
            <a:endParaRPr lang="en-CN"/>
          </a:p>
        </p:txBody>
      </p:sp>
      <p:sp>
        <p:nvSpPr>
          <p:cNvPr id="8" name="Footer Placeholder 7">
            <a:extLst>
              <a:ext uri="{FF2B5EF4-FFF2-40B4-BE49-F238E27FC236}">
                <a16:creationId xmlns:a16="http://schemas.microsoft.com/office/drawing/2014/main" id="{3CFDB4DE-C231-A92C-85BE-00BA5340598D}"/>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BD743540-7B42-CDC2-FCD4-A79FC15C76E5}"/>
              </a:ext>
            </a:extLst>
          </p:cNvPr>
          <p:cNvSpPr>
            <a:spLocks noGrp="1"/>
          </p:cNvSpPr>
          <p:nvPr>
            <p:ph type="sldNum" sz="quarter" idx="12"/>
          </p:nvPr>
        </p:nvSpPr>
        <p:spPr/>
        <p:txBody>
          <a:bodyPr/>
          <a:lstStyle/>
          <a:p>
            <a:fld id="{37443385-0E8B-3740-9C6A-1ED8AA53621D}" type="slidenum">
              <a:rPr lang="en-CN" smtClean="0"/>
              <a:t>‹#›</a:t>
            </a:fld>
            <a:endParaRPr lang="en-CN"/>
          </a:p>
        </p:txBody>
      </p:sp>
    </p:spTree>
    <p:extLst>
      <p:ext uri="{BB962C8B-B14F-4D97-AF65-F5344CB8AC3E}">
        <p14:creationId xmlns:p14="http://schemas.microsoft.com/office/powerpoint/2010/main" val="939511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74792-9562-E8BF-3045-C72BC54C3E4F}"/>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6E3F0F9A-34F9-5D06-77CB-63F0FB4E0AE4}"/>
              </a:ext>
            </a:extLst>
          </p:cNvPr>
          <p:cNvSpPr>
            <a:spLocks noGrp="1"/>
          </p:cNvSpPr>
          <p:nvPr>
            <p:ph type="dt" sz="half" idx="10"/>
          </p:nvPr>
        </p:nvSpPr>
        <p:spPr/>
        <p:txBody>
          <a:bodyPr/>
          <a:lstStyle/>
          <a:p>
            <a:fld id="{75456141-9ED0-6C4C-A542-22841FC97436}" type="datetimeFigureOut">
              <a:rPr lang="en-CN" smtClean="0"/>
              <a:t>2025/3/12</a:t>
            </a:fld>
            <a:endParaRPr lang="en-CN"/>
          </a:p>
        </p:txBody>
      </p:sp>
      <p:sp>
        <p:nvSpPr>
          <p:cNvPr id="4" name="Footer Placeholder 3">
            <a:extLst>
              <a:ext uri="{FF2B5EF4-FFF2-40B4-BE49-F238E27FC236}">
                <a16:creationId xmlns:a16="http://schemas.microsoft.com/office/drawing/2014/main" id="{940E9C7A-8F7E-6251-4E20-C647DACD9284}"/>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F8BB710D-94CB-B3FA-CF5F-AE959CB71F17}"/>
              </a:ext>
            </a:extLst>
          </p:cNvPr>
          <p:cNvSpPr>
            <a:spLocks noGrp="1"/>
          </p:cNvSpPr>
          <p:nvPr>
            <p:ph type="sldNum" sz="quarter" idx="12"/>
          </p:nvPr>
        </p:nvSpPr>
        <p:spPr/>
        <p:txBody>
          <a:bodyPr/>
          <a:lstStyle/>
          <a:p>
            <a:fld id="{37443385-0E8B-3740-9C6A-1ED8AA53621D}" type="slidenum">
              <a:rPr lang="en-CN" smtClean="0"/>
              <a:t>‹#›</a:t>
            </a:fld>
            <a:endParaRPr lang="en-CN"/>
          </a:p>
        </p:txBody>
      </p:sp>
    </p:spTree>
    <p:extLst>
      <p:ext uri="{BB962C8B-B14F-4D97-AF65-F5344CB8AC3E}">
        <p14:creationId xmlns:p14="http://schemas.microsoft.com/office/powerpoint/2010/main" val="4237563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62FEF5-5632-DF04-83C0-A56B4623DE90}"/>
              </a:ext>
            </a:extLst>
          </p:cNvPr>
          <p:cNvSpPr>
            <a:spLocks noGrp="1"/>
          </p:cNvSpPr>
          <p:nvPr>
            <p:ph type="dt" sz="half" idx="10"/>
          </p:nvPr>
        </p:nvSpPr>
        <p:spPr/>
        <p:txBody>
          <a:bodyPr/>
          <a:lstStyle/>
          <a:p>
            <a:fld id="{75456141-9ED0-6C4C-A542-22841FC97436}" type="datetimeFigureOut">
              <a:rPr lang="en-CN" smtClean="0"/>
              <a:t>2025/3/12</a:t>
            </a:fld>
            <a:endParaRPr lang="en-CN"/>
          </a:p>
        </p:txBody>
      </p:sp>
      <p:sp>
        <p:nvSpPr>
          <p:cNvPr id="3" name="Footer Placeholder 2">
            <a:extLst>
              <a:ext uri="{FF2B5EF4-FFF2-40B4-BE49-F238E27FC236}">
                <a16:creationId xmlns:a16="http://schemas.microsoft.com/office/drawing/2014/main" id="{72CF2773-9779-85F5-2A8F-4554BAE860AE}"/>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CA8CFA8C-96B1-18AE-3540-B3A8C91249FD}"/>
              </a:ext>
            </a:extLst>
          </p:cNvPr>
          <p:cNvSpPr>
            <a:spLocks noGrp="1"/>
          </p:cNvSpPr>
          <p:nvPr>
            <p:ph type="sldNum" sz="quarter" idx="12"/>
          </p:nvPr>
        </p:nvSpPr>
        <p:spPr/>
        <p:txBody>
          <a:bodyPr/>
          <a:lstStyle/>
          <a:p>
            <a:fld id="{37443385-0E8B-3740-9C6A-1ED8AA53621D}" type="slidenum">
              <a:rPr lang="en-CN" smtClean="0"/>
              <a:t>‹#›</a:t>
            </a:fld>
            <a:endParaRPr lang="en-CN"/>
          </a:p>
        </p:txBody>
      </p:sp>
    </p:spTree>
    <p:extLst>
      <p:ext uri="{BB962C8B-B14F-4D97-AF65-F5344CB8AC3E}">
        <p14:creationId xmlns:p14="http://schemas.microsoft.com/office/powerpoint/2010/main" val="3493312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9EE91-CEFB-9122-7070-141CE2B7F8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0FEA3659-9052-238A-460F-EC19502AC0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623F72B4-B605-065F-34FA-2594F66B18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805ECE-C09F-3832-C076-EB31944A7544}"/>
              </a:ext>
            </a:extLst>
          </p:cNvPr>
          <p:cNvSpPr>
            <a:spLocks noGrp="1"/>
          </p:cNvSpPr>
          <p:nvPr>
            <p:ph type="dt" sz="half" idx="10"/>
          </p:nvPr>
        </p:nvSpPr>
        <p:spPr/>
        <p:txBody>
          <a:bodyPr/>
          <a:lstStyle/>
          <a:p>
            <a:fld id="{75456141-9ED0-6C4C-A542-22841FC97436}" type="datetimeFigureOut">
              <a:rPr lang="en-CN" smtClean="0"/>
              <a:t>2025/3/12</a:t>
            </a:fld>
            <a:endParaRPr lang="en-CN"/>
          </a:p>
        </p:txBody>
      </p:sp>
      <p:sp>
        <p:nvSpPr>
          <p:cNvPr id="6" name="Footer Placeholder 5">
            <a:extLst>
              <a:ext uri="{FF2B5EF4-FFF2-40B4-BE49-F238E27FC236}">
                <a16:creationId xmlns:a16="http://schemas.microsoft.com/office/drawing/2014/main" id="{BAE4FF89-9D08-4181-F61D-096FCCF0BE17}"/>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9E6159C1-B394-CD57-0E54-1070E91922F8}"/>
              </a:ext>
            </a:extLst>
          </p:cNvPr>
          <p:cNvSpPr>
            <a:spLocks noGrp="1"/>
          </p:cNvSpPr>
          <p:nvPr>
            <p:ph type="sldNum" sz="quarter" idx="12"/>
          </p:nvPr>
        </p:nvSpPr>
        <p:spPr/>
        <p:txBody>
          <a:bodyPr/>
          <a:lstStyle/>
          <a:p>
            <a:fld id="{37443385-0E8B-3740-9C6A-1ED8AA53621D}" type="slidenum">
              <a:rPr lang="en-CN" smtClean="0"/>
              <a:t>‹#›</a:t>
            </a:fld>
            <a:endParaRPr lang="en-CN"/>
          </a:p>
        </p:txBody>
      </p:sp>
    </p:spTree>
    <p:extLst>
      <p:ext uri="{BB962C8B-B14F-4D97-AF65-F5344CB8AC3E}">
        <p14:creationId xmlns:p14="http://schemas.microsoft.com/office/powerpoint/2010/main" val="40750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5299E-98E2-7255-7DF0-540029C745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827D780C-5848-16CA-A1B8-5AC169025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D70D9099-AE22-2C10-0E52-6322FBC2B8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C246F-B094-378E-4252-E334E8FB53A3}"/>
              </a:ext>
            </a:extLst>
          </p:cNvPr>
          <p:cNvSpPr>
            <a:spLocks noGrp="1"/>
          </p:cNvSpPr>
          <p:nvPr>
            <p:ph type="dt" sz="half" idx="10"/>
          </p:nvPr>
        </p:nvSpPr>
        <p:spPr/>
        <p:txBody>
          <a:bodyPr/>
          <a:lstStyle/>
          <a:p>
            <a:fld id="{75456141-9ED0-6C4C-A542-22841FC97436}" type="datetimeFigureOut">
              <a:rPr lang="en-CN" smtClean="0"/>
              <a:t>2025/3/12</a:t>
            </a:fld>
            <a:endParaRPr lang="en-CN"/>
          </a:p>
        </p:txBody>
      </p:sp>
      <p:sp>
        <p:nvSpPr>
          <p:cNvPr id="6" name="Footer Placeholder 5">
            <a:extLst>
              <a:ext uri="{FF2B5EF4-FFF2-40B4-BE49-F238E27FC236}">
                <a16:creationId xmlns:a16="http://schemas.microsoft.com/office/drawing/2014/main" id="{F75594B7-EB16-A7DB-2FCA-27E190FE0959}"/>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2F43C80C-5C3A-736E-29E6-6936C1CBFCFE}"/>
              </a:ext>
            </a:extLst>
          </p:cNvPr>
          <p:cNvSpPr>
            <a:spLocks noGrp="1"/>
          </p:cNvSpPr>
          <p:nvPr>
            <p:ph type="sldNum" sz="quarter" idx="12"/>
          </p:nvPr>
        </p:nvSpPr>
        <p:spPr/>
        <p:txBody>
          <a:bodyPr/>
          <a:lstStyle/>
          <a:p>
            <a:fld id="{37443385-0E8B-3740-9C6A-1ED8AA53621D}" type="slidenum">
              <a:rPr lang="en-CN" smtClean="0"/>
              <a:t>‹#›</a:t>
            </a:fld>
            <a:endParaRPr lang="en-CN"/>
          </a:p>
        </p:txBody>
      </p:sp>
    </p:spTree>
    <p:extLst>
      <p:ext uri="{BB962C8B-B14F-4D97-AF65-F5344CB8AC3E}">
        <p14:creationId xmlns:p14="http://schemas.microsoft.com/office/powerpoint/2010/main" val="266728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2B4581-0411-6395-34D1-807BCA84A3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9BD7AB0D-8F40-FE52-4971-09B1118D4E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E5F4BA04-8853-DE41-9706-9251F2B2C1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56141-9ED0-6C4C-A542-22841FC97436}" type="datetimeFigureOut">
              <a:rPr lang="en-CN" smtClean="0"/>
              <a:t>2025/3/12</a:t>
            </a:fld>
            <a:endParaRPr lang="en-CN"/>
          </a:p>
        </p:txBody>
      </p:sp>
      <p:sp>
        <p:nvSpPr>
          <p:cNvPr id="5" name="Footer Placeholder 4">
            <a:extLst>
              <a:ext uri="{FF2B5EF4-FFF2-40B4-BE49-F238E27FC236}">
                <a16:creationId xmlns:a16="http://schemas.microsoft.com/office/drawing/2014/main" id="{58C4D675-ED52-058B-EBE0-471E6EC989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D4076413-F828-5472-B164-7CEF45239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43385-0E8B-3740-9C6A-1ED8AA53621D}" type="slidenum">
              <a:rPr lang="en-CN" smtClean="0"/>
              <a:t>‹#›</a:t>
            </a:fld>
            <a:endParaRPr lang="en-CN"/>
          </a:p>
        </p:txBody>
      </p:sp>
    </p:spTree>
    <p:extLst>
      <p:ext uri="{BB962C8B-B14F-4D97-AF65-F5344CB8AC3E}">
        <p14:creationId xmlns:p14="http://schemas.microsoft.com/office/powerpoint/2010/main" val="692712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with curly hair eating french fries&#10;&#10;Description automatically generated">
            <a:extLst>
              <a:ext uri="{FF2B5EF4-FFF2-40B4-BE49-F238E27FC236}">
                <a16:creationId xmlns:a16="http://schemas.microsoft.com/office/drawing/2014/main" id="{5C763F9B-55AE-1B7B-9B36-E7070E02EB21}"/>
              </a:ext>
            </a:extLst>
          </p:cNvPr>
          <p:cNvPicPr>
            <a:picLocks noChangeAspect="1"/>
          </p:cNvPicPr>
          <p:nvPr/>
        </p:nvPicPr>
        <p:blipFill>
          <a:blip r:embed="rId2"/>
          <a:stretch>
            <a:fillRect/>
          </a:stretch>
        </p:blipFill>
        <p:spPr>
          <a:xfrm>
            <a:off x="815897" y="1006707"/>
            <a:ext cx="2286000" cy="4064000"/>
          </a:xfrm>
          <a:prstGeom prst="rect">
            <a:avLst/>
          </a:prstGeom>
        </p:spPr>
      </p:pic>
      <p:sp>
        <p:nvSpPr>
          <p:cNvPr id="6" name="TextBox 5">
            <a:extLst>
              <a:ext uri="{FF2B5EF4-FFF2-40B4-BE49-F238E27FC236}">
                <a16:creationId xmlns:a16="http://schemas.microsoft.com/office/drawing/2014/main" id="{5D7D6C33-EC18-84DF-DE44-93BED3567D0E}"/>
              </a:ext>
            </a:extLst>
          </p:cNvPr>
          <p:cNvSpPr txBox="1"/>
          <p:nvPr/>
        </p:nvSpPr>
        <p:spPr>
          <a:xfrm>
            <a:off x="815897" y="5196468"/>
            <a:ext cx="2286000" cy="1231106"/>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(a) I'm sorry, I can’t tell who this is based on the image alone.</a:t>
            </a:r>
          </a:p>
          <a:p>
            <a:r>
              <a:rPr lang="en-US" sz="1400" dirty="0">
                <a:latin typeface="Times New Roman" panose="02020603050405020304" pitchFamily="18" charset="0"/>
                <a:cs typeface="Times New Roman" panose="02020603050405020304" pitchFamily="18" charset="0"/>
              </a:rPr>
              <a:t>        -- </a:t>
            </a:r>
            <a:r>
              <a:rPr lang="en-US" sz="1400" b="1" dirty="0">
                <a:latin typeface="Times New Roman" panose="02020603050405020304" pitchFamily="18" charset="0"/>
                <a:cs typeface="Times New Roman" panose="02020603050405020304" pitchFamily="18" charset="0"/>
              </a:rPr>
              <a:t>GPT-4o</a:t>
            </a:r>
          </a:p>
          <a:p>
            <a:endParaRPr lang="en-CN" dirty="0"/>
          </a:p>
        </p:txBody>
      </p:sp>
      <p:pic>
        <p:nvPicPr>
          <p:cNvPr id="8" name="Picture 7" descr="A person standing on a sidewalk&#10;&#10;Description automatically generated">
            <a:extLst>
              <a:ext uri="{FF2B5EF4-FFF2-40B4-BE49-F238E27FC236}">
                <a16:creationId xmlns:a16="http://schemas.microsoft.com/office/drawing/2014/main" id="{6FFA4AB0-FFE0-23BF-4D5D-DB1D2F3A5B09}"/>
              </a:ext>
            </a:extLst>
          </p:cNvPr>
          <p:cNvPicPr>
            <a:picLocks noChangeAspect="1"/>
          </p:cNvPicPr>
          <p:nvPr/>
        </p:nvPicPr>
        <p:blipFill>
          <a:blip r:embed="rId3"/>
          <a:stretch>
            <a:fillRect/>
          </a:stretch>
        </p:blipFill>
        <p:spPr>
          <a:xfrm>
            <a:off x="3969583" y="1006707"/>
            <a:ext cx="2286000" cy="4064000"/>
          </a:xfrm>
          <a:prstGeom prst="rect">
            <a:avLst/>
          </a:prstGeom>
        </p:spPr>
      </p:pic>
      <p:sp>
        <p:nvSpPr>
          <p:cNvPr id="9" name="TextBox 8">
            <a:extLst>
              <a:ext uri="{FF2B5EF4-FFF2-40B4-BE49-F238E27FC236}">
                <a16:creationId xmlns:a16="http://schemas.microsoft.com/office/drawing/2014/main" id="{2229B525-D356-BEF0-0716-960189565E27}"/>
              </a:ext>
            </a:extLst>
          </p:cNvPr>
          <p:cNvSpPr txBox="1"/>
          <p:nvPr/>
        </p:nvSpPr>
        <p:spPr>
          <a:xfrm>
            <a:off x="3969583" y="5128018"/>
            <a:ext cx="2286000" cy="144655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(b) I'm sorry, I can't help with identifying or making assumptions about people in images.</a:t>
            </a:r>
          </a:p>
          <a:p>
            <a:r>
              <a:rPr lang="en-US" sz="1400" dirty="0">
                <a:latin typeface="Times New Roman" panose="02020603050405020304" pitchFamily="18" charset="0"/>
                <a:cs typeface="Times New Roman" panose="02020603050405020304" pitchFamily="18" charset="0"/>
              </a:rPr>
              <a:t>        -- </a:t>
            </a:r>
            <a:r>
              <a:rPr lang="en-US" sz="1400" b="1" dirty="0">
                <a:latin typeface="Times New Roman" panose="02020603050405020304" pitchFamily="18" charset="0"/>
                <a:cs typeface="Times New Roman" panose="02020603050405020304" pitchFamily="18" charset="0"/>
              </a:rPr>
              <a:t>Grok2</a:t>
            </a:r>
          </a:p>
          <a:p>
            <a:endParaRPr lang="en-CN" dirty="0"/>
          </a:p>
        </p:txBody>
      </p:sp>
      <p:pic>
        <p:nvPicPr>
          <p:cNvPr id="16" name="Picture 15" descr="A group of people in a pool&#10;&#10;Description automatically generated">
            <a:extLst>
              <a:ext uri="{FF2B5EF4-FFF2-40B4-BE49-F238E27FC236}">
                <a16:creationId xmlns:a16="http://schemas.microsoft.com/office/drawing/2014/main" id="{0C7EA214-1FF6-18BB-6B89-04058DD7C6D6}"/>
              </a:ext>
            </a:extLst>
          </p:cNvPr>
          <p:cNvPicPr>
            <a:picLocks noChangeAspect="1"/>
          </p:cNvPicPr>
          <p:nvPr/>
        </p:nvPicPr>
        <p:blipFill>
          <a:blip r:embed="rId4"/>
          <a:stretch>
            <a:fillRect/>
          </a:stretch>
        </p:blipFill>
        <p:spPr>
          <a:xfrm>
            <a:off x="8052108" y="1006707"/>
            <a:ext cx="2286000" cy="4064000"/>
          </a:xfrm>
          <a:prstGeom prst="rect">
            <a:avLst/>
          </a:prstGeom>
        </p:spPr>
      </p:pic>
      <p:sp>
        <p:nvSpPr>
          <p:cNvPr id="19" name="TextBox 18">
            <a:extLst>
              <a:ext uri="{FF2B5EF4-FFF2-40B4-BE49-F238E27FC236}">
                <a16:creationId xmlns:a16="http://schemas.microsoft.com/office/drawing/2014/main" id="{2DA2AEF3-8CE2-F331-6B4B-E01C4D9B63A3}"/>
              </a:ext>
            </a:extLst>
          </p:cNvPr>
          <p:cNvSpPr txBox="1"/>
          <p:nvPr/>
        </p:nvSpPr>
        <p:spPr>
          <a:xfrm>
            <a:off x="6902605" y="5070708"/>
            <a:ext cx="5084954" cy="1895476"/>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 The primary emotion in the image appears to be excitement and enjoyment. The person in the foreground is energetically moving in the water, suggesting they are having fun. The presence of others around them in what seems to be a wave pool contributes to a lively and playful atmosphere, typical of a recreational setting. The caption "run run run" adds to the sense of dynamic action and thrill.</a:t>
            </a:r>
          </a:p>
          <a:p>
            <a:r>
              <a:rPr lang="en-US" sz="1400" dirty="0">
                <a:latin typeface="Times New Roman" panose="02020603050405020304" pitchFamily="18" charset="0"/>
                <a:cs typeface="Times New Roman" panose="02020603050405020304" pitchFamily="18" charset="0"/>
              </a:rPr>
              <a:t>        -- </a:t>
            </a:r>
            <a:r>
              <a:rPr lang="en-US" sz="1400" b="1" dirty="0">
                <a:latin typeface="Times New Roman" panose="02020603050405020304" pitchFamily="18" charset="0"/>
                <a:cs typeface="Times New Roman" panose="02020603050405020304" pitchFamily="18" charset="0"/>
              </a:rPr>
              <a:t>GPT-4o</a:t>
            </a:r>
          </a:p>
          <a:p>
            <a:endParaRPr lang="en-CN" dirty="0"/>
          </a:p>
        </p:txBody>
      </p:sp>
    </p:spTree>
    <p:extLst>
      <p:ext uri="{BB962C8B-B14F-4D97-AF65-F5344CB8AC3E}">
        <p14:creationId xmlns:p14="http://schemas.microsoft.com/office/powerpoint/2010/main" val="1585457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hild with her hands up&#10;&#10;Description automatically generated">
            <a:extLst>
              <a:ext uri="{FF2B5EF4-FFF2-40B4-BE49-F238E27FC236}">
                <a16:creationId xmlns:a16="http://schemas.microsoft.com/office/drawing/2014/main" id="{41B05CA7-047D-7824-1FDF-919AE7AC8318}"/>
              </a:ext>
            </a:extLst>
          </p:cNvPr>
          <p:cNvPicPr>
            <a:picLocks noChangeAspect="1"/>
          </p:cNvPicPr>
          <p:nvPr/>
        </p:nvPicPr>
        <p:blipFill>
          <a:blip r:embed="rId2"/>
          <a:stretch>
            <a:fillRect/>
          </a:stretch>
        </p:blipFill>
        <p:spPr>
          <a:xfrm>
            <a:off x="2193225" y="650169"/>
            <a:ext cx="2286000" cy="4064000"/>
          </a:xfrm>
          <a:prstGeom prst="rect">
            <a:avLst/>
          </a:prstGeom>
        </p:spPr>
      </p:pic>
      <p:sp>
        <p:nvSpPr>
          <p:cNvPr id="5" name="TextBox 4">
            <a:extLst>
              <a:ext uri="{FF2B5EF4-FFF2-40B4-BE49-F238E27FC236}">
                <a16:creationId xmlns:a16="http://schemas.microsoft.com/office/drawing/2014/main" id="{D3E30D7C-B73D-6A84-A1D3-54C65809674B}"/>
              </a:ext>
            </a:extLst>
          </p:cNvPr>
          <p:cNvSpPr txBox="1"/>
          <p:nvPr/>
        </p:nvSpPr>
        <p:spPr>
          <a:xfrm>
            <a:off x="816075" y="4865118"/>
            <a:ext cx="5522214" cy="1661993"/>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(a) The primary emotion of the individual in the image appears to be surprise or fear. This is suggested by the wide eyes and raised hands, which are common physical reactions to encountering something unexpected or potentially frightening, such as a snake. The expression conveys a sense of alertness and readiness to respond to the situation.</a:t>
            </a:r>
          </a:p>
          <a:p>
            <a:r>
              <a:rPr lang="en-US" sz="1400" dirty="0">
                <a:latin typeface="Times New Roman" panose="02020603050405020304" pitchFamily="18" charset="0"/>
                <a:cs typeface="Times New Roman" panose="02020603050405020304" pitchFamily="18" charset="0"/>
              </a:rPr>
              <a:t>        -- </a:t>
            </a:r>
            <a:r>
              <a:rPr lang="en-US" sz="1400" b="1" dirty="0">
                <a:latin typeface="Times New Roman" panose="02020603050405020304" pitchFamily="18" charset="0"/>
                <a:cs typeface="Times New Roman" panose="02020603050405020304" pitchFamily="18" charset="0"/>
              </a:rPr>
              <a:t>GPT-4o</a:t>
            </a:r>
          </a:p>
          <a:p>
            <a:endParaRPr lang="en-CN" dirty="0"/>
          </a:p>
        </p:txBody>
      </p:sp>
      <p:pic>
        <p:nvPicPr>
          <p:cNvPr id="7" name="Picture 6" descr="A person holding a baby&#10;&#10;Description automatically generated">
            <a:extLst>
              <a:ext uri="{FF2B5EF4-FFF2-40B4-BE49-F238E27FC236}">
                <a16:creationId xmlns:a16="http://schemas.microsoft.com/office/drawing/2014/main" id="{8D653175-0A46-7A0E-D5E8-F64E29772698}"/>
              </a:ext>
            </a:extLst>
          </p:cNvPr>
          <p:cNvPicPr>
            <a:picLocks noChangeAspect="1"/>
          </p:cNvPicPr>
          <p:nvPr/>
        </p:nvPicPr>
        <p:blipFill>
          <a:blip r:embed="rId3"/>
          <a:stretch>
            <a:fillRect/>
          </a:stretch>
        </p:blipFill>
        <p:spPr>
          <a:xfrm>
            <a:off x="7860454" y="650169"/>
            <a:ext cx="2286000" cy="4064000"/>
          </a:xfrm>
          <a:prstGeom prst="rect">
            <a:avLst/>
          </a:prstGeom>
        </p:spPr>
      </p:pic>
      <p:sp>
        <p:nvSpPr>
          <p:cNvPr id="10" name="TextBox 9">
            <a:extLst>
              <a:ext uri="{FF2B5EF4-FFF2-40B4-BE49-F238E27FC236}">
                <a16:creationId xmlns:a16="http://schemas.microsoft.com/office/drawing/2014/main" id="{B6633CEC-EDCC-395B-8945-83F3E910C822}"/>
              </a:ext>
            </a:extLst>
          </p:cNvPr>
          <p:cNvSpPr txBox="1"/>
          <p:nvPr/>
        </p:nvSpPr>
        <p:spPr>
          <a:xfrm>
            <a:off x="6464040" y="4865118"/>
            <a:ext cx="5522214" cy="1661993"/>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(b) The image likely conveys joy, highlighted by the young child’s bright smile and her blue princess dress with a tiara. Her outfit and expression suggest she’s excited to show off, possibly basking in the delight of family praise. The vivid colors and her cheerful demeanor create a lighthearted, happy vibe.</a:t>
            </a:r>
          </a:p>
          <a:p>
            <a:r>
              <a:rPr lang="en-US" sz="1400" dirty="0">
                <a:latin typeface="Times New Roman" panose="02020603050405020304" pitchFamily="18" charset="0"/>
                <a:cs typeface="Times New Roman" panose="02020603050405020304" pitchFamily="18" charset="0"/>
              </a:rPr>
              <a:t>        -- </a:t>
            </a:r>
            <a:r>
              <a:rPr lang="en-US" sz="1400" b="1" dirty="0">
                <a:latin typeface="Times New Roman" panose="02020603050405020304" pitchFamily="18" charset="0"/>
                <a:cs typeface="Times New Roman" panose="02020603050405020304" pitchFamily="18" charset="0"/>
              </a:rPr>
              <a:t>Grok2</a:t>
            </a:r>
          </a:p>
          <a:p>
            <a:endParaRPr lang="en-CN" dirty="0"/>
          </a:p>
        </p:txBody>
      </p:sp>
    </p:spTree>
    <p:extLst>
      <p:ext uri="{BB962C8B-B14F-4D97-AF65-F5344CB8AC3E}">
        <p14:creationId xmlns:p14="http://schemas.microsoft.com/office/powerpoint/2010/main" val="2178282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1908</TotalTime>
  <Words>253</Words>
  <Application>Microsoft Macintosh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Chuanling Qin</dc:creator>
  <cp:lastModifiedBy>Chuanling Qin</cp:lastModifiedBy>
  <cp:revision>1</cp:revision>
  <dcterms:created xsi:type="dcterms:W3CDTF">2025-03-12T19:05:28Z</dcterms:created>
  <dcterms:modified xsi:type="dcterms:W3CDTF">2025-03-14T02:54:10Z</dcterms:modified>
</cp:coreProperties>
</file>