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66" r:id="rId3"/>
    <p:sldId id="365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11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2" r:id="rId124"/>
    <p:sldId id="433" r:id="rId125"/>
    <p:sldId id="431" r:id="rId12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  <p1510:client id="{9E5B50FA-7EC3-4FD9-9C53-C64D069D55CA}" v="16" dt="2020-05-16T02:43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9E5B50FA-7EC3-4FD9-9C53-C64D069D55CA}"/>
    <pc:docChg chg="custSel addSld modSld sldOrd">
      <pc:chgData name="Athos Petri Damiani" userId="b9470adf2b9a88f3" providerId="LiveId" clId="{9E5B50FA-7EC3-4FD9-9C53-C64D069D55CA}" dt="2020-05-16T02:43:56.437" v="265"/>
      <pc:docMkLst>
        <pc:docMk/>
      </pc:docMkLst>
      <pc:sldChg chg="addSp delSp modSp mod">
        <pc:chgData name="Athos Petri Damiani" userId="b9470adf2b9a88f3" providerId="LiveId" clId="{9E5B50FA-7EC3-4FD9-9C53-C64D069D55CA}" dt="2020-05-16T02:38:26.460" v="94"/>
        <pc:sldMkLst>
          <pc:docMk/>
          <pc:sldMk cId="56380625" sldId="374"/>
        </pc:sldMkLst>
        <pc:graphicFrameChg chg="del">
          <ac:chgData name="Athos Petri Damiani" userId="b9470adf2b9a88f3" providerId="LiveId" clId="{9E5B50FA-7EC3-4FD9-9C53-C64D069D55CA}" dt="2020-05-16T02:38:26.199" v="93" actId="478"/>
          <ac:graphicFrameMkLst>
            <pc:docMk/>
            <pc:sldMk cId="56380625" sldId="374"/>
            <ac:graphicFrameMk id="7" creationId="{562FAFA7-1B82-4FC3-8262-A662F9161572}"/>
          </ac:graphicFrameMkLst>
        </pc:graphicFrameChg>
        <pc:graphicFrameChg chg="add mod">
          <ac:chgData name="Athos Petri Damiani" userId="b9470adf2b9a88f3" providerId="LiveId" clId="{9E5B50FA-7EC3-4FD9-9C53-C64D069D55CA}" dt="2020-05-16T02:38:26.460" v="94"/>
          <ac:graphicFrameMkLst>
            <pc:docMk/>
            <pc:sldMk cId="56380625" sldId="374"/>
            <ac:graphicFrameMk id="36" creationId="{5F25FAA1-E81C-45B0-8287-875983245CD4}"/>
          </ac:graphicFrameMkLst>
        </pc:graphicFrameChg>
      </pc:sldChg>
      <pc:sldChg chg="ord">
        <pc:chgData name="Athos Petri Damiani" userId="b9470adf2b9a88f3" providerId="LiveId" clId="{9E5B50FA-7EC3-4FD9-9C53-C64D069D55CA}" dt="2020-05-16T02:43:56.437" v="265"/>
        <pc:sldMkLst>
          <pc:docMk/>
          <pc:sldMk cId="1065046285" sldId="431"/>
        </pc:sldMkLst>
      </pc:sldChg>
      <pc:sldChg chg="addSp delSp modSp add mod">
        <pc:chgData name="Athos Petri Damiani" userId="b9470adf2b9a88f3" providerId="LiveId" clId="{9E5B50FA-7EC3-4FD9-9C53-C64D069D55CA}" dt="2020-05-16T02:42:44.313" v="254" actId="14100"/>
        <pc:sldMkLst>
          <pc:docMk/>
          <pc:sldMk cId="2145798868" sldId="432"/>
        </pc:sldMkLst>
        <pc:spChg chg="mod">
          <ac:chgData name="Athos Petri Damiani" userId="b9470adf2b9a88f3" providerId="LiveId" clId="{9E5B50FA-7EC3-4FD9-9C53-C64D069D55CA}" dt="2020-05-16T02:35:31.199" v="42" actId="20577"/>
          <ac:spMkLst>
            <pc:docMk/>
            <pc:sldMk cId="2145798868" sldId="432"/>
            <ac:spMk id="2" creationId="{840E81B5-8924-4D31-87F4-F37AF0AD9929}"/>
          </ac:spMkLst>
        </pc:spChg>
        <pc:spChg chg="add mod">
          <ac:chgData name="Athos Petri Damiani" userId="b9470adf2b9a88f3" providerId="LiveId" clId="{9E5B50FA-7EC3-4FD9-9C53-C64D069D55CA}" dt="2020-05-16T02:42:44.313" v="254" actId="14100"/>
          <ac:spMkLst>
            <pc:docMk/>
            <pc:sldMk cId="2145798868" sldId="432"/>
            <ac:spMk id="3" creationId="{E30D8BB1-6874-4EC5-86FA-C26E4305AE10}"/>
          </ac:spMkLst>
        </pc:spChg>
        <pc:spChg chg="add mod">
          <ac:chgData name="Athos Petri Damiani" userId="b9470adf2b9a88f3" providerId="LiveId" clId="{9E5B50FA-7EC3-4FD9-9C53-C64D069D55CA}" dt="2020-05-16T02:40:19.344" v="111" actId="208"/>
          <ac:spMkLst>
            <pc:docMk/>
            <pc:sldMk cId="2145798868" sldId="432"/>
            <ac:spMk id="4" creationId="{D4F60E56-8B43-4FC8-89D2-F43C53ACD4C9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3" creationId="{8F92A658-C256-48A9-B98C-CF5257ED4726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4" creationId="{A0ED7972-137E-4E66-BC78-926B1C5F6F0D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5" creationId="{159B5BDB-974D-4C5A-ADAA-5F30BFAC58CE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6" creationId="{56F05F9F-A247-48F2-B849-D64423238598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7" creationId="{240E853C-8EF2-4A38-9DDC-E5E432889FB4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3" creationId="{AA532167-1472-4C96-887F-178BC780BA8A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4" creationId="{5F8A6DAC-B3A5-453D-9B60-49DD00768739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5" creationId="{C3DBAAE9-1850-4784-83D8-E472F176E767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7" creationId="{6CB1F3BE-D24F-49C3-B454-622135649811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30" creationId="{8AF44EEE-8327-44AA-AE72-2576095DE267}"/>
          </ac:spMkLst>
        </pc:spChg>
        <pc:spChg chg="add mod">
          <ac:chgData name="Athos Petri Damiani" userId="b9470adf2b9a88f3" providerId="LiveId" clId="{9E5B50FA-7EC3-4FD9-9C53-C64D069D55CA}" dt="2020-05-16T02:40:23.927" v="113" actId="1076"/>
          <ac:spMkLst>
            <pc:docMk/>
            <pc:sldMk cId="2145798868" sldId="432"/>
            <ac:spMk id="36" creationId="{64CF3D67-47BE-4E5F-8610-9269815232A2}"/>
          </ac:spMkLst>
        </pc:spChg>
        <pc:grpChg chg="add mod">
          <ac:chgData name="Athos Petri Damiani" userId="b9470adf2b9a88f3" providerId="LiveId" clId="{9E5B50FA-7EC3-4FD9-9C53-C64D069D55CA}" dt="2020-05-16T02:39:38.011" v="105" actId="1076"/>
          <ac:grpSpMkLst>
            <pc:docMk/>
            <pc:sldMk cId="2145798868" sldId="432"/>
            <ac:grpSpMk id="12" creationId="{6DB415FE-6F84-4317-8059-FA9B3FCE99CD}"/>
          </ac:grpSpMkLst>
        </pc:grpChg>
        <pc:grpChg chg="add mod">
          <ac:chgData name="Athos Petri Damiani" userId="b9470adf2b9a88f3" providerId="LiveId" clId="{9E5B50FA-7EC3-4FD9-9C53-C64D069D55CA}" dt="2020-05-16T02:39:41.415" v="107" actId="1076"/>
          <ac:grpSpMkLst>
            <pc:docMk/>
            <pc:sldMk cId="2145798868" sldId="432"/>
            <ac:grpSpMk id="22" creationId="{7949D7BE-0255-4C6C-B66F-0CB16196BA72}"/>
          </ac:grpSpMkLst>
        </pc:grpChg>
        <pc:graphicFrameChg chg="mod modGraphic">
          <ac:chgData name="Athos Petri Damiani" userId="b9470adf2b9a88f3" providerId="LiveId" clId="{9E5B50FA-7EC3-4FD9-9C53-C64D069D55CA}" dt="2020-05-16T02:40:29.430" v="116" actId="20577"/>
          <ac:graphicFrameMkLst>
            <pc:docMk/>
            <pc:sldMk cId="2145798868" sldId="432"/>
            <ac:graphicFrameMk id="8" creationId="{B7C7B13B-B974-43FA-A413-204CDEB0CF5E}"/>
          </ac:graphicFrameMkLst>
        </pc:graphicFrameChg>
        <pc:graphicFrameChg chg="add del mod modGraphic">
          <ac:chgData name="Athos Petri Damiani" userId="b9470adf2b9a88f3" providerId="LiveId" clId="{9E5B50FA-7EC3-4FD9-9C53-C64D069D55CA}" dt="2020-05-16T02:38:41.794" v="95" actId="478"/>
          <ac:graphicFrameMkLst>
            <pc:docMk/>
            <pc:sldMk cId="2145798868" sldId="432"/>
            <ac:graphicFrameMk id="9" creationId="{0865B23E-455C-4220-9434-71CAC9AE4B53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9:30.305" v="103" actId="1076"/>
          <ac:graphicFrameMkLst>
            <pc:docMk/>
            <pc:sldMk cId="2145798868" sldId="432"/>
            <ac:graphicFrameMk id="10" creationId="{BDE8E9AB-3427-491B-9C56-4922AA57C6DC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8:55.989" v="99" actId="2165"/>
          <ac:graphicFrameMkLst>
            <pc:docMk/>
            <pc:sldMk cId="2145798868" sldId="432"/>
            <ac:graphicFrameMk id="11" creationId="{E56842B1-0AFB-4FF9-B973-3A242FD82FDF}"/>
          </ac:graphicFrameMkLst>
        </pc:graphicFrameChg>
        <pc:graphicFrameChg chg="del">
          <ac:chgData name="Athos Petri Damiani" userId="b9470adf2b9a88f3" providerId="LiveId" clId="{9E5B50FA-7EC3-4FD9-9C53-C64D069D55CA}" dt="2020-05-16T02:36:42.762" v="87" actId="478"/>
          <ac:graphicFrameMkLst>
            <pc:docMk/>
            <pc:sldMk cId="2145798868" sldId="432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8" creationId="{E1BF350F-21A6-4060-9ECE-E6E5BA1CD4F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9" creationId="{2D5A4A68-FD89-4B93-9FF8-9EDBDEE16764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0" creationId="{F1026FB5-B922-4895-9E4A-308187B6EC4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1" creationId="{EE80A091-DB47-4938-A54D-E399DD0F080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2" creationId="{FD64161E-82BB-4CD9-B0B1-229343F637DE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3" creationId="{61033FAD-A99C-46D4-B3A6-21E6C567D54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4" creationId="{6ECFCECB-D125-4E52-8AD0-24636B50838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5" creationId="{EC07D19D-5A32-4686-8495-3731688935B2}"/>
          </ac:cxnSpMkLst>
        </pc:cxnChg>
      </pc:sldChg>
      <pc:sldChg chg="addSp delSp modSp add mod">
        <pc:chgData name="Athos Petri Damiani" userId="b9470adf2b9a88f3" providerId="LiveId" clId="{9E5B50FA-7EC3-4FD9-9C53-C64D069D55CA}" dt="2020-05-16T02:43:23.980" v="263" actId="14734"/>
        <pc:sldMkLst>
          <pc:docMk/>
          <pc:sldMk cId="330486027" sldId="433"/>
        </pc:sldMkLst>
        <pc:spChg chg="del">
          <ac:chgData name="Athos Petri Damiani" userId="b9470adf2b9a88f3" providerId="LiveId" clId="{9E5B50FA-7EC3-4FD9-9C53-C64D069D55CA}" dt="2020-05-16T02:40:42.371" v="118" actId="478"/>
          <ac:spMkLst>
            <pc:docMk/>
            <pc:sldMk cId="330486027" sldId="433"/>
            <ac:spMk id="3" creationId="{E30D8BB1-6874-4EC5-86FA-C26E4305AE10}"/>
          </ac:spMkLst>
        </pc:spChg>
        <pc:spChg chg="add del mod">
          <ac:chgData name="Athos Petri Damiani" userId="b9470adf2b9a88f3" providerId="LiveId" clId="{9E5B50FA-7EC3-4FD9-9C53-C64D069D55CA}" dt="2020-05-16T02:43:03.641" v="257" actId="21"/>
          <ac:spMkLst>
            <pc:docMk/>
            <pc:sldMk cId="330486027" sldId="433"/>
            <ac:spMk id="5" creationId="{497B0DBC-E706-4C24-B8B1-BB4AD2BB52E1}"/>
          </ac:spMkLst>
        </pc:spChg>
        <pc:spChg chg="add del mod">
          <ac:chgData name="Athos Petri Damiani" userId="b9470adf2b9a88f3" providerId="LiveId" clId="{9E5B50FA-7EC3-4FD9-9C53-C64D069D55CA}" dt="2020-05-16T02:43:05.555" v="258" actId="478"/>
          <ac:spMkLst>
            <pc:docMk/>
            <pc:sldMk cId="330486027" sldId="433"/>
            <ac:spMk id="37" creationId="{39E6E915-7EAC-4782-997A-B692F1C6DCF7}"/>
          </ac:spMkLst>
        </pc:spChg>
        <pc:spChg chg="add mod">
          <ac:chgData name="Athos Petri Damiani" userId="b9470adf2b9a88f3" providerId="LiveId" clId="{9E5B50FA-7EC3-4FD9-9C53-C64D069D55CA}" dt="2020-05-16T02:43:05.820" v="259"/>
          <ac:spMkLst>
            <pc:docMk/>
            <pc:sldMk cId="330486027" sldId="433"/>
            <ac:spMk id="38" creationId="{B5D29EE3-C351-41A7-B814-B8A4B0266625}"/>
          </ac:spMkLst>
        </pc:spChg>
        <pc:graphicFrameChg chg="modGraphic">
          <ac:chgData name="Athos Petri Damiani" userId="b9470adf2b9a88f3" providerId="LiveId" clId="{9E5B50FA-7EC3-4FD9-9C53-C64D069D55CA}" dt="2020-05-16T02:41:48.145" v="134" actId="20577"/>
          <ac:graphicFrameMkLst>
            <pc:docMk/>
            <pc:sldMk cId="330486027" sldId="433"/>
            <ac:graphicFrameMk id="8" creationId="{B7C7B13B-B974-43FA-A413-204CDEB0CF5E}"/>
          </ac:graphicFrameMkLst>
        </pc:graphicFrameChg>
        <pc:graphicFrameChg chg="modGraphic">
          <ac:chgData name="Athos Petri Damiani" userId="b9470adf2b9a88f3" providerId="LiveId" clId="{9E5B50FA-7EC3-4FD9-9C53-C64D069D55CA}" dt="2020-05-16T02:43:23.980" v="263" actId="14734"/>
          <ac:graphicFrameMkLst>
            <pc:docMk/>
            <pc:sldMk cId="330486027" sldId="433"/>
            <ac:graphicFrameMk id="10" creationId="{BDE8E9AB-3427-491B-9C56-4922AA57C6DC}"/>
          </ac:graphicFrameMkLst>
        </pc:graphicFrameChg>
        <pc:graphicFrameChg chg="modGraphic">
          <ac:chgData name="Athos Petri Damiani" userId="b9470adf2b9a88f3" providerId="LiveId" clId="{9E5B50FA-7EC3-4FD9-9C53-C64D069D55CA}" dt="2020-05-16T02:43:16.168" v="261" actId="14734"/>
          <ac:graphicFrameMkLst>
            <pc:docMk/>
            <pc:sldMk cId="330486027" sldId="433"/>
            <ac:graphicFrameMk id="11" creationId="{E56842B1-0AFB-4FF9-B973-3A242FD82FDF}"/>
          </ac:graphicFrameMkLst>
        </pc:graphicFrameChg>
      </pc:sldChg>
    </pc:docChg>
  </pc:docChgLst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38 4914,'0'0'1094,"0"0"-334,0 0 43,0 0 166,0 0 301,6-6 32,19-19-123,-19 19-139,-6 6-351,0 0-4,0 0-239,0 0 53,-16 0-152,-66 0-262,0 3 0,-59 11-85,124-11-8,-27 3-25,0 3-1,-37 12 34,65-16-9,1 1 0,1 1-1,-1 0 1,1 1-1,0 0 1,1 1-1,0 1 1,1 0-1,-11 11 10,2 0-30,2 2 0,1 0 0,1 1 0,1 1 0,1 0 0,1 1 0,1 1 0,1 0 0,2 1 0,1 0 0,1 0 0,-4 25 30,12-48-32,-1 0-1,0 0 0,1 0 1,0 0-1,0 0 1,1 4 32,0-8-9,-1 1 1,1-1 0,-1 0 0,1 0-1,-1 0 1,1 1 0,0-1-1,0 0 1,-1 0 0,1 0-1,0 0 1,0 0 0,0 0 0,0-1-1,0 1 1,0 0 0,0 0-1,1-1 1,-1 1 0,0-1 0,0 1-1,0-1 1,1 1 0,-1-1-1,1 0 9,23 5 16,1-1 0,0-1-1,0-1 1,0-2-1,15-2-15,9 2-6,51-1 14,135 3 94,-221 0-101,-1 0 1,1 0-1,0 2 1,-1-1-1,0 2 1,0 0-1,0 1 1,-1 0-1,1 1 1,-2 0-1,1 1 1,-1 1-1,0 0 1,-1 1-1,0 0 1,0 0-1,-1 1 1,0 1-1,6 11-1,-2-2 11,-2 0-1,0 1 0,-1 1 0,-2 0 1,0 1-1,-1-1 0,-2 2 0,0-1 1,-2 1-1,-1-1 0,1 14-10,-3 103 342,-1-135-317,0 1 1,0-1 0,-1 0 0,0 0 0,0-1 0,-1 1-1,0 0 1,0 0 0,0-1 0,0 1 0,-1-1 0,0 1-1,0-1 1,0 0 0,-3 2-26,0-1 30,0 0 0,0 0-1,-1-1 1,0 0 0,0 0 0,0-1 0,0 0-1,-1 0 1,0-1 0,0 0 0,-1 1-30,-12 2 103,-2 0 0,1-1 1,0-2-1,-1 0 0,-7-1-103,-119-1 308,81-2-295,30 2-153,0-1 0,0-3-1,1-1 1,-1-1 0,-27-9 140,35 1-665,29 12 424,0 0-1,0 0 0,0 1 0,0-1 1,0 0-1,0-1 0,0 1 0,1 0 1,-1 0-1,0 0 0,1 0 0,-1-1 1,1 1-1,-1 0 0,1 0 0,-1-1 0,1 1 1,0 0-1,0-1 0,0 1 0,0-2 242,0-10-6712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6019,'0'0'248,"0"0"360,25 25 633,84 79 197,-79-75-887,0-2 0,1-2 0,2 0 0,0-2 0,2-2 0,26 13-551,-25-19 173,-1-2 0,2-1 1,0-2-1,0-1 0,0-3 1,18 2-174,37 0 299,0-4-1,0-3 1,24-6-299,-102 3 29,-1 1 0,0-2 0,0 0 0,0 0 0,-1-1 0,1-1 0,-1 0 0,0 0 0,0-1 0,-1-1-1,0 0 1,0-1 0,0 0 0,-1-1 0,0 0 0,-1 0 0,0-1 0,-1 0 0,0 0 0,0-1 0,2-6-29,3-6 51,-1 0 0,-1-1 1,-2-1-1,0 0 0,-2 0 1,0 0-1,-2-1 0,-1 0 0,-1 0 1,-1-9-52,0 13 15,-1-6 29,0 0 0,-3-29-44,1 49 16,-1 0 1,1 0-1,-1 0 1,0 0-1,-1 0 1,0 0-1,0 1 1,-1 0 0,1-1-1,-2 1 1,1 0-1,-4-3-16,-2-1 11,-2 0 0,1 1 0,-2 1 0,1-1-1,-1 2 1,0 0 0,-1 1 0,0 0 0,0 1 0,-1 0 0,0 1-1,1 1 1,-2 0 0,-11-1-11,-34-3 16,0 2-1,0 3 0,-11 3-15,47 0-14,-50 0-9,1 2-1,-1 4 0,1 3 1,0 3-1,1 4 1,-62 21 23,103-25-90,1 1 0,-24 15 90,43-22-136,1 1-1,1 0 1,-1 0 0,1 1 0,1 1-1,0-1 1,-7 9 136,15-15-133,-1 0 0,1 0 1,0 0-1,-1 0 0,1 0 0,0 0 1,0 0-1,1 0 0,-1 0 0,0 1 0,1-1 1,-1 0-1,1 1 0,0-1 0,0 0 1,0 1-1,0-1 133,0 29-4546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4514,'0'0'83,"-26"8"130,-6 0-17,11-2 137,0 0 0,1 1 1,0 1-1,-2 1-333,21-5 229,0 0 1,1-1-1,-1 1 1,0 0-1,1-1 1,0 1-1,0 0 0,0 0 1,1-1-1,-1 1 1,1 2-230,0-3 42,0 0 1,0 1 0,0-1 0,1 0-1,-1 0 1,1 0 0,0 0 0,0 0-1,0 0 1,0 0 0,0-1-1,1 1 1,-1-1 0,1 1 0,-1-1-1,1 0 1,1 1-43,10 6 154,0-1-1,0-1 1,4 2-154,-15-8 13,41 18 198,1-2 0,1-2 0,0-3 0,13 2-211,192 27 538,275 9 159,1-26-577,-512-24-108,127 4 241,0 7-1,95 20-252,-209-25 23,0 1 0,0 1 0,0 1 0,-1 2 0,-1 0 0,0 2 0,0 1-23,-18-9 28,0 0-1,0 0 1,-1 1 0,1 0 0,-1 0-1,-1 1 1,1-1 0,-1 1-1,0 1 1,-1-1 0,0 1-1,0 0 1,-1 1 0,1-1-1,-2 1 1,1 0 0,-2-1-1,1 1 1,-1 1 0,0-1 0,-1 0-1,0 0 1,0 2-28,-1-10 256,0-1 136,29-2-457,-1-1-1,1-2 1,-1 0 0,0-2-1,0-2 1,17-7 65,52-15-168,-1 9 183,1 4-1,1 4 1,76 0-15,300 10 88,-263 6-52,588 44 289,-75-1-34,-249-45-160,-409-2-131,0-4-1,0-2 1,-1-4-1,0-2 1,-1-3-1,19-9 1,-34 8-10,-1-2-1,-1-2 1,-1-2 0,-1-3 0,-1-1-1,-1-2 1,-2-1 0,9-12 10,-42 36-47,1 0 1,-1-1 0,-1 0 0,0 0-1,0-1 1,0 0 0,-1 0 0,-1 0-1,1-1 1,-2 0 0,1 0 0,1-5 46,-5 13-185,0-3-3403,-1 1-1617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 7267,'0'0'955,"0"0"-285,0 0-243,0 0 296,0 0 96,0 0 267,-1-4-385,1 4-670,0 0 0,0-1 0,-1 1-1,1 0 1,0 0 0,0-1 0,0 1-1,-1 0 1,1-1 0,0 1-1,0 0 1,0-1 0,0 1 0,0 0-1,0-1 1,0 1 0,-1 0 0,1-1-1,0 1 1,0 0 0,0-1 0,0 1-1,1 0 1,-1-1 0,0 1-1,0-1 1,0 1 0,0 0 0,0 0-1,0-1 1,0 1 0,1 0 0,-1-1-1,0 1 1,0 0 0,0-1-1,1 1 1,-1 0 0,0 0 0,1-1-1,-1 1 1,0 0-31,23 15 422,69 52-99,3-4 0,85 41-323,-163-95-10,220 118 81,-178-92 145,-1 3 0,46 41-216,-102-77 41,1 0 0,-1-1 0,0 1-1,1 0 1,-1 0 0,0 1 0,0-1 0,-1 0-1,1 1 1,0-1 0,-1 1 0,1-1-1,-1 1 1,0 0 0,0-1 0,0 1-1,0 0 1,0 3-41,-2-3 38,0 0 0,0 0 0,0 0 0,0 0 1,0 0-1,-1 0 0,0 0 0,1-1 0,-1 1 0,0-1 0,0 1 0,0-1 0,-1 0 0,1 0 0,-1 0 1,1 0-1,-1 0 0,0 0-38,-445 325 4,145-111-6,261-185-123,2 2 0,1 2 1,-14 18 124,35-31-1259,0-1 0,-4 11 1259,19-28-2707,3-4-2133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475 663 11845,'0'0'1596,"0"0"-1193,0 0-339,0 0 114,0 0 63,12 10-15,37 35 194,-19-15-290,1-2 0,1-1 0,2-2-1,9 5-129,-6-11 64,1-1 0,1-3 0,1-1 0,0-1 0,1-3 0,0-1 0,27 2-64,47 0 71,1-5 0,16-5-71,-116-1-1,1 0-1,-1-1 1,0-1 0,0 0-1,0-2 1,-1 0-1,6-2 2,-15 4 1,-1-1 0,1 1-1,0-1 1,-1-1 0,1 1-1,-1-1 1,0 0 0,0 0-1,-1-1 1,1 1 0,-1-1-1,0 0 1,0 0-1,-1-1 1,1 1 0,-1-1-1,0 0 1,-1 1 0,2-7-1,3-11 21,-2 0 0,-1 0 0,-1-1 0,-1 1 0,-1-1 0,-1 0 0,-1-5-21,1-11-9,0 18 47,0-47 58,-6-27-96,4 73 2,-2 0 0,0 0-1,-2 0 1,-1 1 0,0 0-1,-3-3-1,3 7 4,-1 1 0,-1 0 0,-1 1 0,0 0 0,-1 1 0,0 0-1,-2 1 1,1 0 0,-2 0 0,0 2 0,0 0 0,-1 0-1,-1 2 1,0-1 0,0 2 0,-9-3-4,-3 0 20,0 3 0,-1 0 0,0 1 0,0 2 0,-1 2 0,-27-2-20,-27 3 141,-73 6-141,76 4 26,0 3 0,1 3 0,1 4 0,0 3 0,2 4 0,0 3 0,2 4 0,-48 27-26,108-51-3,0 2-1,0 0 0,1 0 1,0 1-1,1 1 0,0 1 1,-7 8 3,14-14-66,1 1 0,1 0 0,-1 0 0,1 0-1,0 0 1,1 1 0,0-1 0,0 1 0,1 0 0,0 0 0,0 0 0,1 0 0,0 1 0,0-1 0,1 8 66,-1-11-167,1 1 1,1 0 0,-1-1-1,1 1 1,0 0-1,0-1 1,0 1-1,1-1 1,0 0-1,0 1 167,0-3-239,0 0-1,0-1 1,0 1 0,0-1-1,0 0 1,1 1-1,-1-1 1,1 0-1,-1-1 1,1 1 0,0 0-1,0-1 1,0 1-1,0-1 1,0 0 0,0 0-1,0 0 1,0-1-1,1 1 240,65 10-8996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845 387 6227,'0'0'1483,"0"-24"-1355,2-12-189,0-18 10,-4-39 51,0-86 2180,-10 196-2013,4-7-169,-174 211 35,-199 249 236,282-346-223,-50 65 65,147-187-126,1 0 1,0 0-1,-1 0 0,1 0 0,0 0 0,0 0 1,0 0-1,0 0 0,1 0 0,-1 0 0,1 0 1,-1 0-1,1 1 0,-1-1 0,1 0 0,0 0 1,0 1-1,0-1 0,1 0 0,-1 0 1,0 1-1,1-1 0,0 0 0,-1 0 0,1 0 1,0 0-1,0 0 0,0 0 0,0 0 0,0 0 1,1 0-1,-1 0 0,1-1 0,0 2 15,7 5 30,0-1 0,0 1 0,1-2 0,0 0 0,0 0 0,4 1-30,5 4 35,29 16 288,0-2 0,1-2 0,35 10-323,-53-22 120,1-3 1,0 0-1,1-2 0,0-1 1,-1-2-1,21-1-120,-33-1 29,23-2 351,-41 0-346,0 1 1,0-1-1,0 1 1,0-1-1,0 0 1,0 0-1,-1 1 1,1-1-1,0-1 1,0 1-1,-1 0 1,1 0 0,-1-1-1,1 1 1,-1-1-1,1 1 1,-1-1-1,0 0-34,9-14 116,-1-1-1,-1 0 0,-1-1 1,2-6-116,-10 59-336,-6 18 402,-3-1-1,-2-1 1,-2 0 0,-13 29-66,2-4 158,-33 119 420,-1 42-578,41-147-1002,4 2 0,3 0 0,3 73 1002,8-158-2764,0-7-1152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10805,'17'27'112,"58"87"-67,-70-106-37,0-1 0,1 1-1,0-1 1,1 0 0,0 0-1,0-1 1,0 1 0,0-2-1,1 1 1,0-1 0,2 1-8,7 3 27,2 2 9,0-1 1,1-1-1,0 0 0,1-2 0,0-1 0,0 0 0,19 2-36,9-2 167,1-1 0,45-3-167,-73-3 104,1 0 0,-1-1 0,1-2 0,-1 0 0,0-2 0,-1 0 0,18-8-104,-8 0 168,0-1 1,-2-1-1,0-2 0,24-19-168,-13 6 86,-3-2-1,0-2 1,-3-1 0,-1-2 0,-1-1-1,-3-1 1,13-24-86,-13 15 30,-2-1 0,-2-1 0,-2-1-1,-3-1 1,-2-1 0,3-26-30,-14 48 17,-1 0-1,-3 0 1,0 0-1,-2-1 1,-2-15-17,1 43 7,0 0 1,-1 0-1,0 1 1,0-1 0,0 0-1,-1 1 1,1-1-1,-1 1 1,0 0-1,0-1 1,-1 1 0,1 0-1,-1 0 1,0 0-1,0 1 1,-2-3-8,1 2 4,-1 0 1,-1 1-1,1-1 1,0 1-1,-1 0 1,0 0-1,1 1 0,-1-1 1,0 1-1,-1 1 1,-2-1-5,-15-2 3,-1 1 1,0 2 0,0 1-1,0 0 1,0 2 0,-2 2-4,-14 1-9,0 3 0,1 1 1,0 3-1,0 0 0,-24 14 9,-42 22-34,-38 28 34,77-39-68,2 2-1,2 4 0,-24 22 69,67-49-243,1 1 0,0 1 0,1 1 1,1 0-1,1 1 0,1 1 0,0 0 0,2 1 0,0 1 0,2 0 0,-4 10 243,14-29-190,0-1 0,0 0 0,0 1 0,0-1 1,0 1-1,1 0 0,-1-1 0,1 1 0,0-1 0,0 1 1,0 0-1,1-1 0,0 2 190,14 27-3634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11365,'0'0'977,"0"0"-817,0 0-112,0 0 144,0 0 544,0 0-352,37 11-256,-37-11-128,0 3-32,0-3-592,0 0-1633,0 0-2641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11893,'0'0'-24,"0"0"-554,0 0 324,33-2 217,35 0 34,6 3 3,-67-1 1,1 1-1,-1-1 1,0 2 0,1-1 0,-1 1-1,0 0 1,0 0 0,0 1 0,0 0-1,0 1 1,-1-1 0,0 1-1,1 0 1,-1 1 0,3 2-1,3 3 2,-3-3-19,-1-1 0,0 1 0,0 1-1,-1 0 1,0 0 0,0 0 0,-1 1-1,0 0 1,2 4 17,-6-9 1,-1 0-1,1 0 1,0 0-1,-1 0 1,0 0 0,0 1-1,0-1 1,-1 0-1,1 0 1,-1 1-1,0-1 1,0 0-1,-1 1 1,1-1-1,-1 0 1,0 0 0,0 0-1,0 0 1,-1 1-1,1-1 1,-1-1-1,0 1 1,0 0-1,-1 0 1,-1 1-1,-5 6 65,0-2-1,-1 1 1,0-1 0,-1 0 0,0-1-1,0-1 1,-1 0 0,0 0-65,-25 13 114,-1-2 1,-4-1-115,8-3 160,-1-2 0,1-1 0,-2-2 0,1-1 0,-31 2-160,52-10-2,63 2-733,0 2 0,9 4 735,10 0 5,-18-2 45,31 2-6,38 12-44,-95-15 8,-1 1 0,0 1 1,-1 1-1,1 1 0,-2 1 1,1 0-1,4 6-8,-20-13 44,0 2 1,-1-1-1,0 1 0,0-1 1,-1 1-1,1 1 0,-1-1 1,0 1-1,0-1 0,-1 1 1,1 0-1,-2 0 0,3 5-44,-4-6 55,1-1 0,-1 0-1,0 1 1,0 0-1,-1-1 1,1 1 0,-1-1-1,0 1 1,0-1 0,-1 1-1,1 0 1,-1-1-1,0 1 1,0-1 0,-1 1-1,1-1 1,-1 0 0,0 0-1,0 0 1,-1 0 0,0 2-55,-6 4 202,0 0 1,0 0 0,-1-1 0,0 0 0,0-1-1,-10 6-202,-74 40 616,-25 2-277,53-27-90,-8 8-249,54-26-253,1 1 0,1 1 0,0 0 0,1 1 0,-13 14 253,7 0-1788,19-21-1928,4-6-2103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 13990,'0'0'0,"0"0"-896,0 0 480,0 0 304,0 0-336,0 0-2354,-6-25-2752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11941,'0'0'-298,"0"0"-868,41 0 798,135-2 360,-162 2 8,42-1 37,25 4-37,-67-1 6,1 1 0,-1 0-1,0 0 1,0 1 0,0 1 0,6 4-6,-15-7 2,0 0 0,-1 0-1,1 1 1,-1 0 0,0 0 0,1 0 0,-1 0 0,-1 1 0,1-1 0,0 1 0,-1 0 0,0 0 0,0 1 0,0-1 0,0 2-2,-1-2 7,0 0 0,-1 0 0,0 0 0,0 0 0,0 1 0,-1-1 1,1 0-1,-1 1 0,0-1 0,0 0 0,0 1 0,-1-1 0,1 0 1,-1 0-1,0 1 0,-1-1 0,1 0 0,-2 2-7,0 1 78,-1 0 1,1-1-1,-1 0 0,-1 0 1,1 0-1,-1 0 0,0-1 0,-1 0 1,-3 3-79,-57 41 626,19-21-350,0-2-1,-2-3 0,-1-1 0,-1-3 1,-1-2-1,-29 5-275,76-21 7,0 0 0,1 1 1,-1 0-1,1-1 0,-1 1 0,-3 3-7,8-5-10,-1 1 0,1-1-1,-1 0 1,1 0 0,0 1-1,0-1 1,-1 0 0,1 1-1,0-1 1,0 0 0,-1 1-1,1-1 1,0 0-1,0 1 1,0-1 0,-1 1-1,1-1 1,0 0 0,0 1-1,0-1 1,0 1 0,0-1-1,0 0 1,0 1 0,0-1-1,0 1 1,0-1 0,0 0-1,0 1 1,0 0 10,1 0-31,0 0 0,0 0 0,0 1 0,0-1 1,1 0-1,-1 0 0,0 0 0,0 0 0,0 0 0,1-1 0,-1 1 0,1 0 1,-1 0-1,1-1 31,25 12-92,1-2 0,0-1 0,25 4 92,-10-3-18,28 13 18,-58-19 10,-1 2-1,0 0 1,0 0-1,0 1 1,-1 0-1,0 1 1,6 6-10,-13-10 47,0 0-1,-1 1 1,0-1 0,0 1-1,0 0 1,0 0 0,-1 0-1,0 1 1,0-1 0,0 0-1,-1 1 1,0-1 0,0 1-1,0-1 1,0 1 0,-1 4-47,0-1 104,0 0-1,0-1 1,-1 1 0,-1 0 0,1-1 0,-1 1-1,-1-1 1,1 0 0,-1 0 0,-3 5-104,-1-1 93,0-2 1,0 1-1,-2-1 1,1 0-1,-1-1 0,0 0 1,-1 0-1,-6 4-93,-19 12 323,-37 19-323,40-25-15,1 1 0,-27 22 15,33-19-443,-6 6-800,6-13-3551,19-15-2369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11669,'0'0'769,"0"0"-769,0 0-240,0 0 96,0 0 144,221-22-32,-130 14-417,-54 2-1632,-3-2-2289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 8932,'0'0'1668,"0"0"-860,0 0-301,0 0 133,0 0-176,-39-1-277,-127-2-54,145 3-108,0 1 0,0 2 0,0 0 0,1 1 0,-1 0-1,1 2 1,0 1 0,1 0 0,-1 2 0,1 0-25,11-5 8,4-3-10,0 1 0,0 0 0,1 1 1,-1-1-1,1 0 0,-1 1 0,1 0 0,0 0 1,0 0-1,0 0 0,1 0 0,-1 1 1,1-1-1,-2 3 2,3-3-16,0 0-1,0 0 1,0 0-1,0 0 1,0 0 0,1 0-1,-1 0 1,1 0 0,0 0-1,0 0 1,0 1-1,1-1 1,-1 0 0,1 0-1,-1 0 1,1 0 0,0 0-1,0 0 1,1 0-1,-1 1 17,3 1-15,-1 1 0,1-1 0,0 0 1,0 1-1,1-2 0,-1 1 0,1-1 0,0 1 0,0-1 0,1-1 0,-1 1 0,1-1 15,19 11 26,1-1-1,7 1-25,-4 0 22,53 22 54,-19-9-76,-2 2 0,24 18 0,-69-37 46,-1 0 0,0 0 0,-1 2 0,0 0 1,-1 0-1,0 2 0,-1-1 0,0 1 1,-1 1-1,-1 0 0,2 5-46,-9-13 65,0 1-1,0 0 1,-1 0-1,1 0 1,-2 0-1,1 0 1,-1 0 0,-1 1-65,1-4 48,-1-1 0,0 1 0,0-1 0,0 1 0,-1 0 0,0-1 0,0 1 0,0-1 0,0 0 0,-1 1 1,0-1-1,1 0 0,-2 0 0,1 0 0,-2 3-48,-5 2 75,-1 1 0,0-2 0,0 1 0,-1-2 0,0 1 0,-11 5-75,-82 38 187,52-27-176,46-21-32,-102 53 56,92-47-509,1 1-1,0 1 1,1 0-1,0 1 1,-3 3 474,10-6-3087,6-8-1184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9604,'0'0'475,"0"0"-275,0 0 289,38 10 423,235 74 305,-203-63-968,1-3 0,0-4 0,1-2 0,36-1-249,293 1 636,-375-12-562,0-1-1,0-1 1,0-1-1,0-2 1,-1 0-1,1-2 1,18-8-74,-29 9 66,0-1 1,-1-1 0,0 0 0,-1 0-1,0-2 1,0 0 0,-1 0 0,0-1-1,-1 0 1,0-1 0,-1-1 0,-1 1-1,3-5-66,-3 2 56,-1-1 0,0 1 0,-1-1-1,-1 0 1,-1-1 0,0 0 0,-1 1 0,-1-2 0,0 1-1,-1 0 1,-1 0 0,-1-14-56,0 21 16,0 1 0,-1-1 0,0 0 0,0 1 0,-1-1 0,0 1 0,-1 0 0,0-1 0,-1 1 0,1 0 0,-2 1 0,-1-4-16,0 4 0,0 0 1,-1 1-1,0 0 1,0 0-1,0 0 1,-1 1-1,0 0 1,0 1-1,-1 0 0,1 0 1,-1 0-1,-4 0 0,-14-6-19,0 2 1,-1 1-1,0 1 0,0 1 0,0 2 0,-1 0 0,-7 2 19,-43 0-29,0 4 1,-3 3 28,36 0-36,0 1 1,0 3-1,1 1 0,0 3 1,1 1-1,-18 10 36,36-13-166,1 1-1,-1 2 0,2 0 0,0 1 1,1 2-1,0 0 0,2 1 1,0 2-1,1 0 0,-10 13 167,27-29-189,0-1 1,1 1-1,-1 0 0,1 0 0,0 0 1,0 0-1,1 1 0,-1-1 0,1 0 1,0 1-1,0-1 0,0 4 189,-4 37-3975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31 6563,'0'0'960,"0"0"-474,0 0-107,0 0 464,0 0 184,0 0-373,-2-5-190,-1 1-315,2 3-75,0-1 0,0 1-1,1 0 1,-1-1 0,0 1 0,1-1 0,-1 0 0,1 1-1,-1-1 1,1 1 0,0-1 0,-1-1-74,1 2 614,0 1-94,0 0-109,0 0-166,-2 0-225,0 1 0,0-1-1,0 1 1,0-1 0,0 1 0,1 0-1,-1 0 1,0 0 0,0 0-1,0 0 1,1 0 0,-1 1 0,1-1-1,-1 0 1,1 1 0,-1-1 0,1 1-1,0 0 1,-1 0-20,-7 8 44,-86 82 65,-3-4 1,-4-4-1,-48 26-109,106-82 2,22-15 6,1 1-1,0 1 1,1 1 0,0 1-1,2 0 1,-2 3-8,17-16-8,1 0 0,-1 1 0,1-1 0,0 0 0,0 1 0,0-1 0,1 1 0,0 0 0,0 0 0,0-1-1,0 1 1,1 0 0,0 0 0,0 0 0,0 0 0,0 0 0,2 4 8,-1 0-17,1-1-1,1 1 1,-1-1 0,1 1-1,0-1 1,1 0-1,0 0 1,1-1 0,2 4 17,17 21-2,2-1 1,2-2-1,1 0 0,0-2 1,17 10 1,173 116 147,-127-92 21,-54-34-41,-19-12 0,1-2 1,0 0-1,14 6-127,-33-19 83,-1 0-14,0 14-3052,0-8-549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335 528 10389,'0'0'1608,"0"0"-962,0 0-331,0 0 69,3 12-192,2 9-122,0-1 0,2 0 0,0 0 0,7 12-70,-8-21 28,0 0 0,1 0 1,0 0-1,1-1 0,0 0 0,0 0 0,1-1 1,1 0-1,3 3-28,5 1 36,0-1 1,1 0 0,1-2-1,-1 0 1,2-1-1,-1-1 1,1-1 0,0-1-1,7 0-36,17 2 150,1-2 0,-1-2 0,46-2-150,-78-2 30,0 0 1,1 0-1,-1-2 0,0 0 1,1 0-1,-1-1 1,0-1-1,-1 0 0,1-1 1,-1 0-1,0-1 0,0 0 1,0-1-1,-1 0 1,0-1-1,-1 0 0,0-1 1,0 0-1,0-1 1,-2 0-1,1 0 0,-1-1 1,2-4-31,4-9 39,-1 1 0,-1-1 0,-2-1 0,0 0 0,-2-1 0,-1 0 0,3-17-39,-2-7 50,-2-1-1,-2-1 0,-2-25-49,-2 61 7,0 0 0,-1 0 1,-1 1-1,-1-1 0,0 0 0,-1 1 0,0 0 0,-5-10-7,5 17 14,0 1 0,0 0 0,-1 0 0,0 0 0,0 0 1,0 0-1,-1 1 0,0 0 0,-1 1 0,1-1 0,-1 1 0,0 0 0,0 1 0,-1 0 0,1 0 0,-1 0 0,0 1-14,-15-4 10,0 1 0,0 1-1,0 1 1,0 1-1,-1 1 1,0 1-1,-17 1-9,-6 1-17,0 2-1,0 3 0,1 1 1,0 2-1,0 2 1,-15 7 17,-11 8-10,0 2 1,2 4 0,-32 22 9,64-33-100,0 3 1,2 1-1,-10 9 100,33-23-243,0 0 0,1 1 0,1 0 0,0 1 0,0 1 0,1-1-1,1 1 1,0 1 0,-2 7 243,10-20-169,0-1-1,0 0 1,1 1-1,-1-1 1,0 1-1,1-1 0,-1 1 1,1 0-1,0-1 1,0 1-1,-1-1 1,1 1-1,0-1 1,0 1-1,0 0 1,1-1-1,-1 1 0,0-1 1,1 1-1,0 1 170,17 15-5597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0 4034,'-75'160'16,"13"-42"-16,-10 13 0,-12 7-96,3-12-496,6-17-305,7-16 337,2-20 352,1-15 208,-10-13 0,50-45 0,-6 0-833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2159 7059,'-8'13'0,"-12"16"26,1 0-1,2 2 0,1 0 1,1 0-1,2 1 0,-3 16-25,-2 22 345,3 0 0,3 1 0,-1 39-345,2 221 1164,11-283-1003,2-1 0,2 1 0,2-1-1,2-1 1,2 1 0,3-1 0,1-1 0,2 0 0,6 8-161,7 2 174,1-1-1,3-1 0,3-2 1,1-2-1,3-1 0,1-2 0,3-2 1,2-2-1,16 10-173,65 44 80,4-5 1,4-6-1,8-3-80,135 68 41,7-11 0,5-14 0,106 23-41,-216-92 145,3-8-1,184 23-144,-138-42 296,1-10-1,57-10-295,-195-8 50,47 2-51,1-6 0,136-21 1,-109-6-280,-3-8 0,-1-6 0,-2-8 0,-2-6 0,-4-8 0,69-42 280,54-50-1409,-7-11 0,158-135 1409,-315 216-328,-3-5-1,-4-5 0,-5-5 329,-35 30-167,-4-3-1,-3-2 0,-3-3 0,38-76 168,-35 44 930,-6-3-1,33-103-929,-60 139 342,-5 0 1,-2-2-1,-5 0 1,5-70-343,-14 18 1238,-7-64-1238,-1 165 120,-1-1 1,-1 2 0,-2-1 0,-1 1-1,-2-1 1,-1 2 0,-2 0 0,-1 0-1,-1 1 1,-1 1 0,-2 0 0,-1 1-1,-1 1 1,-1 1 0,-13-12-121,-10-6 97,-2 3 1,-1 2-1,-2 1 1,-2 3-1,-1 2 0,-12-3-97,-106-52 91,-58-17-91,6 8 42,-395-179 71,31 24-25,387 181-60,-3 8 0,-8 8-28,-494-77 249,-10 47-157,444 65-1,-65 12-91,288 8 1,0 2 1,1 2-1,-1 3 0,-7 3-1,22-3-4,1 2-1,0 2 1,1 0 0,0 2-1,1 1 1,-11 8 4,-4 6-27,0 2 1,2 2 0,2 1 0,1 2-1,1 2 1,2 1 0,2 2 0,2 1-1,-19 32 27,21-23 22,1 2-1,2 1 0,3 1 0,3 1 0,1 0 1,3 2-1,3 0 0,-2 27-21,1 51 68,6 0 0,7 64-68,2-117 29,4 1-1,4-1 1,3-1 0,19 65-29,18 22 32,7-2 1,7-3-1,13 9-32,35 52-996,120 177 996,-203-355-1094,2-1 0,2-1 0,2-2 0,19 17 1094,-52-58-225,1 1 0,-1-1 0,1 1-1,0-1 1,-1 0 0,1 0 0,0 0-1,0 0 1,0 0 0,0 0 0,0 0-1,0 0 1,0-1 0,1 1 225,16 0-4141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197 4530,'-44'0'456,"14"0"-407,-25 0-11,0 2 0,0 3 0,0 2-1,-35 10-37,-51 17 1809,-107 43-1809,198-58 231,1 2 0,2 2 0,0 2-1,1 2 1,2 2 0,-27 23-231,12 0 101,1 3 0,3 2 0,3 2 0,2 3 0,3 1 0,3 3 0,3 1 0,2 2 1,-21 58-102,45-89 77,2 1 1,1 1-1,2 0 1,-3 30-78,5-2 141,3 0 0,3 32-141,2-67 50,1 0 1,2-1-1,1 1 0,2-1 1,1 0-1,1 0 1,2-1-1,1 0 0,8 14-50,19 30 181,4-2 0,2-2 0,4-2 0,3-2-1,3-2 1,42 39-181,98 81 1170,96 65-1170,-231-200 24,172 147 104,168 139 192,-214-192-101,50 22-219,-133-102 35,1-4 1,4-4-1,2-6 1,1-4-1,3-5 0,2-5 1,61 9-36,22-9 53,2-8-1,126-2-52,405-20 116,-608-12-124,0-5 0,-1-5-1,-1-6 1,-1-5 0,13-10 8,20-13-151,-2-6 0,-3-7 1,96-59 150,-108 45-84,-3-6 0,-4-7 0,-4-4 1,-4-6-1,51-59 84,132-158 6,-238 240 8,-4-2 0,-4-3 0,14-31-14,-50 72-2,-1-2 0,-2 0 0,-3-1 0,-1-1 0,-2 0 0,-2-1 0,-2-1 0,-3 1 0,-1-1 0,-2 0 1,-3-8 1,0-9-81,-2-1 0,-6-18 81,3 48-49,-2 2 0,-1-1 0,-1 1 1,-2 0-1,-3-3 49,-61-122-211,-7 4 0,-31-36 211,31 51 30,37 65-4,-3 2 1,-3 1-1,-4 2-26,16 24 8,-3 2-1,-1 2 1,-2 2-1,-41-28-7,26 28 19,-1 3-1,-2 3 1,-1 2 0,-1 3-1,-48-12-18,-101-23 2,-33 3-2,176 43 9,-290-58 357,-337-23-366,525 82-191,-1 7-1,0 8 1,-2 7 191,122-1-1913,-48 11 1913,91-14-669,-1 1 0,1 1-1,0-1 1,0 2 0,0 0 669,10-5-98,-43 21-4888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76 4434,'64'-39'1481,"-63"39"-1126,-3-20 1331,0 19-1647,0-1 1,0 0 0,-1 1-1,1 0 1,0-1 0,-1 1-1,1 0 1,-1 0 0,1 0-1,-1 1 1,0-1 0,1 1-1,-1-1 1,-1 1-40,-42-2 518,38 2-474,1 0-29,1 1-1,-1 0 1,1 0-1,0 1 1,0-1-1,0 1 0,0 1 1,0-1-1,0 1 1,0 0-1,1 0 1,-1 1-1,1-1 0,-4 5-14,-9 8 10,0 1 0,2 1 0,-6 7-10,14-15 11,-42 53 241,3 2-1,-36 65-251,-65 148 708,107-194 103,-26 80-811,53-125 166,3 2-1,1 0 1,1 0-1,3 0 1,0 19-166,6-53 13,-3 30 85,3 0 0,2 31-98,0-57 10,-1 0 0,1 0 0,1 0 0,0-1 0,0 1 0,1-1 0,1 0 1,0 0-1,0 0 0,0-1 0,5 5-10,0-2 11,1 0 0,0 0 0,1-1 0,0 0 0,1-1 1,0 0-1,0-1 0,1-1 0,1 0 0,-1-1 0,1 0 0,0-1 0,1-1 1,5 1-12,11 1 19,1-1 1,-1-2 0,1-1 0,0-1 0,0-2-1,19-3-19,-49 3 7,0-1 0,0 1-1,0-1 1,0 1 0,0-1-1,0 0 1,0 0 0,0 0-1,-1-1 1,1 1 0,0-1-1,-1 1 1,1-1-1,-1 0 1,0 0 0,1 0-1,-1 0 1,0 0 0,0-1-1,0 1 1,-1-1 0,1 1-1,0-3-6,0 1 17,-1 1 0,1-1-1,-1 0 1,0 0 0,-1 1 0,1-1-1,-1 0 1,1 0 0,-1 0-1,0 0 1,-1 0 0,1 0 0,-1 0-1,0 0 1,1 1 0,-2-1-1,1 0 1,-1-2-17,-1 3 4,1 0 0,0-1 1,-1 1-1,0 0 0,0 0 0,0 1 0,0-1 1,0 1-1,-1-1 0,1 1 0,-1 0 0,1 0 1,-1 1-1,0-1 0,0 1 0,0 0 0,0 0 0,0 0 1,0 0-1,0 1 0,0 0 0,-2-1-4,-7 0-1,0 1 0,1 0-1,-1 1 1,1 0-1,-1 1 1,1 0 0,-3 1 1,1 2 1,1 1 0,0 0 0,0 0 0,0 1 0,1 1 0,0 0 0,0 1 0,1 0 0,0 1-1,-14 14-6,1 1 0,1 1 1,-5 8 5,12-10-136,1 0 0,0 1 0,2 0-1,1 1 1,1 1 0,2 0 0,0 0 0,2 0 0,1 1 0,1 1 0,1-1 0,2 0 0,0 1 0,3 0 0,2 21 136,-3-41-374,6 30-952,-6-38 1207,1 0 0,-1 0-1,1 1 1,-1-1 0,1 0 0,0 0-1,0 0 1,-1 0 0,1 0 0,0 0 0,0 0-1,0 0 1,0 0 0,0-1 0,0 1-1,1 0 1,-1-1 0,0 1 0,0 0 0,0-1-1,1 0 1,-1 1 0,0-1 0,0 0 0,1 1-1,0-1 120,25 1-3054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175 513 4386,'0'0'3484,"0"0"-1950,0 0-960,0 0 45,-12 31 221,-36 100 115,45-124-897,1 1 1,-1 0-1,1-1 0,1 1 0,-1 0 0,1 0 0,1 0 0,0 0 0,0 1 0,0-1 0,1 0 1,0 0-1,1 0 0,0-1-58,-2-5 13,2 5 3,0-1 0,1 1-1,0-1 1,0 0-1,0 0 1,1 0-1,-1-1 1,2 1-1,-1-1 1,0 0 0,1 0-1,0-1 1,0 1-1,1-1 1,-1 0-1,1 0 1,0-1-1,0 0 1,0 0-16,11 5 40,1 0 0,-1-2 0,1 0 0,0-1 1,1-1-1,8 1-40,28 2 130,1-3 1,0-2 0,0-3 0,32-5-131,-63 3 61,0-2 1,-1 0-1,1-2 1,-1-1 0,-1-1-1,1 0 1,-2-2 0,1-1-1,-1-1 1,-1-1-1,-1 0 1,1-3-62,-5 5 37,-1-2 0,-1 0-1,0 0 1,-1-2 0,0 1 0,-1-2 0,-1 0-1,-1 0 1,-1-1 0,0 0 0,-1 0-1,-1-1 1,0 0 0,-2-1 0,1-6-37,0-21 33,-3 1 0,-2-1 0,-2-8-33,1 38 5,-2 0 1,1 0 0,-2 0 0,0 0-1,-2 0 1,1 1 0,-2 0 0,0 0-1,-1 0 1,-6-9-6,6 14 0,0 0-1,0 1 1,-1 0-1,0 1 1,-1-1-1,0 2 1,-1-1-1,1 1 1,-2 1 0,1 0-1,-1 0 1,0 1-1,0 0 1,-1 1-1,0 0 1,-10-1-9,1 0 0,-1 1-1,1 1 1,-1 1 0,0 1-1,-1 1 1,1 1 0,0 1-1,0 1 1,0 1 0,-13 3 9,1 2-23,0 2 1,1 0 0,1 3-1,0 0 1,1 2 0,0 1-1,0 3 23,-8 6-47,0 3 0,1 1-1,2 1 1,1 3-1,-7 9 48,24-22-224,1 0 1,1 2-1,1-1 0,0 2 0,2 0 0,0 1 0,2 0 1,1 0-1,-4 16 224,12-33-403,0 0 0,1 0 0,0 0 0,0 0 0,1 1 1,-1 0 402,1 25-3973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13462,'0'0'1281,"0"0"-1233,0 0 32,0 0-160,0 0 128,0 0-192,16-14-1025,-16 14-704,0 0-1248,0-3-609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10581,'0'0'1006,"2"25"-449,0 0-493,-1 0 0,-1 0 0,-1 0 0,-1 0 0,-2-1 0,0 1 0,-2-1 0,-2 5-64,-16 46 115,3 1 0,3 1 0,3 0-1,4 1 1,3 1 0,4 23-115,4-90-36,-1 2-34,1 1 1,0 0-1,2-1 1,0 1-1,0-1 0,1 1 1,4 7 69,-7-19-1003,0-2-2273,0-1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9396,'0'0'513,"34"-6"44,112-19 620,-90 18-243,0 3 1,0 2-1,19 3-934,-4 0 259,-66-1-226,1 0 0,-1 1 0,1-1 0,-1 1-1,0 0 1,1 1 0,-1-1 0,0 1 0,0 0-1,0 1 1,0-1 0,0 1 0,-1 0 0,1 0-1,1 2-32,0 0 62,0 1 0,-1 0 0,0 0 0,0 0 0,-1 1 0,1 0 0,-1 0-1,-1 0 1,3 7-62,3 12 134,-1 0-1,-2 1 0,0 0 1,-2 0-1,0 19-133,6 76 277,0 3 9,24 113-286,-31-222 7,11 44-55,-4-1 0,-2 2 1,0 49 47,-8 30-1977,0-137 1769,0 0 1,0 1-1,0-1 1,-1 1-1,0-1 1,1 0-1,-1 1 1,-1-1-1,1 1 208,0-2-171,0-1 0,1 0 0,-1 0 0,0 0 0,0 0-1,0 0 1,1 0 0,-1 0 0,0 0 0,0-1 0,0 1-1,-1 0 1,1 0 0,0-1 0,0 1 0,0-1 0,0 1-1,-1-1 1,1 0 0,0 1 0,0-1 0,-1 0 0,1 0 0,0 0-1,-1 0 1,1 0 171,-17 0-3335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7235,'0'0'2738,"0"0"-2690,0 0 80,0 0 496,258 0 128,-124 0 225,6 0-945,4-22-32,-98 11-496,-11-3-4595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5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11973,'0'0'897,"0"0"-897,0 0 96,0 0-96,205 0 48,-139 0 176,-1 0-192,-3 0 32,-15 0-128,-16 0-112,-31 0-2177,0 0-3186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10" Type="http://schemas.openxmlformats.org/officeDocument/2006/relationships/image" Target="../media/image2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2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2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2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2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7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image" Target="../media/image430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54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390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customXml" Target="../ink/ink6.xml"/><Relationship Id="rId24" Type="http://schemas.openxmlformats.org/officeDocument/2006/relationships/image" Target="../media/image60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62.png"/><Relationship Id="rId10" Type="http://schemas.openxmlformats.org/officeDocument/2006/relationships/image" Target="../media/image51.png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9" Type="http://schemas.openxmlformats.org/officeDocument/2006/relationships/image" Target="../media/image81.png"/><Relationship Id="rId21" Type="http://schemas.openxmlformats.org/officeDocument/2006/relationships/customXml" Target="../ink/ink23.xml"/><Relationship Id="rId34" Type="http://schemas.openxmlformats.org/officeDocument/2006/relationships/image" Target="../media/image78.png"/><Relationship Id="rId7" Type="http://schemas.openxmlformats.org/officeDocument/2006/relationships/customXml" Target="../ink/ink16.xml"/><Relationship Id="rId2" Type="http://schemas.openxmlformats.org/officeDocument/2006/relationships/image" Target="../media/image390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27.xml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customXml" Target="../ink/ink18.xml"/><Relationship Id="rId24" Type="http://schemas.openxmlformats.org/officeDocument/2006/relationships/image" Target="../media/image72.png"/><Relationship Id="rId32" Type="http://schemas.openxmlformats.org/officeDocument/2006/relationships/image" Target="../media/image76.png"/><Relationship Id="rId37" Type="http://schemas.openxmlformats.org/officeDocument/2006/relationships/image" Target="../media/image79.png"/><Relationship Id="rId40" Type="http://schemas.openxmlformats.org/officeDocument/2006/relationships/customXml" Target="../ink/ink33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74.png"/><Relationship Id="rId36" Type="http://schemas.openxmlformats.org/officeDocument/2006/relationships/customXml" Target="../ink/ink31.xml"/><Relationship Id="rId10" Type="http://schemas.openxmlformats.org/officeDocument/2006/relationships/image" Target="../media/image65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2.png"/><Relationship Id="rId9" Type="http://schemas.openxmlformats.org/officeDocument/2006/relationships/customXml" Target="../ink/ink17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26.xml"/><Relationship Id="rId30" Type="http://schemas.openxmlformats.org/officeDocument/2006/relationships/image" Target="../media/image75.png"/><Relationship Id="rId35" Type="http://schemas.openxmlformats.org/officeDocument/2006/relationships/customXml" Target="../ink/ink30.xml"/><Relationship Id="rId8" Type="http://schemas.openxmlformats.org/officeDocument/2006/relationships/image" Target="../media/image64.png"/><Relationship Id="rId3" Type="http://schemas.openxmlformats.org/officeDocument/2006/relationships/image" Target="../media/image420.png"/><Relationship Id="rId12" Type="http://schemas.openxmlformats.org/officeDocument/2006/relationships/image" Target="../media/image66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customXml" Target="../ink/ink3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5F25FAA1-E81C-45B0-8287-87598324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9078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548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0D8BB1-6874-4EC5-86FA-C26E4305AE10}"/>
              </a:ext>
            </a:extLst>
          </p:cNvPr>
          <p:cNvSpPr/>
          <p:nvPr/>
        </p:nvSpPr>
        <p:spPr>
          <a:xfrm>
            <a:off x="5991899" y="1823033"/>
            <a:ext cx="538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sample_size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proporção de linhas sorteadas para cada árvore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406"/>
              </p:ext>
            </p:extLst>
          </p:nvPr>
        </p:nvGraphicFramePr>
        <p:xfrm>
          <a:off x="6316622" y="4438547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265"/>
              </p:ext>
            </p:extLst>
          </p:nvPr>
        </p:nvGraphicFramePr>
        <p:xfrm>
          <a:off x="6253994" y="2689373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88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4764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6361"/>
              </p:ext>
            </p:extLst>
          </p:nvPr>
        </p:nvGraphicFramePr>
        <p:xfrm>
          <a:off x="6316622" y="4438547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828133">
                  <a:extLst>
                    <a:ext uri="{9D8B030D-6E8A-4147-A177-3AD203B41FA5}">
                      <a16:colId xmlns:a16="http://schemas.microsoft.com/office/drawing/2014/main" val="2294688977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70591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785"/>
              </p:ext>
            </p:extLst>
          </p:nvPr>
        </p:nvGraphicFramePr>
        <p:xfrm>
          <a:off x="6253994" y="2689373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766474">
                  <a:extLst>
                    <a:ext uri="{9D8B030D-6E8A-4147-A177-3AD203B41FA5}">
                      <a16:colId xmlns:a16="http://schemas.microsoft.com/office/drawing/2014/main" val="433460581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8794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5D29EE3-C351-41A7-B814-B8A4B0266625}"/>
              </a:ext>
            </a:extLst>
          </p:cNvPr>
          <p:cNvSpPr/>
          <p:nvPr/>
        </p:nvSpPr>
        <p:spPr>
          <a:xfrm>
            <a:off x="5985507" y="1823033"/>
            <a:ext cx="445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mtry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número de colunas sorteadas para cada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86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614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556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556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4759973" y="4756863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252184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252184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74739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74739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2184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2184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99931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041864" y="4110361"/>
            <a:ext cx="1721384" cy="656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041864" y="4110361"/>
            <a:ext cx="1721384" cy="656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700005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11005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041864" y="4110361"/>
            <a:ext cx="1721384" cy="656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7989317" y="3960321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17" y="3960321"/>
                <a:ext cx="2499852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228254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249450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228254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2831977" y="5069150"/>
            <a:ext cx="1544714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8015271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8015271" cy="134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45003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327859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327859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4383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4383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1C2C36E-A1ED-4BBA-B671-4AE09362D25C}"/>
              </a:ext>
            </a:extLst>
          </p:cNvPr>
          <p:cNvGrpSpPr/>
          <p:nvPr/>
        </p:nvGrpSpPr>
        <p:grpSpPr>
          <a:xfrm>
            <a:off x="4316313" y="2450786"/>
            <a:ext cx="2873520" cy="1153080"/>
            <a:chOff x="4316313" y="2450786"/>
            <a:chExt cx="287352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14:cNvPr>
                <p14:cNvContentPartPr/>
                <p14:nvPr/>
              </p14:nvContentPartPr>
              <p14:xfrm>
                <a:off x="4316313" y="2497586"/>
                <a:ext cx="275760" cy="77652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1BE750E2-F29D-4EFA-94B4-96782B80EF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673" y="2488586"/>
                  <a:ext cx="2934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14:cNvPr>
                <p14:cNvContentPartPr/>
                <p14:nvPr/>
              </p14:nvContentPartPr>
              <p14:xfrm>
                <a:off x="4585953" y="2756066"/>
                <a:ext cx="402120" cy="34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8891C0D-811F-4638-BC4C-2D164E87D7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6953" y="2747066"/>
                  <a:ext cx="419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14:cNvPr>
                <p14:cNvContentPartPr/>
                <p14:nvPr/>
              </p14:nvContentPartPr>
              <p14:xfrm>
                <a:off x="5209473" y="3072506"/>
                <a:ext cx="6120" cy="64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3B9C8E4-AA53-44EE-90F1-A5183D2951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0473" y="3063866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14:cNvPr>
                <p14:cNvContentPartPr/>
                <p14:nvPr/>
              </p14:nvContentPartPr>
              <p14:xfrm>
                <a:off x="5426553" y="2627546"/>
                <a:ext cx="46080" cy="344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5DBC0F4-03B7-4ED8-B3F6-051E009CF3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7913" y="2618906"/>
                  <a:ext cx="63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14:cNvPr>
                <p14:cNvContentPartPr/>
                <p14:nvPr/>
              </p14:nvContentPartPr>
              <p14:xfrm>
                <a:off x="5618793" y="2569226"/>
                <a:ext cx="273960" cy="455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5D761A8-7E95-4E7D-B080-5E583657A4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9793" y="2560586"/>
                  <a:ext cx="2916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14:cNvPr>
                <p14:cNvContentPartPr/>
                <p14:nvPr/>
              </p14:nvContentPartPr>
              <p14:xfrm>
                <a:off x="5623113" y="2852546"/>
                <a:ext cx="272880" cy="17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CD6D9DA-3F5B-445F-9210-A9529DB127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4473" y="2843906"/>
                  <a:ext cx="290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14:cNvPr>
                <p14:cNvContentPartPr/>
                <p14:nvPr/>
              </p14:nvContentPartPr>
              <p14:xfrm>
                <a:off x="6053673" y="2809346"/>
                <a:ext cx="17208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5521C21-9756-4F72-B64E-ACD8774E57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5033" y="2800346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14:cNvPr>
                <p14:cNvContentPartPr/>
                <p14:nvPr/>
              </p14:nvContentPartPr>
              <p14:xfrm>
                <a:off x="6226113" y="2450786"/>
                <a:ext cx="339480" cy="4824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B782D71-53BF-4A10-AFC9-01ECC62C80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7113" y="2442146"/>
                  <a:ext cx="357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14:cNvPr>
                <p14:cNvContentPartPr/>
                <p14:nvPr/>
              </p14:nvContentPartPr>
              <p14:xfrm>
                <a:off x="6691953" y="2647706"/>
                <a:ext cx="497880" cy="290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0BC70EE-6709-4C75-A96F-EE6960F145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2953" y="2639066"/>
                  <a:ext cx="51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14:cNvPr>
                <p14:cNvContentPartPr/>
                <p14:nvPr/>
              </p14:nvContentPartPr>
              <p14:xfrm>
                <a:off x="4426473" y="3356186"/>
                <a:ext cx="2501280" cy="2476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80DD4F6-E923-4EF8-B441-63929AF2A8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7473" y="3347546"/>
                  <a:ext cx="2518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0010D2-03D1-4600-9F64-B10E5970ADD4}"/>
              </a:ext>
            </a:extLst>
          </p:cNvPr>
          <p:cNvGrpSpPr/>
          <p:nvPr/>
        </p:nvGrpSpPr>
        <p:grpSpPr>
          <a:xfrm>
            <a:off x="5244033" y="3861986"/>
            <a:ext cx="1269360" cy="506880"/>
            <a:chOff x="5244033" y="3861986"/>
            <a:chExt cx="126936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14:cNvPr>
                <p14:cNvContentPartPr/>
                <p14:nvPr/>
              </p14:nvContentPartPr>
              <p14:xfrm>
                <a:off x="5244033" y="3861986"/>
                <a:ext cx="367920" cy="506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BC3B2E9-A77E-4B7D-876C-FF4E35964B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35393" y="3852986"/>
                  <a:ext cx="38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14:cNvPr>
                <p14:cNvContentPartPr/>
                <p14:nvPr/>
              </p14:nvContentPartPr>
              <p14:xfrm>
                <a:off x="5916513" y="3876746"/>
                <a:ext cx="596880" cy="3549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5369A05-3504-4CB2-A5E3-422A16CD0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07513" y="3868106"/>
                  <a:ext cx="6145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7404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Exercício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9E02967-17AB-485A-B66A-ACCE5962497C}"/>
              </a:ext>
            </a:extLst>
          </p:cNvPr>
          <p:cNvGrpSpPr/>
          <p:nvPr/>
        </p:nvGrpSpPr>
        <p:grpSpPr>
          <a:xfrm>
            <a:off x="4585953" y="1659866"/>
            <a:ext cx="1100160" cy="892440"/>
            <a:chOff x="4585953" y="1659866"/>
            <a:chExt cx="110016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14:cNvPr>
                <p14:cNvContentPartPr/>
                <p14:nvPr/>
              </p14:nvContentPartPr>
              <p14:xfrm>
                <a:off x="4585953" y="1659866"/>
                <a:ext cx="306000" cy="8924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2EF2F6E-EB02-454B-AA8B-3D53992B82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6953" y="1651226"/>
                  <a:ext cx="32364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14:cNvPr>
                <p14:cNvContentPartPr/>
                <p14:nvPr/>
              </p14:nvContentPartPr>
              <p14:xfrm>
                <a:off x="4952793" y="1882346"/>
                <a:ext cx="504720" cy="421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B396098-EBE8-4F6C-94BC-8A4FE616E4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3793" y="1873706"/>
                  <a:ext cx="5223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14:cNvPr>
                <p14:cNvContentPartPr/>
                <p14:nvPr/>
              </p14:nvContentPartPr>
              <p14:xfrm>
                <a:off x="5672433" y="2287706"/>
                <a:ext cx="13680" cy="5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DA756CA-6F12-4224-95B6-78F579A8B0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63793" y="2278706"/>
                  <a:ext cx="313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7D7F7F7-A3B3-4370-991D-503D2966F910}"/>
              </a:ext>
            </a:extLst>
          </p:cNvPr>
          <p:cNvGrpSpPr/>
          <p:nvPr/>
        </p:nvGrpSpPr>
        <p:grpSpPr>
          <a:xfrm>
            <a:off x="5970513" y="1902146"/>
            <a:ext cx="2077560" cy="429480"/>
            <a:chOff x="5970513" y="1902146"/>
            <a:chExt cx="207756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14:cNvPr>
                <p14:cNvContentPartPr/>
                <p14:nvPr/>
              </p14:nvContentPartPr>
              <p14:xfrm>
                <a:off x="5970513" y="1929146"/>
                <a:ext cx="262080" cy="402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F431964-7BB9-481A-9B9B-C30D27AC50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61513" y="1920146"/>
                  <a:ext cx="2797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14:cNvPr>
                <p14:cNvContentPartPr/>
                <p14:nvPr/>
              </p14:nvContentPartPr>
              <p14:xfrm>
                <a:off x="6428433" y="2207786"/>
                <a:ext cx="2520" cy="9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0C47C1-CB23-4D44-A9D5-3C466FFF0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9433" y="2199146"/>
                  <a:ext cx="2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14:cNvPr>
                <p14:cNvContentPartPr/>
                <p14:nvPr/>
              </p14:nvContentPartPr>
              <p14:xfrm>
                <a:off x="6590793" y="1902146"/>
                <a:ext cx="199800" cy="4010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556ED1D-BF5D-4F03-8B4B-708AE460C5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82153" y="1893146"/>
                  <a:ext cx="217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14:cNvPr>
                <p14:cNvContentPartPr/>
                <p14:nvPr/>
              </p14:nvContentPartPr>
              <p14:xfrm>
                <a:off x="6869073" y="2084666"/>
                <a:ext cx="138240" cy="16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35B338F-426F-4119-8732-50CC3D03AD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0073" y="2076026"/>
                  <a:ext cx="155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14:cNvPr>
                <p14:cNvContentPartPr/>
                <p14:nvPr/>
              </p14:nvContentPartPr>
              <p14:xfrm>
                <a:off x="7186593" y="1962986"/>
                <a:ext cx="233640" cy="3592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62BE52F-97D8-40EB-B259-D434E7C35F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7593" y="1954346"/>
                  <a:ext cx="251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14:cNvPr>
                <p14:cNvContentPartPr/>
                <p14:nvPr/>
              </p14:nvContentPartPr>
              <p14:xfrm>
                <a:off x="7484673" y="2048666"/>
                <a:ext cx="563400" cy="240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DDE5C94-09E0-44C0-AA4D-220A9C6EFD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5673" y="2039666"/>
                  <a:ext cx="5810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42A2704-C0AB-44F6-A304-467F35409423}"/>
              </a:ext>
            </a:extLst>
          </p:cNvPr>
          <p:cNvGrpSpPr/>
          <p:nvPr/>
        </p:nvGrpSpPr>
        <p:grpSpPr>
          <a:xfrm>
            <a:off x="6268593" y="2559146"/>
            <a:ext cx="938520" cy="441360"/>
            <a:chOff x="6268593" y="2559146"/>
            <a:chExt cx="9385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14:cNvPr>
                <p14:cNvContentPartPr/>
                <p14:nvPr/>
              </p14:nvContentPartPr>
              <p14:xfrm>
                <a:off x="6268593" y="2559146"/>
                <a:ext cx="255240" cy="441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79724CE-D250-4630-85C2-319432997F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9953" y="2550146"/>
                  <a:ext cx="272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14:cNvPr>
                <p14:cNvContentPartPr/>
                <p14:nvPr/>
              </p14:nvContentPartPr>
              <p14:xfrm>
                <a:off x="6749553" y="2585066"/>
                <a:ext cx="457560" cy="3135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5C873485-B831-422B-9AE9-D8673A3D4D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0553" y="2576426"/>
                  <a:ext cx="4752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3B4ACA8-157F-46F1-9D1D-52A746297DEF}"/>
              </a:ext>
            </a:extLst>
          </p:cNvPr>
          <p:cNvGrpSpPr/>
          <p:nvPr/>
        </p:nvGrpSpPr>
        <p:grpSpPr>
          <a:xfrm>
            <a:off x="8428593" y="316706"/>
            <a:ext cx="3405960" cy="3461040"/>
            <a:chOff x="8428593" y="316706"/>
            <a:chExt cx="3405960" cy="34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14:cNvPr>
                <p14:cNvContentPartPr/>
                <p14:nvPr/>
              </p14:nvContentPartPr>
              <p14:xfrm>
                <a:off x="9438033" y="2246306"/>
                <a:ext cx="280800" cy="3787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0A80D0B-E6C1-496B-87DE-CA0F82EF7B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29033" y="2237306"/>
                  <a:ext cx="298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14:cNvPr>
                <p14:cNvContentPartPr/>
                <p14:nvPr/>
              </p14:nvContentPartPr>
              <p14:xfrm>
                <a:off x="9076953" y="1915106"/>
                <a:ext cx="2757600" cy="1862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3A53FE0-1701-4A1B-B52C-86D852D094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67953" y="1906466"/>
                  <a:ext cx="2775240" cy="18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14:cNvPr>
                <p14:cNvContentPartPr/>
                <p14:nvPr/>
              </p14:nvContentPartPr>
              <p14:xfrm>
                <a:off x="8428593" y="316706"/>
                <a:ext cx="2657880" cy="1567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B8457B5-ED43-4286-B815-59F13BC150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9953" y="308066"/>
                  <a:ext cx="2675520" cy="158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8311</Words>
  <Application>Microsoft Office PowerPoint</Application>
  <PresentationFormat>Widescreen</PresentationFormat>
  <Paragraphs>3521</Paragraphs>
  <Slides>125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2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77</cp:revision>
  <dcterms:created xsi:type="dcterms:W3CDTF">2020-05-13T03:37:12Z</dcterms:created>
  <dcterms:modified xsi:type="dcterms:W3CDTF">2020-05-16T02:44:02Z</dcterms:modified>
</cp:coreProperties>
</file>