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65" r:id="rId3"/>
    <p:sldId id="263" r:id="rId4"/>
    <p:sldId id="281" r:id="rId5"/>
    <p:sldId id="280" r:id="rId6"/>
    <p:sldId id="279" r:id="rId7"/>
    <p:sldId id="283" r:id="rId8"/>
    <p:sldId id="284" r:id="rId9"/>
    <p:sldId id="282" r:id="rId10"/>
    <p:sldId id="275" r:id="rId11"/>
    <p:sldId id="285" r:id="rId12"/>
    <p:sldId id="286" r:id="rId13"/>
    <p:sldId id="343" r:id="rId14"/>
    <p:sldId id="287" r:id="rId15"/>
    <p:sldId id="289" r:id="rId16"/>
    <p:sldId id="291" r:id="rId17"/>
    <p:sldId id="290" r:id="rId18"/>
    <p:sldId id="293" r:id="rId19"/>
    <p:sldId id="294" r:id="rId20"/>
    <p:sldId id="296" r:id="rId21"/>
    <p:sldId id="295" r:id="rId22"/>
    <p:sldId id="299" r:id="rId23"/>
    <p:sldId id="300" r:id="rId24"/>
    <p:sldId id="304" r:id="rId25"/>
    <p:sldId id="303" r:id="rId26"/>
    <p:sldId id="311" r:id="rId27"/>
    <p:sldId id="306" r:id="rId28"/>
    <p:sldId id="307" r:id="rId29"/>
    <p:sldId id="308" r:id="rId30"/>
    <p:sldId id="310" r:id="rId31"/>
    <p:sldId id="313" r:id="rId32"/>
    <p:sldId id="321" r:id="rId33"/>
    <p:sldId id="322" r:id="rId34"/>
    <p:sldId id="324" r:id="rId35"/>
    <p:sldId id="323" r:id="rId36"/>
    <p:sldId id="325" r:id="rId37"/>
    <p:sldId id="326" r:id="rId38"/>
    <p:sldId id="330" r:id="rId39"/>
    <p:sldId id="327" r:id="rId40"/>
    <p:sldId id="331" r:id="rId41"/>
    <p:sldId id="332" r:id="rId42"/>
    <p:sldId id="336" r:id="rId43"/>
    <p:sldId id="337" r:id="rId44"/>
    <p:sldId id="338" r:id="rId45"/>
    <p:sldId id="339" r:id="rId46"/>
    <p:sldId id="340" r:id="rId47"/>
    <p:sldId id="341" r:id="rId48"/>
    <p:sldId id="315" r:id="rId49"/>
    <p:sldId id="317" r:id="rId50"/>
    <p:sldId id="316" r:id="rId51"/>
    <p:sldId id="319" r:id="rId52"/>
    <p:sldId id="320" r:id="rId53"/>
    <p:sldId id="342" r:id="rId54"/>
    <p:sldId id="344" r:id="rId55"/>
    <p:sldId id="346" r:id="rId56"/>
    <p:sldId id="348" r:id="rId57"/>
    <p:sldId id="349" r:id="rId58"/>
    <p:sldId id="350" r:id="rId59"/>
    <p:sldId id="351" r:id="rId60"/>
    <p:sldId id="352" r:id="rId61"/>
    <p:sldId id="355" r:id="rId62"/>
    <p:sldId id="356" r:id="rId63"/>
    <p:sldId id="358" r:id="rId64"/>
    <p:sldId id="359" r:id="rId65"/>
    <p:sldId id="360" r:id="rId66"/>
    <p:sldId id="357" r:id="rId67"/>
    <p:sldId id="362" r:id="rId68"/>
    <p:sldId id="361" r:id="rId69"/>
    <p:sldId id="363" r:id="rId70"/>
    <p:sldId id="364" r:id="rId71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57C50-BF01-4A4F-A53F-370C8B9F4589}" v="4" dt="2020-05-14T23:50:36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os Petri Damiani" userId="b9470adf2b9a88f3" providerId="LiveId" clId="{30157C50-BF01-4A4F-A53F-370C8B9F4589}"/>
    <pc:docChg chg="modSld">
      <pc:chgData name="Athos Petri Damiani" userId="b9470adf2b9a88f3" providerId="LiveId" clId="{30157C50-BF01-4A4F-A53F-370C8B9F4589}" dt="2020-05-14T23:50:36.385" v="15" actId="164"/>
      <pc:docMkLst>
        <pc:docMk/>
      </pc:docMkLst>
      <pc:sldChg chg="addSp modSp mod">
        <pc:chgData name="Athos Petri Damiani" userId="b9470adf2b9a88f3" providerId="LiveId" clId="{30157C50-BF01-4A4F-A53F-370C8B9F4589}" dt="2020-05-14T23:50:36.385" v="15" actId="164"/>
        <pc:sldMkLst>
          <pc:docMk/>
          <pc:sldMk cId="1337600266" sldId="365"/>
        </pc:sldMkLst>
        <pc:spChg chg="add mod">
          <ac:chgData name="Athos Petri Damiani" userId="b9470adf2b9a88f3" providerId="LiveId" clId="{30157C50-BF01-4A4F-A53F-370C8B9F4589}" dt="2020-05-14T23:50:36.385" v="15" actId="164"/>
          <ac:spMkLst>
            <pc:docMk/>
            <pc:sldMk cId="1337600266" sldId="365"/>
            <ac:spMk id="6" creationId="{C62E87A4-2153-497E-A43B-C7CA06800557}"/>
          </ac:spMkLst>
        </pc:spChg>
        <pc:grpChg chg="add mod">
          <ac:chgData name="Athos Petri Damiani" userId="b9470adf2b9a88f3" providerId="LiveId" clId="{30157C50-BF01-4A4F-A53F-370C8B9F4589}" dt="2020-05-14T23:50:36.385" v="15" actId="164"/>
          <ac:grpSpMkLst>
            <pc:docMk/>
            <pc:sldMk cId="1337600266" sldId="365"/>
            <ac:grpSpMk id="7" creationId="{ED706829-6343-4B7C-BC97-CF5DD3456BCD}"/>
          </ac:grpSpMkLst>
        </pc:grpChg>
        <pc:picChg chg="add mod">
          <ac:chgData name="Athos Petri Damiani" userId="b9470adf2b9a88f3" providerId="LiveId" clId="{30157C50-BF01-4A4F-A53F-370C8B9F4589}" dt="2020-05-14T23:50:36.385" v="15" actId="164"/>
          <ac:picMkLst>
            <pc:docMk/>
            <pc:sldMk cId="1337600266" sldId="365"/>
            <ac:picMk id="3" creationId="{E9BC3E3E-252F-4CC3-A634-6D070ACC61D5}"/>
          </ac:picMkLst>
        </pc:picChg>
        <pc:picChg chg="add mod">
          <ac:chgData name="Athos Petri Damiani" userId="b9470adf2b9a88f3" providerId="LiveId" clId="{30157C50-BF01-4A4F-A53F-370C8B9F4589}" dt="2020-05-14T23:50:36.385" v="15" actId="164"/>
          <ac:picMkLst>
            <pc:docMk/>
            <pc:sldMk cId="1337600266" sldId="365"/>
            <ac:picMk id="5" creationId="{2FF23DED-7316-4134-8056-489FAF34C3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D9120-B34D-4940-B290-08A99073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110-0B2F-41C2-8092-4833B2B40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E992C-DFFE-416C-8E85-D4FB3628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82484-DD28-4C13-B415-1A76AF3A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13B8D-5930-4863-8DD7-30A8A819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1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933E4-F032-4BBD-8048-9A33A23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961818-97A8-4FC7-A7CC-64F6D3F7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CAF1E-F36A-432C-B7BE-B41F709D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A41620-ABF0-4182-BA84-7012D001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FB841-4F5A-4A35-9376-7E2797A4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1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1A0979-213A-424B-B75D-CF7A754B7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B13486-0A19-4258-925C-1B8B8B097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78866-AB34-4117-A6B6-F21E2410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1DEE5-D3BB-4A67-A010-99EBA6A3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E70A3-2E13-4481-B30F-C0DC69CC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1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668DD-0CC8-4A33-B398-1C7937FD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74359-30DD-4D3D-A72C-3467798E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11B78-7D7F-47D0-98BE-A5BA4DD0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79CE25-3494-4877-85DA-C170A550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86278A-BFF6-4070-A48E-163990FE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3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EE911-EB68-4757-BCB6-9660B4D5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D473C0-46BC-47EA-B89A-E726B24A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29583-3A6D-407D-B609-0EA437B9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414C5-A8F7-4545-8B27-E97A67C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3BA6D-661A-4AA1-895D-FAF49EAB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96AAB-1090-4929-965E-95D1CE64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F7232-B0A3-4C05-A8C6-C7F587D98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155B6-278B-4C99-9912-3E698BFF8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4632F-BF8D-41D1-94DA-70EC54D8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63374A-FA3F-47D2-AE12-24C5B541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46068E-74A9-4D29-A45B-49A54CF7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6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5D487-0E6F-4EF9-B469-97D1A2EC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F6C2B6-D923-4014-9DA9-5284CD92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03974B-AB39-4E22-AE45-4E5764B4E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1259DE-4013-49BC-8BAD-CB08D48A1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F5E7E8-6EE6-4786-81E3-AC527F3B9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B4E532-752E-4F96-A975-175C1077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909CAF-65AF-44F2-B01A-7B3A2117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9C9D0E-F61C-4A5A-9648-E9662235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80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EBEC9-F63F-411D-8409-7ED0BC88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E752F4-BC3D-48E3-AA06-4EBE85C0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6CFB72-BD2F-4606-9861-EAAEDFA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CB85A1-9BB7-470B-B869-617201F2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86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E8553E-AC39-4811-A4BC-E5006C0F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0F030C-30D6-4928-9DDA-217548F7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FA6ED5-6B7F-4D06-8E5F-ED10E9C5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00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C9D8-BCDF-4574-A60A-59C9985F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74967D-62FE-40D1-A52A-AC9E236B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34ABA-05EE-4538-9B55-50101972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B71A3-CD62-4A3D-949C-71D5CCB6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33365D-9BD6-4AF2-AA79-65B804CE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D6D761-0EA8-4F1B-A924-5F0AADFB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9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E45F7-CC0C-4BE8-A040-2B7D732D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26D633-6221-4B1B-A594-521F0BBF8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6FC000-3A11-480E-89E9-404851E8D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938CB-9660-43D6-B02C-ED48B896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A3E708-A515-415D-83F5-59C5154E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2DF93-0FA8-4F9C-B09A-2F62263E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33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E50955-8BD9-4FC6-AC6F-636B391C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7B48DE-26AD-4BBC-B5D6-56C4FDE1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E315F-E972-4612-A6FC-3D84FA698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B842-B289-416B-A942-AAEF1646B71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877BB8-748E-4AA6-986C-C4EA1DA81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647B5-7D27-4B60-B278-FE39EFBE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7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27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32.pn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2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2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2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0.png"/><Relationship Id="rId7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0.png"/><Relationship Id="rId7" Type="http://schemas.openxmlformats.org/officeDocument/2006/relationships/image" Target="../media/image5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0.png"/><Relationship Id="rId7" Type="http://schemas.openxmlformats.org/officeDocument/2006/relationships/image" Target="../media/image5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/>
              <p:nvPr/>
            </p:nvSpPr>
            <p:spPr>
              <a:xfrm>
                <a:off x="7120326" y="2993522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26" y="2993522"/>
                <a:ext cx="324954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A25124A-E0F2-497D-ABDA-875987580440}"/>
              </a:ext>
            </a:extLst>
          </p:cNvPr>
          <p:cNvGrpSpPr/>
          <p:nvPr/>
        </p:nvGrpSpPr>
        <p:grpSpPr>
          <a:xfrm>
            <a:off x="1056443" y="1376039"/>
            <a:ext cx="5202313" cy="4083728"/>
            <a:chOff x="1056443" y="1376039"/>
            <a:chExt cx="5202313" cy="408372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F21AA36-5C22-4134-94D1-61B2E6D7D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920" y="1756265"/>
              <a:ext cx="4359018" cy="33454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AF30067-C0A2-43AE-B779-0F3A2CDB5EFF}"/>
                </a:ext>
              </a:extLst>
            </p:cNvPr>
            <p:cNvSpPr/>
            <p:nvPr/>
          </p:nvSpPr>
          <p:spPr>
            <a:xfrm>
              <a:off x="1056443" y="1376039"/>
              <a:ext cx="5202313" cy="4083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5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C831559-BF78-4E82-8D65-2A34AB6303F0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/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ela 4">
            <a:extLst>
              <a:ext uri="{FF2B5EF4-FFF2-40B4-BE49-F238E27FC236}">
                <a16:creationId xmlns:a16="http://schemas.microsoft.com/office/drawing/2014/main" id="{89AEEB91-8032-4EB6-9795-47604837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9201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46" name="Elipse 45">
            <a:extLst>
              <a:ext uri="{FF2B5EF4-FFF2-40B4-BE49-F238E27FC236}">
                <a16:creationId xmlns:a16="http://schemas.microsoft.com/office/drawing/2014/main" id="{C8CC4C22-5D48-496E-9393-5D85B43594F5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D64B82AC-0248-4C3A-8C28-10E1DF406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46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/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ela 4">
            <a:extLst>
              <a:ext uri="{FF2B5EF4-FFF2-40B4-BE49-F238E27FC236}">
                <a16:creationId xmlns:a16="http://schemas.microsoft.com/office/drawing/2014/main" id="{89AEEB91-8032-4EB6-9795-47604837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5299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CC37C85-4DEB-42D4-AEAA-50E0B5908530}"/>
                  </a:ext>
                </a:extLst>
              </p:cNvPr>
              <p:cNvSpPr txBox="1"/>
              <p:nvPr/>
            </p:nvSpPr>
            <p:spPr>
              <a:xfrm>
                <a:off x="3943163" y="3890956"/>
                <a:ext cx="44934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=−6−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=−6.5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CC37C85-4DEB-42D4-AEAA-50E0B5908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3890956"/>
                <a:ext cx="44934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BD3A075-2418-481B-83D1-F173603AE7D0}"/>
                  </a:ext>
                </a:extLst>
              </p:cNvPr>
              <p:cNvSpPr txBox="1"/>
              <p:nvPr/>
            </p:nvSpPr>
            <p:spPr>
              <a:xfrm>
                <a:off x="3943163" y="4383150"/>
                <a:ext cx="4594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𝑑𝑢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  4−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  3.5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Arvo" panose="02000000000000000000" pitchFamily="2" charset="0"/>
                  </a:rPr>
                  <a:t> </a:t>
                </a:r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BD3A075-2418-481B-83D1-F173603AE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4383150"/>
                <a:ext cx="459471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7CBA993-2BC6-461D-B12E-85150D004AA2}"/>
                  </a:ext>
                </a:extLst>
              </p:cNvPr>
              <p:cNvSpPr txBox="1"/>
              <p:nvPr/>
            </p:nvSpPr>
            <p:spPr>
              <a:xfrm>
                <a:off x="3915784" y="4872812"/>
                <a:ext cx="4594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   5−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4.5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7CBA993-2BC6-461D-B12E-85150D00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84" y="4872812"/>
                <a:ext cx="459471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B82B0F3-E0D8-46DC-AAF8-9BA382F4CA5F}"/>
                  </a:ext>
                </a:extLst>
              </p:cNvPr>
              <p:cNvSpPr txBox="1"/>
              <p:nvPr/>
            </p:nvSpPr>
            <p:spPr>
              <a:xfrm>
                <a:off x="3943163" y="5362474"/>
                <a:ext cx="4499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=−5−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=−5.5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B82B0F3-E0D8-46DC-AAF8-9BA382F4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5362474"/>
                <a:ext cx="449911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6387C5F5-C1EF-40BD-8574-D28BE4707C6E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C53B1609-44E4-4C04-B33E-53FFA1A7574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9F710203-E670-447D-8959-57EBE8A67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8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9201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4586CB-CAE6-4BF7-A11B-80D6CAEADC7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3E0E818-031B-4EE0-BE54-7123F1FE3F38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4525F12-53DB-48DC-B688-FBEE93FB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5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4586CB-CAE6-4BF7-A11B-80D6CAEADC7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3E0E818-031B-4EE0-BE54-7123F1FE3F38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4525F12-53DB-48DC-B688-FBEE93FB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961BB503-99E7-4624-8360-C35190A4C32D}"/>
              </a:ext>
            </a:extLst>
          </p:cNvPr>
          <p:cNvSpPr/>
          <p:nvPr/>
        </p:nvSpPr>
        <p:spPr>
          <a:xfrm>
            <a:off x="5515934" y="5433135"/>
            <a:ext cx="57350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</a:t>
            </a:r>
            <a:r>
              <a:rPr lang="pt-BR" sz="3200" dirty="0" err="1">
                <a:latin typeface="Arvo" panose="02000000000000000000" pitchFamily="2" charset="0"/>
              </a:rPr>
              <a:t>Regularization</a:t>
            </a:r>
            <a:r>
              <a:rPr lang="pt-BR" sz="3200" dirty="0">
                <a:latin typeface="Arvo" panose="02000000000000000000" pitchFamily="2" charset="0"/>
              </a:rPr>
              <a:t> </a:t>
            </a:r>
            <a:r>
              <a:rPr lang="pt-BR" sz="3200" dirty="0" err="1">
                <a:latin typeface="Arvo" panose="02000000000000000000" pitchFamily="2" charset="0"/>
              </a:rPr>
              <a:t>Parameter</a:t>
            </a:r>
            <a:r>
              <a:rPr lang="pt-BR" sz="3200" dirty="0">
                <a:latin typeface="Arvo" panose="02000000000000000000" pitchFamily="2" charset="0"/>
              </a:rPr>
              <a:t>”</a:t>
            </a:r>
          </a:p>
          <a:p>
            <a:r>
              <a:rPr lang="pt-BR" sz="3200" dirty="0">
                <a:latin typeface="Arvo" panose="02000000000000000000" pitchFamily="2" charset="0"/>
              </a:rPr>
              <a:t>Ou “</a:t>
            </a:r>
            <a:r>
              <a:rPr lang="pt-BR" sz="3200" dirty="0" err="1">
                <a:latin typeface="Arvo" panose="02000000000000000000" pitchFamily="2" charset="0"/>
              </a:rPr>
              <a:t>loss</a:t>
            </a:r>
            <a:r>
              <a:rPr lang="pt-BR" sz="3200" dirty="0">
                <a:latin typeface="Arvo" panose="02000000000000000000" pitchFamily="2" charset="0"/>
              </a:rPr>
              <a:t> </a:t>
            </a:r>
            <a:r>
              <a:rPr lang="pt-BR" sz="3200" dirty="0" err="1">
                <a:latin typeface="Arvo" panose="02000000000000000000" pitchFamily="2" charset="0"/>
              </a:rPr>
              <a:t>reduction</a:t>
            </a:r>
            <a:r>
              <a:rPr lang="pt-BR" sz="3200" dirty="0">
                <a:latin typeface="Arvo" panose="02000000000000000000" pitchFamily="2" charset="0"/>
              </a:rPr>
              <a:t>”</a:t>
            </a:r>
            <a:endParaRPr lang="pt-BR" sz="3200" dirty="0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CF425FBE-F521-4B15-8CD3-393F3D6617D4}"/>
              </a:ext>
            </a:extLst>
          </p:cNvPr>
          <p:cNvSpPr/>
          <p:nvPr/>
        </p:nvSpPr>
        <p:spPr>
          <a:xfrm flipH="1">
            <a:off x="9703296" y="4168642"/>
            <a:ext cx="1100798" cy="1225696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96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069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05F7056-04F7-4ABC-86BE-CB5EF4239314}"/>
                  </a:ext>
                </a:extLst>
              </p:cNvPr>
              <p:cNvSpPr txBox="1"/>
              <p:nvPr/>
            </p:nvSpPr>
            <p:spPr>
              <a:xfrm>
                <a:off x="4218908" y="2967163"/>
                <a:ext cx="5439997" cy="415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05F7056-04F7-4ABC-86BE-CB5EF423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08" y="2967163"/>
                <a:ext cx="5439997" cy="415370"/>
              </a:xfrm>
              <a:prstGeom prst="rect">
                <a:avLst/>
              </a:prstGeom>
              <a:blipFill>
                <a:blip r:embed="rId3"/>
                <a:stretch>
                  <a:fillRect l="-673" b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6764892-53DC-4E2E-8898-FB4176E694DD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F4F8D11D-26EE-499C-8173-1E211DA3E875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44C9AAA8-8CF4-4935-B419-300DACF5C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6190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B153A9B-96EF-413A-B039-EE9F3640B900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3C0769CA-2CF2-4023-B32A-F12CAC47C36A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D6BAEF2E-6656-4C63-8AF4-93B740988E56}"/>
              </a:ext>
            </a:extLst>
          </p:cNvPr>
          <p:cNvSpPr/>
          <p:nvPr/>
        </p:nvSpPr>
        <p:spPr>
          <a:xfrm>
            <a:off x="3983963" y="4268285"/>
            <a:ext cx="7058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Hora da primeira árvore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A5ED4D24-D26D-41B9-81F2-5CA3B3582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2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1223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1567D7A-4674-4FF8-9A89-848BA717987C}"/>
                  </a:ext>
                </a:extLst>
              </p:cNvPr>
              <p:cNvSpPr txBox="1"/>
              <p:nvPr/>
            </p:nvSpPr>
            <p:spPr>
              <a:xfrm>
                <a:off x="4450668" y="2644431"/>
                <a:ext cx="3516155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1567D7A-4674-4FF8-9A89-848BA7179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2644431"/>
                <a:ext cx="3516155" cy="373885"/>
              </a:xfrm>
              <a:prstGeom prst="rect">
                <a:avLst/>
              </a:prstGeom>
              <a:blipFill>
                <a:blip r:embed="rId4"/>
                <a:stretch>
                  <a:fillRect l="-2426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77589AF-D865-4D83-9867-FD69083C276B}"/>
                  </a:ext>
                </a:extLst>
              </p:cNvPr>
              <p:cNvSpPr txBox="1"/>
              <p:nvPr/>
            </p:nvSpPr>
            <p:spPr>
              <a:xfrm>
                <a:off x="4450668" y="3953429"/>
                <a:ext cx="3550074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77589AF-D865-4D83-9867-FD69083C2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3953429"/>
                <a:ext cx="3550074" cy="373885"/>
              </a:xfrm>
              <a:prstGeom prst="rect">
                <a:avLst/>
              </a:prstGeom>
              <a:blipFill>
                <a:blip r:embed="rId5"/>
                <a:stretch>
                  <a:fillRect l="-2405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2">
            <a:extLst>
              <a:ext uri="{FF2B5EF4-FFF2-40B4-BE49-F238E27FC236}">
                <a16:creationId xmlns:a16="http://schemas.microsoft.com/office/drawing/2014/main" id="{A18FF55C-FF55-4813-A9C0-0A22B7159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7AD1538-4DEB-4710-8D68-E94F26EB637D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4E8E96B8-026C-4A41-AD12-54F457335044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81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3927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4450668" y="2644431"/>
                <a:ext cx="4764061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2644431"/>
                <a:ext cx="4764061" cy="560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4450668" y="3953429"/>
                <a:ext cx="452867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3.5+4.5 −5.5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3953429"/>
                <a:ext cx="4528676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1452B48-0354-4EA4-8C46-C4E51FE0C57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6175AD78-25E4-43B5-8104-A184CB530C65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6175AD78-25E4-43B5-8104-A184CB530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tângulo 50">
            <a:extLst>
              <a:ext uri="{FF2B5EF4-FFF2-40B4-BE49-F238E27FC236}">
                <a16:creationId xmlns:a16="http://schemas.microsoft.com/office/drawing/2014/main" id="{4491549D-A7DA-4D88-B6B2-384153EDD717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0B7B03B-B06B-4E3B-B272-2B82F5D4E95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9E7BCC6D-3F5E-4D3C-958E-691E28C6B307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A17092DE-A68B-4678-8FA3-DA023A7B85E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839A803-F633-4161-800E-CB214EA6A655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255547E5-46C4-4873-ACAF-BE81DFBEBBC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03D77D21-167D-4432-BB70-324545EC40CE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48056311-1DB0-4033-888C-5E9E010CA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08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4695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4010945" y="3113622"/>
                <a:ext cx="7330938" cy="530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45" y="3113622"/>
                <a:ext cx="7330938" cy="530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448D31C-0188-431A-A6E3-B3E78BA3EFAA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A5510AD-075E-4085-9C6A-596A28D3214E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A5510AD-075E-4085-9C6A-596A28D32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tângulo 51">
            <a:extLst>
              <a:ext uri="{FF2B5EF4-FFF2-40B4-BE49-F238E27FC236}">
                <a16:creationId xmlns:a16="http://schemas.microsoft.com/office/drawing/2014/main" id="{E3FE3010-D83B-4B1B-986B-8F228BFBF147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7488B492-52E6-44CE-9979-8DB11A20BA92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78D11CB-3657-4CC0-B3D5-2152B38BDF57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F48D3E2-1CF5-448C-8D8F-FEE053F4655C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6DDA700-9AA1-4207-8C46-608C7CCC8165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7B25835D-7E5C-4929-9FC4-018E9C5C7AAF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2CA45494-6354-4056-8EB3-D91E4D756A61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E9F423-FD50-4204-BA26-ACB1ED1CA6BF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E9F423-FD50-4204-BA26-ACB1ED1CA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64E6FAB4-309E-4BB9-AC42-F4EFA8FACF6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64E6FAB4-309E-4BB9-AC42-F4EFA8FA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6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2">
            <a:extLst>
              <a:ext uri="{FF2B5EF4-FFF2-40B4-BE49-F238E27FC236}">
                <a16:creationId xmlns:a16="http://schemas.microsoft.com/office/drawing/2014/main" id="{02F4A11E-46CF-49FD-9A63-F5AE95D13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8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7781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4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81266"/>
              </p:ext>
            </p:extLst>
          </p:nvPr>
        </p:nvGraphicFramePr>
        <p:xfrm>
          <a:off x="3631482" y="4129729"/>
          <a:ext cx="2859597" cy="10029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66526E7-416E-4C46-B951-7FC2B8780564}"/>
                  </a:ext>
                </a:extLst>
              </p:cNvPr>
              <p:cNvSpPr txBox="1"/>
              <p:nvPr/>
            </p:nvSpPr>
            <p:spPr>
              <a:xfrm>
                <a:off x="4010945" y="3113622"/>
                <a:ext cx="73309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                                              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66526E7-416E-4C46-B951-7FC2B8780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45" y="3113622"/>
                <a:ext cx="733093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B1869112-2C96-444B-8644-505A219340CE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BB2D9228-24EC-487C-9432-35960B39E562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BB2D9228-24EC-487C-9432-35960B39E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>
            <a:extLst>
              <a:ext uri="{FF2B5EF4-FFF2-40B4-BE49-F238E27FC236}">
                <a16:creationId xmlns:a16="http://schemas.microsoft.com/office/drawing/2014/main" id="{31DF1534-595C-4338-8C32-64E01613C2FA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C864BDB-5521-4FBD-9F50-6072F94CE2E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9EFA122-2157-403E-94A7-ABACCA7FC8F8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4B4FD25-7169-4AB6-82B5-FD0B1672E344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A181D4D2-17D3-4610-A85C-612E55B7E86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D867BE3-35FE-4701-8736-5D2C30B3473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B22F789A-6DE2-4BE0-8353-818B8DF7B03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6F94E63C-90C2-4C1B-8842-BBDC9FC5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3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ED706829-6343-4B7C-BC97-CF5DD3456BCD}"/>
              </a:ext>
            </a:extLst>
          </p:cNvPr>
          <p:cNvGrpSpPr/>
          <p:nvPr/>
        </p:nvGrpSpPr>
        <p:grpSpPr>
          <a:xfrm>
            <a:off x="2704806" y="618176"/>
            <a:ext cx="6782388" cy="4568847"/>
            <a:chOff x="2704806" y="618176"/>
            <a:chExt cx="6782388" cy="4568847"/>
          </a:xfrm>
        </p:grpSpPr>
        <p:pic>
          <p:nvPicPr>
            <p:cNvPr id="3" name="Imagem 2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E9BC3E3E-252F-4CC3-A634-6D070ACC6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806" y="618176"/>
              <a:ext cx="6782388" cy="2705334"/>
            </a:xfrm>
            <a:prstGeom prst="rect">
              <a:avLst/>
            </a:prstGeom>
          </p:spPr>
        </p:pic>
        <p:pic>
          <p:nvPicPr>
            <p:cNvPr id="5" name="Imagem 4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2FF23DED-7316-4134-8056-489FAF34C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840" y="3411409"/>
              <a:ext cx="6462320" cy="1775614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62E87A4-2153-497E-A43B-C7CA06800557}"/>
                </a:ext>
              </a:extLst>
            </p:cNvPr>
            <p:cNvSpPr txBox="1"/>
            <p:nvPr/>
          </p:nvSpPr>
          <p:spPr>
            <a:xfrm>
              <a:off x="5486400" y="2573044"/>
              <a:ext cx="14478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600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7600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6615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2801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280158" cy="215444"/>
              </a:xfrm>
              <a:prstGeom prst="rect">
                <a:avLst/>
              </a:prstGeom>
              <a:blipFill>
                <a:blip r:embed="rId4"/>
                <a:stretch>
                  <a:fillRect l="-2857" r="-1429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10364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7457CB2-B817-4C03-A573-93BED2C168DF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772636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7457CB2-B817-4C03-A573-93BED2C1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772636" cy="373885"/>
              </a:xfrm>
              <a:prstGeom prst="rect">
                <a:avLst/>
              </a:prstGeom>
              <a:blipFill>
                <a:blip r:embed="rId6"/>
                <a:stretch>
                  <a:fillRect l="-2262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96431EA-8534-4964-8109-750C9EA5791D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703963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96431EA-8534-4964-8109-750C9EA57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703963" cy="373885"/>
              </a:xfrm>
              <a:prstGeom prst="rect">
                <a:avLst/>
              </a:prstGeom>
              <a:blipFill>
                <a:blip r:embed="rId7"/>
                <a:stretch>
                  <a:fillRect l="-2306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D528D01-C033-491F-94C8-ED9E36E29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D528D01-C033-491F-94C8-ED9E36E29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C5474FC-54CC-488C-B635-C1BD450B9DDC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270B2870-8862-4605-BC04-85F9857D037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266ACAD7-A21B-4266-825C-6181EF1F8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6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4596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10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=4.5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5656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565685" cy="215444"/>
              </a:xfrm>
              <a:prstGeom prst="rect">
                <a:avLst/>
              </a:prstGeom>
              <a:blipFill>
                <a:blip r:embed="rId4"/>
                <a:stretch>
                  <a:fillRect l="-2335" r="-2335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14641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593BAB2-C9F8-432B-B92D-A286C0BD5530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401065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=4.5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593BAB2-C9F8-432B-B92D-A286C0BD5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4010650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0BD3BA4-A32B-46CA-8B4C-9F3C925A0F88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820148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0BD3BA4-A32B-46CA-8B4C-9F3C925A0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820148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DC7AE3-CEB9-4D8D-9600-B0F613035021}"/>
                  </a:ext>
                </a:extLst>
              </p:cNvPr>
              <p:cNvSpPr txBox="1"/>
              <p:nvPr/>
            </p:nvSpPr>
            <p:spPr>
              <a:xfrm>
                <a:off x="7535364" y="3781170"/>
                <a:ext cx="420303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          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DC7AE3-CEB9-4D8D-9600-B0F61303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4" y="3781170"/>
                <a:ext cx="420303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5026DDF-1019-47C5-AD91-71B0F218B4A6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5026DDF-1019-47C5-AD91-71B0F218B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A8647855-2214-4846-B6BE-69725B997882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9C1BB010-F49C-49CD-8DF0-A044F26C2F3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819DB629-8278-4A64-9CCB-156242C43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659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6521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15372"/>
              </p:ext>
            </p:extLst>
          </p:nvPr>
        </p:nvGraphicFramePr>
        <p:xfrm>
          <a:off x="3631482" y="4129729"/>
          <a:ext cx="2859597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F03B9EC-DA06-466B-9FCB-53DA6A50544E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F03B9EC-DA06-466B-9FCB-53DA6A505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7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4127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7644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764457" cy="215444"/>
              </a:xfrm>
              <a:prstGeom prst="rect">
                <a:avLst/>
              </a:prstGeom>
              <a:blipFill>
                <a:blip r:embed="rId4"/>
                <a:stretch>
                  <a:fillRect l="-1724" r="-1724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51523"/>
              </p:ext>
            </p:extLst>
          </p:nvPr>
        </p:nvGraphicFramePr>
        <p:xfrm>
          <a:off x="3631482" y="4129729"/>
          <a:ext cx="2859597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ACDF580-86B2-470D-96B0-A2BE0EC4D55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4719177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=0.75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ACDF580-86B2-470D-96B0-A2BE0EC4D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4719177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E78B821-6F33-475D-AF12-C4DB77104EE0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E78B821-6F33-475D-AF12-C4DB77104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5E18AE22-B0F0-46AF-A937-49704A3C407D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=30.25+0.75−4=27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5E18AE22-B0F0-46AF-A937-49704A3C4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8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D05B6CD-FA0F-4E3D-9FCF-BED2C25C77DA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D05B6CD-FA0F-4E3D-9FCF-BED2C25C7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163DBF6-C7CB-4364-883A-47629D16DC9C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B1A4FF10-3877-4CD0-8AC5-77518BE1468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B3F00F3E-4EFD-4C04-885E-27D70E1EE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87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87197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167874" y="2923925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48829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51371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=12.25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513719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768852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768852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=12.25+0.5−2.08=10.67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6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EE8F6DA-18B3-4A0C-96DC-FEC2484C6BC7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FD88B8E-AA3F-4202-B4A3-D173A905F61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FD88B8E-AA3F-4202-B4A3-D173A905F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8F0D3C6D-ADC4-4C4C-99BD-61D0E354875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62114FEB-DE35-4A9D-8F0A-B91E8604287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496E652-304C-4AA5-916C-C27E08D82006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496E652-304C-4AA5-916C-C27E08D82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AA4074B-E7E5-457C-BEFA-E0BE328E229B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AA4074B-E7E5-457C-BEFA-E0BE328E2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2">
            <a:extLst>
              <a:ext uri="{FF2B5EF4-FFF2-40B4-BE49-F238E27FC236}">
                <a16:creationId xmlns:a16="http://schemas.microsoft.com/office/drawing/2014/main" id="{19CECA56-3F34-4DFB-8F14-2603E97CC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66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7288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9502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60.17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=30.25+32−2.08=60.17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6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903FBD-0155-405A-941B-AF6D48D66DD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22DF1297-F420-423D-ABE5-1FC373ED2A9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2">
            <a:extLst>
              <a:ext uri="{FF2B5EF4-FFF2-40B4-BE49-F238E27FC236}">
                <a16:creationId xmlns:a16="http://schemas.microsoft.com/office/drawing/2014/main" id="{45E9DD67-6C9F-408B-B8B3-EBC2299D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62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5662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/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60.17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=30.25+32−2.08=60.17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6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903FBD-0155-405A-941B-AF6D48D66DD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22DF1297-F420-423D-ABE5-1FC373ED2A9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2">
            <a:extLst>
              <a:ext uri="{FF2B5EF4-FFF2-40B4-BE49-F238E27FC236}">
                <a16:creationId xmlns:a16="http://schemas.microsoft.com/office/drawing/2014/main" id="{45E9DD67-6C9F-408B-B8B3-EBC2299D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Elipse 49">
            <a:extLst>
              <a:ext uri="{FF2B5EF4-FFF2-40B4-BE49-F238E27FC236}">
                <a16:creationId xmlns:a16="http://schemas.microsoft.com/office/drawing/2014/main" id="{1ABE412A-2D87-419E-A647-F82FCED134E6}"/>
              </a:ext>
            </a:extLst>
          </p:cNvPr>
          <p:cNvSpPr/>
          <p:nvPr/>
        </p:nvSpPr>
        <p:spPr>
          <a:xfrm>
            <a:off x="2298130" y="2117468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471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114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>
            <a:extLst>
              <a:ext uri="{FF2B5EF4-FFF2-40B4-BE49-F238E27FC236}">
                <a16:creationId xmlns:a16="http://schemas.microsoft.com/office/drawing/2014/main" id="{FA5BB3FC-79CB-4024-9363-52DBBE060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13415379-64D8-437C-A089-E6A0F02A8DCD}"/>
              </a:ext>
            </a:extLst>
          </p:cNvPr>
          <p:cNvSpPr/>
          <p:nvPr/>
        </p:nvSpPr>
        <p:spPr>
          <a:xfrm>
            <a:off x="4117500" y="2537619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 poda</a:t>
            </a:r>
          </a:p>
        </p:txBody>
      </p:sp>
    </p:spTree>
    <p:extLst>
      <p:ext uri="{BB962C8B-B14F-4D97-AF65-F5344CB8AC3E}">
        <p14:creationId xmlns:p14="http://schemas.microsoft.com/office/powerpoint/2010/main" val="3896811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82175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457D141B-3AE5-4161-80F6-53ED61EA9D77}"/>
              </a:ext>
            </a:extLst>
          </p:cNvPr>
          <p:cNvSpPr/>
          <p:nvPr/>
        </p:nvSpPr>
        <p:spPr>
          <a:xfrm>
            <a:off x="7956391" y="483833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B42726B3-90F0-4350-8020-BB0F3CE60FB6}"/>
              </a:ext>
            </a:extLst>
          </p:cNvPr>
          <p:cNvSpPr/>
          <p:nvPr/>
        </p:nvSpPr>
        <p:spPr>
          <a:xfrm>
            <a:off x="4687650" y="4398129"/>
            <a:ext cx="8242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8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endParaRPr lang="pt-BR" sz="8800" dirty="0">
              <a:latin typeface="Arvo" panose="02000000000000000000" pitchFamily="2" charset="0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5A1B09-E182-4484-ACD5-BA50083DF956}"/>
              </a:ext>
            </a:extLst>
          </p:cNvPr>
          <p:cNvSpPr/>
          <p:nvPr/>
        </p:nvSpPr>
        <p:spPr>
          <a:xfrm rot="2873837" flipV="1">
            <a:off x="6070520" y="4516960"/>
            <a:ext cx="1137864" cy="1140719"/>
          </a:xfrm>
          <a:custGeom>
            <a:avLst/>
            <a:gdLst>
              <a:gd name="connsiteX0" fmla="*/ 0 w 825623"/>
              <a:gd name="connsiteY0" fmla="*/ 0 h 923277"/>
              <a:gd name="connsiteX1" fmla="*/ 230819 w 825623"/>
              <a:gd name="connsiteY1" fmla="*/ 585926 h 923277"/>
              <a:gd name="connsiteX2" fmla="*/ 825623 w 825623"/>
              <a:gd name="connsiteY2" fmla="*/ 923277 h 923277"/>
              <a:gd name="connsiteX3" fmla="*/ 825623 w 825623"/>
              <a:gd name="connsiteY3" fmla="*/ 923277 h 92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623" h="923277">
                <a:moveTo>
                  <a:pt x="0" y="0"/>
                </a:moveTo>
                <a:cubicBezTo>
                  <a:pt x="46607" y="216023"/>
                  <a:pt x="93215" y="432047"/>
                  <a:pt x="230819" y="585926"/>
                </a:cubicBezTo>
                <a:cubicBezTo>
                  <a:pt x="368423" y="739805"/>
                  <a:pt x="825623" y="923277"/>
                  <a:pt x="825623" y="923277"/>
                </a:cubicBezTo>
                <a:lnTo>
                  <a:pt x="825623" y="923277"/>
                </a:ln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D2DA98-FC5D-4EC5-9582-A77A5B6485AD}"/>
              </a:ext>
            </a:extLst>
          </p:cNvPr>
          <p:cNvSpPr/>
          <p:nvPr/>
        </p:nvSpPr>
        <p:spPr>
          <a:xfrm>
            <a:off x="7406217" y="5174038"/>
            <a:ext cx="2834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“</a:t>
            </a:r>
            <a:r>
              <a:rPr lang="pt-BR" dirty="0" err="1">
                <a:latin typeface="Arvo" panose="02000000000000000000" pitchFamily="2" charset="0"/>
              </a:rPr>
              <a:t>gamma</a:t>
            </a:r>
            <a:r>
              <a:rPr lang="pt-BR" dirty="0">
                <a:latin typeface="Arvo" panose="02000000000000000000" pitchFamily="2" charset="0"/>
              </a:rPr>
              <a:t>”: nota de corte para o </a:t>
            </a:r>
            <a:r>
              <a:rPr lang="pt-BR" dirty="0" err="1">
                <a:latin typeface="Arvo" panose="02000000000000000000" pitchFamily="2" charset="0"/>
              </a:rPr>
              <a:t>Gain</a:t>
            </a:r>
            <a:r>
              <a:rPr lang="pt-BR" dirty="0">
                <a:latin typeface="Arvo" panose="02000000000000000000" pitchFamily="2" charset="0"/>
              </a:rPr>
              <a:t>.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C811666-1AEA-41A0-BF10-3B1056DEFBF6}"/>
              </a:ext>
            </a:extLst>
          </p:cNvPr>
          <p:cNvSpPr/>
          <p:nvPr/>
        </p:nvSpPr>
        <p:spPr>
          <a:xfrm>
            <a:off x="4112640" y="3509048"/>
            <a:ext cx="3690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Arvo" panose="02000000000000000000" pitchFamily="2" charset="0"/>
              </a:rPr>
              <a:t>XGBoost</a:t>
            </a:r>
            <a:r>
              <a:rPr lang="pt-BR" sz="2400" dirty="0">
                <a:latin typeface="Arvo" panose="02000000000000000000" pitchFamily="2" charset="0"/>
              </a:rPr>
              <a:t> usa o </a:t>
            </a:r>
            <a:r>
              <a:rPr lang="pt-BR" sz="2400" dirty="0" err="1">
                <a:latin typeface="Arvo" panose="02000000000000000000" pitchFamily="2" charset="0"/>
              </a:rPr>
              <a:t>Gain</a:t>
            </a:r>
            <a:r>
              <a:rPr lang="pt-BR" sz="2400" dirty="0">
                <a:latin typeface="Arvo" panose="02000000000000000000" pitchFamily="2" charset="0"/>
              </a:rPr>
              <a:t> para fazer a poda das árvores.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3D27B2C-115B-4AED-8844-794D7DBCB1C1}"/>
              </a:ext>
            </a:extLst>
          </p:cNvPr>
          <p:cNvSpPr/>
          <p:nvPr/>
        </p:nvSpPr>
        <p:spPr>
          <a:xfrm>
            <a:off x="8842080" y="1888864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9617E83D-1377-47EB-A424-01120BB97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000FD854-AE52-4134-B801-CDF4B01223A9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59EAE1D-0B76-450C-B075-17A1F24F815D}"/>
              </a:ext>
            </a:extLst>
          </p:cNvPr>
          <p:cNvSpPr/>
          <p:nvPr/>
        </p:nvSpPr>
        <p:spPr>
          <a:xfrm>
            <a:off x="4117500" y="2537619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 poda</a:t>
            </a:r>
          </a:p>
        </p:txBody>
      </p:sp>
    </p:spTree>
    <p:extLst>
      <p:ext uri="{BB962C8B-B14F-4D97-AF65-F5344CB8AC3E}">
        <p14:creationId xmlns:p14="http://schemas.microsoft.com/office/powerpoint/2010/main" val="2669765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710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ipse 51">
            <a:extLst>
              <a:ext uri="{FF2B5EF4-FFF2-40B4-BE49-F238E27FC236}">
                <a16:creationId xmlns:a16="http://schemas.microsoft.com/office/drawing/2014/main" id="{866DE998-CDAD-48B6-81CE-5D04B7828339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D41A6AB9-C559-4E1A-A59C-D82D2DA9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73CE259F-5D28-45F7-AEC4-30A6B51A6B05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7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11440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28E23B8-F60A-4F81-B108-DDECDA768A4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1378B29-83AC-4CA1-88F1-A99AF8C2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1897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39" name="Picture 2">
            <a:extLst>
              <a:ext uri="{FF2B5EF4-FFF2-40B4-BE49-F238E27FC236}">
                <a16:creationId xmlns:a16="http://schemas.microsoft.com/office/drawing/2014/main" id="{3D6F4548-9477-4849-B91B-978196A8D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597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54854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>
            <a:extLst>
              <a:ext uri="{FF2B5EF4-FFF2-40B4-BE49-F238E27FC236}">
                <a16:creationId xmlns:a16="http://schemas.microsoft.com/office/drawing/2014/main" id="{3AE0B9EC-B97F-4466-AFD2-0AB60DC70D30}"/>
              </a:ext>
            </a:extLst>
          </p:cNvPr>
          <p:cNvSpPr/>
          <p:nvPr/>
        </p:nvSpPr>
        <p:spPr>
          <a:xfrm>
            <a:off x="4008771" y="3336261"/>
            <a:ext cx="34839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OBSERVAÇÃO: o </a:t>
            </a:r>
            <a:r>
              <a:rPr lang="pt-BR" dirty="0" err="1"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do primeiro nó é menor que 50, indicando para podar. Porém o ramo filho não foi podado, por isso não podamos o pai também.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D7B1A9C-C91E-47A2-866D-AB96B5B997AB}"/>
              </a:ext>
            </a:extLst>
          </p:cNvPr>
          <p:cNvSpPr/>
          <p:nvPr/>
        </p:nvSpPr>
        <p:spPr>
          <a:xfrm>
            <a:off x="7956391" y="483833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4D136100-04D0-467C-ACEF-03E25E31A94C}"/>
              </a:ext>
            </a:extLst>
          </p:cNvPr>
          <p:cNvSpPr/>
          <p:nvPr/>
        </p:nvSpPr>
        <p:spPr>
          <a:xfrm rot="14218462" flipH="1">
            <a:off x="6712091" y="972302"/>
            <a:ext cx="1044356" cy="2401442"/>
          </a:xfrm>
          <a:custGeom>
            <a:avLst/>
            <a:gdLst>
              <a:gd name="connsiteX0" fmla="*/ 0 w 1179882"/>
              <a:gd name="connsiteY0" fmla="*/ 2180317 h 2180317"/>
              <a:gd name="connsiteX1" fmla="*/ 372862 w 1179882"/>
              <a:gd name="connsiteY1" fmla="*/ 1070609 h 2180317"/>
              <a:gd name="connsiteX2" fmla="*/ 1065320 w 1179882"/>
              <a:gd name="connsiteY2" fmla="*/ 129576 h 2180317"/>
              <a:gd name="connsiteX3" fmla="*/ 1171853 w 1179882"/>
              <a:gd name="connsiteY3" fmla="*/ 31921 h 218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9882" h="2180317">
                <a:moveTo>
                  <a:pt x="0" y="2180317"/>
                </a:moveTo>
                <a:cubicBezTo>
                  <a:pt x="97654" y="1796358"/>
                  <a:pt x="195309" y="1412399"/>
                  <a:pt x="372862" y="1070609"/>
                </a:cubicBezTo>
                <a:cubicBezTo>
                  <a:pt x="550415" y="728819"/>
                  <a:pt x="932155" y="302691"/>
                  <a:pt x="1065320" y="129576"/>
                </a:cubicBezTo>
                <a:cubicBezTo>
                  <a:pt x="1198485" y="-43539"/>
                  <a:pt x="1185169" y="-5809"/>
                  <a:pt x="1171853" y="31921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4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4541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41C7183-A2FA-415B-964A-5ACCE1A9389D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570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4149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EB986E43-EA9A-4692-B5AA-755D38E8391D}"/>
              </a:ext>
            </a:extLst>
          </p:cNvPr>
          <p:cNvSpPr/>
          <p:nvPr/>
        </p:nvSpPr>
        <p:spPr>
          <a:xfrm>
            <a:off x="3773009" y="3879095"/>
            <a:ext cx="5492209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das predições</a:t>
            </a:r>
          </a:p>
          <a:p>
            <a:r>
              <a:rPr lang="pt-BR" sz="2400" dirty="0">
                <a:latin typeface="Arvo" panose="02000000000000000000" pitchFamily="2" charset="0"/>
              </a:rPr>
              <a:t>Ou “</a:t>
            </a:r>
            <a:r>
              <a:rPr lang="pt-BR" sz="2400" dirty="0" err="1">
                <a:latin typeface="Arvo" panose="02000000000000000000" pitchFamily="2" charset="0"/>
              </a:rPr>
              <a:t>escoragem</a:t>
            </a:r>
            <a:r>
              <a:rPr lang="pt-BR" sz="2400" dirty="0">
                <a:latin typeface="Arvo" panose="02000000000000000000" pitchFamily="2" charset="0"/>
              </a:rPr>
              <a:t>”</a:t>
            </a:r>
            <a:endParaRPr lang="pt-BR" sz="44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24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129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2ABF7EFE-62FF-477F-AD96-4B094C19EAE9}"/>
              </a:ext>
            </a:extLst>
          </p:cNvPr>
          <p:cNvSpPr/>
          <p:nvPr/>
        </p:nvSpPr>
        <p:spPr>
          <a:xfrm>
            <a:off x="3851686" y="1965132"/>
            <a:ext cx="76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1</a:t>
            </a:r>
            <a:r>
              <a:rPr lang="pt-BR" sz="2000" dirty="0">
                <a:latin typeface="Arvo" panose="02000000000000000000" pitchFamily="2" charset="0"/>
              </a:rPr>
              <a:t>) </a:t>
            </a:r>
            <a:endParaRPr lang="pt-BR" sz="20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E2E51ACC-71C5-4119-8F52-6A556641B91C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47197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ABF7EFE-62FF-477F-AD96-4B094C19EAE9}"/>
              </a:ext>
            </a:extLst>
          </p:cNvPr>
          <p:cNvSpPr/>
          <p:nvPr/>
        </p:nvSpPr>
        <p:spPr>
          <a:xfrm>
            <a:off x="3851686" y="1965132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2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E417A87E-1C0A-446B-B18D-DAB4EB6D4904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B686A290-7C27-497B-97E3-99D657EC4CCF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6A7C19A-FCB1-44B8-986B-FDF367B47E64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853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6A7C19A-FCB1-44B8-986B-FDF367B47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85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629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1389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2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2C50FFD-DE34-4E4F-B73B-BF6421AB292C}"/>
                  </a:ext>
                </a:extLst>
              </p:cNvPr>
              <p:cNvSpPr txBox="1"/>
              <p:nvPr/>
            </p:nvSpPr>
            <p:spPr>
              <a:xfrm>
                <a:off x="7740574" y="5941376"/>
                <a:ext cx="5143881" cy="590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2C50FFD-DE34-4E4F-B73B-BF6421AB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74" y="5941376"/>
                <a:ext cx="5143881" cy="59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7DE877C0-345A-435E-B860-F1EF93C811B5}"/>
              </a:ext>
            </a:extLst>
          </p:cNvPr>
          <p:cNvSpPr/>
          <p:nvPr/>
        </p:nvSpPr>
        <p:spPr>
          <a:xfrm flipV="1">
            <a:off x="6333052" y="2532269"/>
            <a:ext cx="1469295" cy="1360958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093DD7-A9FA-4F0C-ABA7-37A57E2B19AC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46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−6.5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=−6.5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093DD7-A9FA-4F0C-ABA7-37A57E2B1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46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356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2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-1.56</a:t>
            </a:r>
            <a:endParaRPr lang="pt-BR" sz="2000" dirty="0">
              <a:solidFill>
                <a:srgbClr val="FF0000"/>
              </a:solidFill>
            </a:endParaRP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483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3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58096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8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22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611493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8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1.7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1.7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36238B1-FABE-487E-B6EC-99DD0C5F36BC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84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3.5+4.5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36238B1-FABE-487E-B6EC-99DD0C5F3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84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56C45E46-37E7-4E5F-856C-B4E3FF9D4D50}"/>
              </a:ext>
            </a:extLst>
          </p:cNvPr>
          <p:cNvSpPr/>
          <p:nvPr/>
        </p:nvSpPr>
        <p:spPr>
          <a:xfrm>
            <a:off x="6258762" y="2988161"/>
            <a:ext cx="1997464" cy="1041112"/>
          </a:xfrm>
          <a:custGeom>
            <a:avLst/>
            <a:gdLst>
              <a:gd name="connsiteX0" fmla="*/ 1882066 w 1882066"/>
              <a:gd name="connsiteY0" fmla="*/ 843379 h 843379"/>
              <a:gd name="connsiteX1" fmla="*/ 1464816 w 1882066"/>
              <a:gd name="connsiteY1" fmla="*/ 355107 h 843379"/>
              <a:gd name="connsiteX2" fmla="*/ 470517 w 1882066"/>
              <a:gd name="connsiteY2" fmla="*/ 328474 h 843379"/>
              <a:gd name="connsiteX3" fmla="*/ 0 w 1882066"/>
              <a:gd name="connsiteY3" fmla="*/ 0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843379">
                <a:moveTo>
                  <a:pt x="1882066" y="843379"/>
                </a:moveTo>
                <a:cubicBezTo>
                  <a:pt x="1791070" y="642151"/>
                  <a:pt x="1700074" y="440924"/>
                  <a:pt x="1464816" y="355107"/>
                </a:cubicBezTo>
                <a:cubicBezTo>
                  <a:pt x="1229558" y="269290"/>
                  <a:pt x="714653" y="387658"/>
                  <a:pt x="470517" y="328474"/>
                </a:cubicBezTo>
                <a:cubicBezTo>
                  <a:pt x="226381" y="269290"/>
                  <a:pt x="113190" y="134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9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804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1E8E2E3-053F-4E04-B9E7-B7EB950B21E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20F19D22-9615-4BF4-AA8C-6015CF5AA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92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611493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6326DC89-8FFC-4AED-8549-35151468B1C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16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77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6326DC89-8FFC-4AED-8549-35151468B1C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16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×-5.5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-1.15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AEE6C45-18C4-4163-B00F-4DF9F732BCB5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563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 −5.5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=−5.5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AEE6C45-18C4-4163-B00F-4DF9F732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56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21E0BDEF-7363-49AE-92D6-749B9FBFA57F}"/>
              </a:ext>
            </a:extLst>
          </p:cNvPr>
          <p:cNvSpPr/>
          <p:nvPr/>
        </p:nvSpPr>
        <p:spPr>
          <a:xfrm>
            <a:off x="6338656" y="3307077"/>
            <a:ext cx="1917569" cy="722195"/>
          </a:xfrm>
          <a:custGeom>
            <a:avLst/>
            <a:gdLst>
              <a:gd name="connsiteX0" fmla="*/ 1882066 w 1882066"/>
              <a:gd name="connsiteY0" fmla="*/ 843379 h 843379"/>
              <a:gd name="connsiteX1" fmla="*/ 1464816 w 1882066"/>
              <a:gd name="connsiteY1" fmla="*/ 355107 h 843379"/>
              <a:gd name="connsiteX2" fmla="*/ 470517 w 1882066"/>
              <a:gd name="connsiteY2" fmla="*/ 328474 h 843379"/>
              <a:gd name="connsiteX3" fmla="*/ 0 w 1882066"/>
              <a:gd name="connsiteY3" fmla="*/ 0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843379">
                <a:moveTo>
                  <a:pt x="1882066" y="843379"/>
                </a:moveTo>
                <a:cubicBezTo>
                  <a:pt x="1791070" y="642151"/>
                  <a:pt x="1700074" y="440924"/>
                  <a:pt x="1464816" y="355107"/>
                </a:cubicBezTo>
                <a:cubicBezTo>
                  <a:pt x="1229558" y="269290"/>
                  <a:pt x="714653" y="387658"/>
                  <a:pt x="470517" y="328474"/>
                </a:cubicBezTo>
                <a:cubicBezTo>
                  <a:pt x="226381" y="269290"/>
                  <a:pt x="113190" y="134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661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>
            <a:extLst>
              <a:ext uri="{FF2B5EF4-FFF2-40B4-BE49-F238E27FC236}">
                <a16:creationId xmlns:a16="http://schemas.microsoft.com/office/drawing/2014/main" id="{165953AA-97B3-4067-9E2F-7B18742F4B64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A364F215-E3C2-44BA-86B5-13321641B4A3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476CBE8-9ABA-4A9E-8E34-5E816989D6D7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78E603FA-95E0-49B4-964D-2F2A37D5144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f(16)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×-5.5 = -1.15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516ABD-D565-458F-B25C-6C0159B90EA5}"/>
              </a:ext>
            </a:extLst>
          </p:cNvPr>
          <p:cNvSpPr/>
          <p:nvPr/>
        </p:nvSpPr>
        <p:spPr>
          <a:xfrm>
            <a:off x="3907077" y="3851451"/>
            <a:ext cx="354776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resíduo1 = -6 – (-1.56) = -4.44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resíduo2 =  4 – 1.7         = 2.3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resíduo3 =  5 – 1.7         = 3.3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resíduo4 = -5 – (-1.15) = -3.85</a:t>
            </a:r>
          </a:p>
          <a:p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15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-4.44,2.3,3.3,-3.85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D4E5E9-261C-4BA3-892B-ED7AC4F552DE}"/>
              </a:ext>
            </a:extLst>
          </p:cNvPr>
          <p:cNvSpPr/>
          <p:nvPr/>
        </p:nvSpPr>
        <p:spPr>
          <a:xfrm>
            <a:off x="4126631" y="4268285"/>
            <a:ext cx="67730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Hora da segunda árvore</a:t>
            </a:r>
          </a:p>
        </p:txBody>
      </p:sp>
    </p:spTree>
    <p:extLst>
      <p:ext uri="{BB962C8B-B14F-4D97-AF65-F5344CB8AC3E}">
        <p14:creationId xmlns:p14="http://schemas.microsoft.com/office/powerpoint/2010/main" val="1773047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-4.44,2.3,3.3,-3.85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D4E5E9-261C-4BA3-892B-ED7AC4F552DE}"/>
              </a:ext>
            </a:extLst>
          </p:cNvPr>
          <p:cNvSpPr/>
          <p:nvPr/>
        </p:nvSpPr>
        <p:spPr>
          <a:xfrm>
            <a:off x="5364153" y="4268285"/>
            <a:ext cx="42979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(sim </a:t>
            </a:r>
            <a:r>
              <a:rPr lang="pt-BR" sz="4400" dirty="0" err="1">
                <a:latin typeface="Arvo" panose="02000000000000000000" pitchFamily="2" charset="0"/>
              </a:rPr>
              <a:t>salamin</a:t>
            </a:r>
            <a:r>
              <a:rPr lang="pt-BR" sz="4400" dirty="0">
                <a:latin typeface="Arvo" panose="02000000000000000000" pitchFamily="2" charset="0"/>
              </a:rPr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078635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E219AE9-C3B0-4DA5-946B-4C2F3D2D962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E1A77DE9-881C-40FA-B674-701F65211AD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8FF718-C513-48FA-BB98-EA91C91C8DA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8D236A28-2B08-47E6-A8C2-54B892264B2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CED16D01-E4AF-481A-8614-D7FA6EB84FDC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B6D8DCD6-C21C-460C-A075-13CA117803E6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2A95C1FC-3470-4141-BF5B-4C92A491BA57}"/>
                </a:ext>
              </a:extLst>
            </p:cNvPr>
            <p:cNvCxnSpPr>
              <a:cxnSpLocks/>
              <a:stCxn id="47" idx="0"/>
              <a:endCxn id="46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3D8ACBC6-25CF-4ED0-81BA-CB9B3AADA97B}"/>
                </a:ext>
              </a:extLst>
            </p:cNvPr>
            <p:cNvCxnSpPr>
              <a:cxnSpLocks/>
              <a:stCxn id="48" idx="0"/>
              <a:endCxn id="46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2682D75F-3138-452C-8080-E8CC1E3F8138}"/>
                </a:ext>
              </a:extLst>
            </p:cNvPr>
            <p:cNvCxnSpPr>
              <a:cxnSpLocks/>
              <a:stCxn id="53" idx="0"/>
              <a:endCxn id="48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8EED63D5-029D-4E11-AB69-617EC9D867CB}"/>
                </a:ext>
              </a:extLst>
            </p:cNvPr>
            <p:cNvCxnSpPr>
              <a:cxnSpLocks/>
              <a:stCxn id="51" idx="0"/>
              <a:endCxn id="48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4FACCCF6-C56E-4122-A9CC-F7A6C524F8C5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1C635F4C-4AC2-4B64-98E3-02343758E1F5}"/>
              </a:ext>
            </a:extLst>
          </p:cNvPr>
          <p:cNvSpPr/>
          <p:nvPr/>
        </p:nvSpPr>
        <p:spPr>
          <a:xfrm>
            <a:off x="4486520" y="2379428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C66FA061-185C-4119-A784-7677729B9ECD}"/>
              </a:ext>
            </a:extLst>
          </p:cNvPr>
          <p:cNvSpPr/>
          <p:nvPr/>
        </p:nvSpPr>
        <p:spPr>
          <a:xfrm>
            <a:off x="4840783" y="268959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BB4E633C-F57D-453F-8AE0-0EBE15474274}"/>
              </a:ext>
            </a:extLst>
          </p:cNvPr>
          <p:cNvCxnSpPr>
            <a:cxnSpLocks/>
          </p:cNvCxnSpPr>
          <p:nvPr/>
        </p:nvCxnSpPr>
        <p:spPr>
          <a:xfrm flipH="1">
            <a:off x="4361177" y="3032499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A2883D5A-B4E5-46D2-8B3B-1C211360779F}"/>
              </a:ext>
            </a:extLst>
          </p:cNvPr>
          <p:cNvCxnSpPr>
            <a:cxnSpLocks/>
          </p:cNvCxnSpPr>
          <p:nvPr/>
        </p:nvCxnSpPr>
        <p:spPr>
          <a:xfrm>
            <a:off x="5889956" y="3050186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02A71D98-2E87-4819-87B8-21A5ADCB920D}"/>
              </a:ext>
            </a:extLst>
          </p:cNvPr>
          <p:cNvSpPr/>
          <p:nvPr/>
        </p:nvSpPr>
        <p:spPr>
          <a:xfrm>
            <a:off x="3897583" y="3595048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23A28ECC-15F6-4E51-B0FB-D466AFA86CCF}"/>
              </a:ext>
            </a:extLst>
          </p:cNvPr>
          <p:cNvSpPr/>
          <p:nvPr/>
        </p:nvSpPr>
        <p:spPr>
          <a:xfrm>
            <a:off x="5617731" y="3588274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26690644-C674-4897-92D0-40BBB682A58E}"/>
              </a:ext>
            </a:extLst>
          </p:cNvPr>
          <p:cNvCxnSpPr>
            <a:cxnSpLocks/>
          </p:cNvCxnSpPr>
          <p:nvPr/>
        </p:nvCxnSpPr>
        <p:spPr>
          <a:xfrm flipH="1">
            <a:off x="5285936" y="4463286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18DB0C15-1FEC-47C0-84E6-DF7A529D51B3}"/>
              </a:ext>
            </a:extLst>
          </p:cNvPr>
          <p:cNvCxnSpPr>
            <a:cxnSpLocks/>
          </p:cNvCxnSpPr>
          <p:nvPr/>
        </p:nvCxnSpPr>
        <p:spPr>
          <a:xfrm>
            <a:off x="6602345" y="4486871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8BA926A5-03E4-4720-8987-E7ABFC9833E0}"/>
              </a:ext>
            </a:extLst>
          </p:cNvPr>
          <p:cNvSpPr/>
          <p:nvPr/>
        </p:nvSpPr>
        <p:spPr>
          <a:xfrm>
            <a:off x="4744435" y="5020384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4.0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6A864302-0B8A-4CB9-B9E1-2766BD466A0D}"/>
              </a:ext>
            </a:extLst>
          </p:cNvPr>
          <p:cNvSpPr/>
          <p:nvPr/>
        </p:nvSpPr>
        <p:spPr>
          <a:xfrm>
            <a:off x="5738910" y="410262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0640FBD9-869A-4FA0-9D1E-7C53B6CD0998}"/>
              </a:ext>
            </a:extLst>
          </p:cNvPr>
          <p:cNvSpPr/>
          <p:nvPr/>
        </p:nvSpPr>
        <p:spPr>
          <a:xfrm>
            <a:off x="6566782" y="5021969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24E296D7-AE29-44BD-A46B-BF9491F19108}"/>
              </a:ext>
            </a:extLst>
          </p:cNvPr>
          <p:cNvSpPr/>
          <p:nvPr/>
        </p:nvSpPr>
        <p:spPr>
          <a:xfrm>
            <a:off x="8491035" y="237217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-0.67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5416F02E-6F0B-4051-9EAC-4F7B19DE1169}"/>
              </a:ext>
            </a:extLst>
          </p:cNvPr>
          <p:cNvSpPr/>
          <p:nvPr/>
        </p:nvSpPr>
        <p:spPr>
          <a:xfrm>
            <a:off x="5255680" y="5614746"/>
            <a:ext cx="4023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Modelo Final!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EC9D706E-B0BD-4BE8-ACD0-CD9DB5551BFD}"/>
              </a:ext>
            </a:extLst>
          </p:cNvPr>
          <p:cNvSpPr/>
          <p:nvPr/>
        </p:nvSpPr>
        <p:spPr>
          <a:xfrm>
            <a:off x="2298130" y="2596858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E58A9A8-A7BA-4A98-AF1F-AE53876246FB}"/>
              </a:ext>
            </a:extLst>
          </p:cNvPr>
          <p:cNvCxnSpPr/>
          <p:nvPr/>
        </p:nvCxnSpPr>
        <p:spPr>
          <a:xfrm flipH="1">
            <a:off x="5669883" y="1109709"/>
            <a:ext cx="1183678" cy="9942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1E792D97-43D6-4622-9D6A-3C8B7C0E2605}"/>
              </a:ext>
            </a:extLst>
          </p:cNvPr>
          <p:cNvCxnSpPr>
            <a:cxnSpLocks/>
          </p:cNvCxnSpPr>
          <p:nvPr/>
        </p:nvCxnSpPr>
        <p:spPr>
          <a:xfrm>
            <a:off x="9439734" y="1109709"/>
            <a:ext cx="53777" cy="9942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39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4AF416-8F7C-41A6-8233-7789E4F626B9}"/>
              </a:ext>
            </a:extLst>
          </p:cNvPr>
          <p:cNvSpPr txBox="1"/>
          <p:nvPr/>
        </p:nvSpPr>
        <p:spPr>
          <a:xfrm>
            <a:off x="3774044" y="1897438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29953D3-68E9-4F02-8498-6682995CCB60}"/>
              </a:ext>
            </a:extLst>
          </p:cNvPr>
          <p:cNvSpPr txBox="1"/>
          <p:nvPr/>
        </p:nvSpPr>
        <p:spPr>
          <a:xfrm>
            <a:off x="3774044" y="2731071"/>
            <a:ext cx="20104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4CA986C-A9D2-4C21-9838-9A8F5CE97C1A}"/>
              </a:ext>
            </a:extLst>
          </p:cNvPr>
          <p:cNvGrpSpPr/>
          <p:nvPr/>
        </p:nvGrpSpPr>
        <p:grpSpPr>
          <a:xfrm>
            <a:off x="6922938" y="2688994"/>
            <a:ext cx="960495" cy="722195"/>
            <a:chOff x="6709809" y="4440043"/>
            <a:chExt cx="960495" cy="722195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AEA9C6FE-25EF-41B8-9171-858446DB21C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759B1DC-35EA-474D-AB17-3119301F382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B59AD67-38F1-4EC5-8B25-1A221817C11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7FF5D3ED-0347-4F84-8003-47439335686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297E712-E4FD-4A46-BEC0-1D1FDCAECD92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C23667C2-7C73-442A-999C-1707F63009DA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809F35-F957-44F2-94F3-E1FB63C934FD}"/>
                </a:ext>
              </a:extLst>
            </p:cNvPr>
            <p:cNvCxnSpPr>
              <a:cxnSpLocks/>
              <a:stCxn id="90" idx="0"/>
              <a:endCxn id="8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0B3E6CB-CD0F-4C0F-88A4-BA1FDF8D51BA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D57CF4C-38AA-4801-81F1-FAA73C7CD07F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A89C06-D19C-4762-A989-F71042CA6BBD}"/>
              </a:ext>
            </a:extLst>
          </p:cNvPr>
          <p:cNvSpPr/>
          <p:nvPr/>
        </p:nvSpPr>
        <p:spPr>
          <a:xfrm>
            <a:off x="5627846" y="2718306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BF91CCF-E322-456D-8AD0-D221C708F20A}"/>
              </a:ext>
            </a:extLst>
          </p:cNvPr>
          <p:cNvSpPr txBox="1"/>
          <p:nvPr/>
        </p:nvSpPr>
        <p:spPr>
          <a:xfrm>
            <a:off x="3780123" y="3643468"/>
            <a:ext cx="20120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BF63ABB1-D300-48E0-AD2E-D3A57029678F}"/>
              </a:ext>
            </a:extLst>
          </p:cNvPr>
          <p:cNvGrpSpPr/>
          <p:nvPr/>
        </p:nvGrpSpPr>
        <p:grpSpPr>
          <a:xfrm>
            <a:off x="6929017" y="3601391"/>
            <a:ext cx="960495" cy="722195"/>
            <a:chOff x="6709809" y="4440043"/>
            <a:chExt cx="960495" cy="722195"/>
          </a:xfrm>
        </p:grpSpPr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8155E0F-778E-41F8-BCDA-91BD254CFEB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6F311968-7E74-4D0E-8BDF-27CBADB16C6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33D8D4DE-A130-49F2-8571-A0FA76BC93A0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7EBFF3E2-35CA-463F-B678-50661D56D0D2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19215B23-45EE-4D5D-91CB-68AF614442DF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EDE3051D-7419-4530-8468-F63FCFE7F922}"/>
                </a:ext>
              </a:extLst>
            </p:cNvPr>
            <p:cNvCxnSpPr>
              <a:cxnSpLocks/>
              <a:stCxn id="141" idx="0"/>
              <a:endCxn id="14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5892D308-DF42-4EB9-8F69-F4E9975E19B0}"/>
                </a:ext>
              </a:extLst>
            </p:cNvPr>
            <p:cNvCxnSpPr>
              <a:cxnSpLocks/>
              <a:stCxn id="142" idx="0"/>
              <a:endCxn id="14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D288F0ED-36EA-4A39-92ED-598A8D0D9C11}"/>
                </a:ext>
              </a:extLst>
            </p:cNvPr>
            <p:cNvCxnSpPr>
              <a:cxnSpLocks/>
              <a:stCxn id="144" idx="0"/>
              <a:endCxn id="14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B66D80F2-4222-4A34-A460-C0BCBF38F488}"/>
                </a:ext>
              </a:extLst>
            </p:cNvPr>
            <p:cNvCxnSpPr>
              <a:cxnSpLocks/>
              <a:stCxn id="143" idx="0"/>
              <a:endCxn id="14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E50EFE3D-984F-4214-A5BF-33AD28AEFEE7}"/>
              </a:ext>
            </a:extLst>
          </p:cNvPr>
          <p:cNvSpPr/>
          <p:nvPr/>
        </p:nvSpPr>
        <p:spPr>
          <a:xfrm>
            <a:off x="5633925" y="3630703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FA034F9-7405-4F7B-9212-BFAECE8E6F64}"/>
              </a:ext>
            </a:extLst>
          </p:cNvPr>
          <p:cNvGrpSpPr/>
          <p:nvPr/>
        </p:nvGrpSpPr>
        <p:grpSpPr>
          <a:xfrm>
            <a:off x="9062389" y="3599229"/>
            <a:ext cx="960495" cy="722195"/>
            <a:chOff x="6709809" y="4440043"/>
            <a:chExt cx="960495" cy="72219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5E9BE84F-CEC3-40A2-910C-373F2E216A0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E931789D-4E33-4F20-836F-578494A6C54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17E00D42-026F-4B0C-BBAE-21A8631364F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ADD47671-C426-4CAF-80CB-1D1886BAC1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AE82557-4ED7-4FA6-B878-9A8F57FC286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32E0D0F-253A-4EE8-BBFF-142206E1E076}"/>
                </a:ext>
              </a:extLst>
            </p:cNvPr>
            <p:cNvCxnSpPr>
              <a:cxnSpLocks/>
              <a:stCxn id="152" idx="0"/>
              <a:endCxn id="1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5D914E06-622B-4961-8360-7BA8C8E862E6}"/>
                </a:ext>
              </a:extLst>
            </p:cNvPr>
            <p:cNvCxnSpPr>
              <a:cxnSpLocks/>
              <a:stCxn id="153" idx="0"/>
              <a:endCxn id="1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1ACA5B62-D233-464A-9739-F38D30013D92}"/>
                </a:ext>
              </a:extLst>
            </p:cNvPr>
            <p:cNvCxnSpPr>
              <a:cxnSpLocks/>
              <a:stCxn id="155" idx="0"/>
              <a:endCxn id="15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BAB00E2-A6CD-436F-A95A-3357C9742280}"/>
                </a:ext>
              </a:extLst>
            </p:cNvPr>
            <p:cNvCxnSpPr>
              <a:cxnSpLocks/>
              <a:stCxn id="154" idx="0"/>
              <a:endCxn id="15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4F741776-71CE-45BA-B1C2-DB86C366256D}"/>
              </a:ext>
            </a:extLst>
          </p:cNvPr>
          <p:cNvSpPr/>
          <p:nvPr/>
        </p:nvSpPr>
        <p:spPr>
          <a:xfrm>
            <a:off x="7767297" y="362854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9511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4AF416-8F7C-41A6-8233-7789E4F626B9}"/>
              </a:ext>
            </a:extLst>
          </p:cNvPr>
          <p:cNvSpPr txBox="1"/>
          <p:nvPr/>
        </p:nvSpPr>
        <p:spPr>
          <a:xfrm>
            <a:off x="3774044" y="1897438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29953D3-68E9-4F02-8498-6682995CCB60}"/>
              </a:ext>
            </a:extLst>
          </p:cNvPr>
          <p:cNvSpPr txBox="1"/>
          <p:nvPr/>
        </p:nvSpPr>
        <p:spPr>
          <a:xfrm>
            <a:off x="3774044" y="2731071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4CA986C-A9D2-4C21-9838-9A8F5CE97C1A}"/>
              </a:ext>
            </a:extLst>
          </p:cNvPr>
          <p:cNvGrpSpPr/>
          <p:nvPr/>
        </p:nvGrpSpPr>
        <p:grpSpPr>
          <a:xfrm>
            <a:off x="7178104" y="2688994"/>
            <a:ext cx="960495" cy="722195"/>
            <a:chOff x="6709809" y="4440043"/>
            <a:chExt cx="960495" cy="722195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AEA9C6FE-25EF-41B8-9171-858446DB21C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759B1DC-35EA-474D-AB17-3119301F382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B59AD67-38F1-4EC5-8B25-1A221817C11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7FF5D3ED-0347-4F84-8003-47439335686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297E712-E4FD-4A46-BEC0-1D1FDCAECD92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C23667C2-7C73-442A-999C-1707F63009DA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809F35-F957-44F2-94F3-E1FB63C934FD}"/>
                </a:ext>
              </a:extLst>
            </p:cNvPr>
            <p:cNvCxnSpPr>
              <a:cxnSpLocks/>
              <a:stCxn id="90" idx="0"/>
              <a:endCxn id="8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0B3E6CB-CD0F-4C0F-88A4-BA1FDF8D51BA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D57CF4C-38AA-4801-81F1-FAA73C7CD07F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A89C06-D19C-4762-A989-F71042CA6BBD}"/>
              </a:ext>
            </a:extLst>
          </p:cNvPr>
          <p:cNvSpPr/>
          <p:nvPr/>
        </p:nvSpPr>
        <p:spPr>
          <a:xfrm>
            <a:off x="5883012" y="2718306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BF91CCF-E322-456D-8AD0-D221C708F20A}"/>
              </a:ext>
            </a:extLst>
          </p:cNvPr>
          <p:cNvSpPr txBox="1"/>
          <p:nvPr/>
        </p:nvSpPr>
        <p:spPr>
          <a:xfrm>
            <a:off x="3780123" y="3643468"/>
            <a:ext cx="23038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f2(x)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FA034F9-7405-4F7B-9212-BFAECE8E6F64}"/>
              </a:ext>
            </a:extLst>
          </p:cNvPr>
          <p:cNvGrpSpPr/>
          <p:nvPr/>
        </p:nvGrpSpPr>
        <p:grpSpPr>
          <a:xfrm>
            <a:off x="7178104" y="3608887"/>
            <a:ext cx="960495" cy="722195"/>
            <a:chOff x="6709809" y="4440043"/>
            <a:chExt cx="960495" cy="72219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5E9BE84F-CEC3-40A2-910C-373F2E216A0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E931789D-4E33-4F20-836F-578494A6C54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17E00D42-026F-4B0C-BBAE-21A8631364F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ADD47671-C426-4CAF-80CB-1D1886BAC1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AE82557-4ED7-4FA6-B878-9A8F57FC286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32E0D0F-253A-4EE8-BBFF-142206E1E076}"/>
                </a:ext>
              </a:extLst>
            </p:cNvPr>
            <p:cNvCxnSpPr>
              <a:cxnSpLocks/>
              <a:stCxn id="152" idx="0"/>
              <a:endCxn id="1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5D914E06-622B-4961-8360-7BA8C8E862E6}"/>
                </a:ext>
              </a:extLst>
            </p:cNvPr>
            <p:cNvCxnSpPr>
              <a:cxnSpLocks/>
              <a:stCxn id="153" idx="0"/>
              <a:endCxn id="1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1ACA5B62-D233-464A-9739-F38D30013D92}"/>
                </a:ext>
              </a:extLst>
            </p:cNvPr>
            <p:cNvCxnSpPr>
              <a:cxnSpLocks/>
              <a:stCxn id="155" idx="0"/>
              <a:endCxn id="15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BAB00E2-A6CD-436F-A95A-3357C9742280}"/>
                </a:ext>
              </a:extLst>
            </p:cNvPr>
            <p:cNvCxnSpPr>
              <a:cxnSpLocks/>
              <a:stCxn id="154" idx="0"/>
              <a:endCxn id="15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4F741776-71CE-45BA-B1C2-DB86C366256D}"/>
              </a:ext>
            </a:extLst>
          </p:cNvPr>
          <p:cNvSpPr/>
          <p:nvPr/>
        </p:nvSpPr>
        <p:spPr>
          <a:xfrm>
            <a:off x="5883012" y="363819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24014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1832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32899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F4055E4-7861-46E2-965A-F63FE0BCAE56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2FC8BDC5-0F98-40DA-8658-8DDC7460A277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F857F3E3-BDD9-482F-BADD-6F65555E9B29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</p:spTree>
    <p:extLst>
      <p:ext uri="{BB962C8B-B14F-4D97-AF65-F5344CB8AC3E}">
        <p14:creationId xmlns:p14="http://schemas.microsoft.com/office/powerpoint/2010/main" val="19145358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084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22233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80FDF4C-9CCA-4B05-86EC-3B888226FC09}"/>
                  </a:ext>
                </a:extLst>
              </p:cNvPr>
              <p:cNvSpPr txBox="1"/>
              <p:nvPr/>
            </p:nvSpPr>
            <p:spPr>
              <a:xfrm>
                <a:off x="3547150" y="2530184"/>
                <a:ext cx="5405262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=21.125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80FDF4C-9CCA-4B05-86EC-3B888226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530184"/>
                <a:ext cx="5405262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A44B013-8109-4849-BE86-46735CACA7F9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=3.125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21.125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−3.2=21.05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A44B013-8109-4849-BE86-46735CAC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6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7E89ECE-E63C-4DAA-8BE0-5C718CE1F313}"/>
                  </a:ext>
                </a:extLst>
              </p:cNvPr>
              <p:cNvSpPr txBox="1"/>
              <p:nvPr/>
            </p:nvSpPr>
            <p:spPr>
              <a:xfrm>
                <a:off x="3542631" y="3174441"/>
                <a:ext cx="5067285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3.5+4.5−5.5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=3.125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7E89ECE-E63C-4DAA-8BE0-5C718CE1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3174441"/>
                <a:ext cx="5067285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27A7629-CA35-42D6-ABBA-1B31AE0B9ABD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F838496-C07D-427E-A7CD-BF9D8F842B72}"/>
                  </a:ext>
                </a:extLst>
              </p:cNvPr>
              <p:cNvSpPr txBox="1"/>
              <p:nvPr/>
            </p:nvSpPr>
            <p:spPr>
              <a:xfrm>
                <a:off x="3542631" y="1756370"/>
                <a:ext cx="5120633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4+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=3.2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F838496-C07D-427E-A7CD-BF9D8F842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1756370"/>
                <a:ext cx="5120633" cy="560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33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18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367161" y="4309653"/>
            <a:ext cx="7457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CA2A4061-B5D9-4A19-9275-EC775A20BF59}"/>
              </a:ext>
            </a:extLst>
          </p:cNvPr>
          <p:cNvCxnSpPr>
            <a:cxnSpLocks/>
          </p:cNvCxnSpPr>
          <p:nvPr/>
        </p:nvCxnSpPr>
        <p:spPr>
          <a:xfrm>
            <a:off x="699052" y="5063888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3956FA-BF9B-468D-954A-73D450DB5205}"/>
              </a:ext>
            </a:extLst>
          </p:cNvPr>
          <p:cNvCxnSpPr>
            <a:cxnSpLocks/>
          </p:cNvCxnSpPr>
          <p:nvPr/>
        </p:nvCxnSpPr>
        <p:spPr>
          <a:xfrm flipV="1">
            <a:off x="2112885" y="4868946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08ED63AF-62E5-415D-9891-AE52DC1E1AD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FDF75882-9B63-4F62-85FC-2749A885C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031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550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 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30291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E1BCE49-CC30-4F33-A236-201A304E4A98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6C1C17-97F0-416E-9D45-00509E4225EF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83431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6C1C17-97F0-416E-9D45-00509E42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834319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3B16E5F-7EDC-432B-BC3C-B67E376FFA0A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94838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3B16E5F-7EDC-432B-BC3C-B67E376F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948389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B9E4AD8-56E1-41B8-BC4D-7EAF718F9F5B}"/>
                  </a:ext>
                </a:extLst>
              </p:cNvPr>
              <p:cNvSpPr txBox="1"/>
              <p:nvPr/>
            </p:nvSpPr>
            <p:spPr>
              <a:xfrm>
                <a:off x="7535364" y="3781170"/>
                <a:ext cx="42030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=3+0.33 −3.2 </m:t>
                      </m:r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B9E4AD8-56E1-41B8-BC4D-7EAF718F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4" y="3781170"/>
                <a:ext cx="4203030" cy="307777"/>
              </a:xfrm>
              <a:prstGeom prst="rect">
                <a:avLst/>
              </a:prstGeom>
              <a:blipFill>
                <a:blip r:embed="rId7"/>
                <a:stretch>
                  <a:fillRect l="-2029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573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5878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36941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12.48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71AE682-AFE2-4F2D-A4C0-68A60CC4D3E8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0F4FFD8-657E-45D7-A6E3-B376BAD835A5}"/>
                  </a:ext>
                </a:extLst>
              </p:cNvPr>
              <p:cNvSpPr txBox="1"/>
              <p:nvPr/>
            </p:nvSpPr>
            <p:spPr>
              <a:xfrm>
                <a:off x="3547150" y="2405892"/>
                <a:ext cx="533473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0F4FFD8-657E-45D7-A6E3-B376BAD83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2"/>
                <a:ext cx="5334730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713FA3A-EA48-46CF-9A91-F30C17037104}"/>
                  </a:ext>
                </a:extLst>
              </p:cNvPr>
              <p:cNvSpPr txBox="1"/>
              <p:nvPr/>
            </p:nvSpPr>
            <p:spPr>
              <a:xfrm>
                <a:off x="3542631" y="3192197"/>
                <a:ext cx="55930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=15.12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713FA3A-EA48-46CF-9A91-F30C1703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3192197"/>
                <a:ext cx="5593070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0C0118E5-14AE-4158-81A6-BD3E3F7573A4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61EEE8FF-3B73-481F-A4EC-F1F6CFDE125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73897E-897E-4258-987F-71908FF58FEF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=15.12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+0.56−3.2=12.48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73897E-897E-4258-987F-71908FF5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8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302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911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A734384-0711-49D2-9FF8-8FC9A593EA53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A1A2048-E966-4D00-B87C-561B9EBE8992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099E866-97BA-431F-A12C-917C725F59C3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0F2241E2-01C4-46B8-B79C-F5491BA60EA1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58A1F12F-8515-46B9-98B6-291E49E86A74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2D9E4CA-5F30-41B0-A718-22CDC9C17F18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940FD8-8758-429F-A36D-F294692CF75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=21.05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940FD8-8758-429F-A36D-F294692CF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4976469-308F-4089-BA42-973C70DA8EBD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D12D86F7-645F-45D5-9AD9-32219B6B6562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D9C0343A-41FC-438B-8FFB-EA4C3CCF2165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A6C696B-33C2-4E1A-A1D3-7AA99D02C330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0B7C549C-6948-48BF-BE6B-B1D05C04102D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91C45B6-6203-4103-8ABB-4F32B7BE34C1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=29.85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91C45B6-6203-4103-8ABB-4F32B7BE3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C4AB6B79-8534-4432-939B-BF9A38D9E4C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3600" dirty="0">
              <a:latin typeface="Arvo" panose="02000000000000000000" pitchFamily="2" charset="0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CCA5764-6094-44A0-AF34-AB6DFD8B0A39}"/>
              </a:ext>
            </a:extLst>
          </p:cNvPr>
          <p:cNvSpPr/>
          <p:nvPr/>
        </p:nvSpPr>
        <p:spPr>
          <a:xfrm>
            <a:off x="6801977" y="976544"/>
            <a:ext cx="2155592" cy="2783853"/>
          </a:xfrm>
          <a:custGeom>
            <a:avLst/>
            <a:gdLst>
              <a:gd name="connsiteX0" fmla="*/ 3879542 w 3879542"/>
              <a:gd name="connsiteY0" fmla="*/ 0 h 2858609"/>
              <a:gd name="connsiteX1" fmla="*/ 1846556 w 3879542"/>
              <a:gd name="connsiteY1" fmla="*/ 958788 h 2858609"/>
              <a:gd name="connsiteX2" fmla="*/ 1047565 w 3879542"/>
              <a:gd name="connsiteY2" fmla="*/ 2343705 h 2858609"/>
              <a:gd name="connsiteX3" fmla="*/ 0 w 3879542"/>
              <a:gd name="connsiteY3" fmla="*/ 2858609 h 285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9542" h="2858609">
                <a:moveTo>
                  <a:pt x="3879542" y="0"/>
                </a:moveTo>
                <a:cubicBezTo>
                  <a:pt x="3099047" y="284085"/>
                  <a:pt x="2318552" y="568171"/>
                  <a:pt x="1846556" y="958788"/>
                </a:cubicBezTo>
                <a:cubicBezTo>
                  <a:pt x="1374560" y="1349405"/>
                  <a:pt x="1355324" y="2027068"/>
                  <a:pt x="1047565" y="2343705"/>
                </a:cubicBezTo>
                <a:cubicBezTo>
                  <a:pt x="739806" y="2660342"/>
                  <a:pt x="369903" y="2759475"/>
                  <a:pt x="0" y="285860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EE08D8-3156-4C4B-B8B5-CEB003374BFD}"/>
              </a:ext>
            </a:extLst>
          </p:cNvPr>
          <p:cNvSpPr/>
          <p:nvPr/>
        </p:nvSpPr>
        <p:spPr>
          <a:xfrm>
            <a:off x="4115891" y="3744770"/>
            <a:ext cx="3329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latin typeface="Arvo" panose="02000000000000000000" pitchFamily="2" charset="0"/>
              </a:rPr>
              <a:t>Gains</a:t>
            </a:r>
            <a:r>
              <a:rPr lang="pt-BR" sz="2400" dirty="0">
                <a:latin typeface="Arvo" panose="02000000000000000000" pitchFamily="2" charset="0"/>
              </a:rPr>
              <a:t> menores, </a:t>
            </a:r>
          </a:p>
          <a:p>
            <a:r>
              <a:rPr lang="pt-BR" sz="2400" dirty="0">
                <a:latin typeface="Arvo" panose="02000000000000000000" pitchFamily="2" charset="0"/>
              </a:rPr>
              <a:t>mais fáceis de podar!</a:t>
            </a:r>
            <a:endParaRPr lang="pt-BR" sz="24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8913D53-4FC0-4000-A030-7ECEF7384F2F}"/>
              </a:ext>
            </a:extLst>
          </p:cNvPr>
          <p:cNvSpPr/>
          <p:nvPr/>
        </p:nvSpPr>
        <p:spPr>
          <a:xfrm>
            <a:off x="6782540" y="2360365"/>
            <a:ext cx="2272439" cy="1448156"/>
          </a:xfrm>
          <a:custGeom>
            <a:avLst/>
            <a:gdLst>
              <a:gd name="connsiteX0" fmla="*/ 3000652 w 3000652"/>
              <a:gd name="connsiteY0" fmla="*/ 0 h 1420427"/>
              <a:gd name="connsiteX1" fmla="*/ 1562470 w 3000652"/>
              <a:gd name="connsiteY1" fmla="*/ 470517 h 1420427"/>
              <a:gd name="connsiteX2" fmla="*/ 941033 w 3000652"/>
              <a:gd name="connsiteY2" fmla="*/ 1100831 h 1420427"/>
              <a:gd name="connsiteX3" fmla="*/ 0 w 3000652"/>
              <a:gd name="connsiteY3" fmla="*/ 1420427 h 142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652" h="1420427">
                <a:moveTo>
                  <a:pt x="3000652" y="0"/>
                </a:moveTo>
                <a:cubicBezTo>
                  <a:pt x="2453196" y="143522"/>
                  <a:pt x="1905740" y="287045"/>
                  <a:pt x="1562470" y="470517"/>
                </a:cubicBezTo>
                <a:cubicBezTo>
                  <a:pt x="1219200" y="653989"/>
                  <a:pt x="1201445" y="942513"/>
                  <a:pt x="941033" y="1100831"/>
                </a:cubicBezTo>
                <a:cubicBezTo>
                  <a:pt x="680621" y="1259149"/>
                  <a:pt x="340310" y="1339788"/>
                  <a:pt x="0" y="142042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02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C4AB6B79-8534-4432-939B-BF9A38D9E4C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0BF389-E7EB-4B94-A18E-8697D0C63A47}"/>
              </a:ext>
            </a:extLst>
          </p:cNvPr>
          <p:cNvSpPr/>
          <p:nvPr/>
        </p:nvSpPr>
        <p:spPr>
          <a:xfrm>
            <a:off x="3744651" y="1309910"/>
            <a:ext cx="7852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Além disso, os scores também diminuíram...</a:t>
            </a:r>
            <a:endParaRPr lang="pt-BR" sz="2800" dirty="0"/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A57324A4-B70D-4ABF-8845-B08CB214FD76}"/>
              </a:ext>
            </a:extLst>
          </p:cNvPr>
          <p:cNvSpPr/>
          <p:nvPr/>
        </p:nvSpPr>
        <p:spPr>
          <a:xfrm>
            <a:off x="4486520" y="2379428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A6C4E1DA-2AE0-4BAE-AFDD-A72D4C57D5AC}"/>
              </a:ext>
            </a:extLst>
          </p:cNvPr>
          <p:cNvSpPr/>
          <p:nvPr/>
        </p:nvSpPr>
        <p:spPr>
          <a:xfrm>
            <a:off x="4840783" y="268959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5672C530-4A93-414F-A829-C82DA1AD3ABE}"/>
              </a:ext>
            </a:extLst>
          </p:cNvPr>
          <p:cNvCxnSpPr>
            <a:cxnSpLocks/>
          </p:cNvCxnSpPr>
          <p:nvPr/>
        </p:nvCxnSpPr>
        <p:spPr>
          <a:xfrm flipH="1">
            <a:off x="4361177" y="3032499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A10AA5D4-2CF9-4D54-97A6-71439260FBCD}"/>
              </a:ext>
            </a:extLst>
          </p:cNvPr>
          <p:cNvCxnSpPr>
            <a:cxnSpLocks/>
          </p:cNvCxnSpPr>
          <p:nvPr/>
        </p:nvCxnSpPr>
        <p:spPr>
          <a:xfrm>
            <a:off x="5889956" y="3050186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A911A6E6-457F-419E-B311-723B5C7EEE0B}"/>
              </a:ext>
            </a:extLst>
          </p:cNvPr>
          <p:cNvSpPr/>
          <p:nvPr/>
        </p:nvSpPr>
        <p:spPr>
          <a:xfrm>
            <a:off x="3897583" y="3595048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E97F4506-C29D-4031-BBBC-B0FFED77249C}"/>
              </a:ext>
            </a:extLst>
          </p:cNvPr>
          <p:cNvSpPr/>
          <p:nvPr/>
        </p:nvSpPr>
        <p:spPr>
          <a:xfrm>
            <a:off x="5617731" y="3588274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2F3758A7-11E6-4245-8111-D20A58153B20}"/>
              </a:ext>
            </a:extLst>
          </p:cNvPr>
          <p:cNvCxnSpPr>
            <a:cxnSpLocks/>
          </p:cNvCxnSpPr>
          <p:nvPr/>
        </p:nvCxnSpPr>
        <p:spPr>
          <a:xfrm flipH="1">
            <a:off x="5285936" y="4463286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6BE970D7-E203-4E80-B74C-D28CE50DF7B0}"/>
              </a:ext>
            </a:extLst>
          </p:cNvPr>
          <p:cNvCxnSpPr>
            <a:cxnSpLocks/>
          </p:cNvCxnSpPr>
          <p:nvPr/>
        </p:nvCxnSpPr>
        <p:spPr>
          <a:xfrm>
            <a:off x="6602345" y="4486871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01CF88F7-A7BA-47CE-8F7D-46B8A1CDA05E}"/>
              </a:ext>
            </a:extLst>
          </p:cNvPr>
          <p:cNvSpPr/>
          <p:nvPr/>
        </p:nvSpPr>
        <p:spPr>
          <a:xfrm>
            <a:off x="4744435" y="5020384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4.0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0471CA1-7F5A-40F1-A008-9899D6A86EF8}"/>
              </a:ext>
            </a:extLst>
          </p:cNvPr>
          <p:cNvSpPr/>
          <p:nvPr/>
        </p:nvSpPr>
        <p:spPr>
          <a:xfrm>
            <a:off x="5738910" y="410262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54CB36EA-BC21-4C19-9293-C98985735A2A}"/>
              </a:ext>
            </a:extLst>
          </p:cNvPr>
          <p:cNvSpPr/>
          <p:nvPr/>
        </p:nvSpPr>
        <p:spPr>
          <a:xfrm>
            <a:off x="6566782" y="5021969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EAB395AB-19F5-4908-9A73-A38D0973D5FE}"/>
              </a:ext>
            </a:extLst>
          </p:cNvPr>
          <p:cNvSpPr/>
          <p:nvPr/>
        </p:nvSpPr>
        <p:spPr>
          <a:xfrm>
            <a:off x="8420816" y="2380906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F1E11B94-5F42-4FD6-8E2C-4C38705BE268}"/>
              </a:ext>
            </a:extLst>
          </p:cNvPr>
          <p:cNvSpPr/>
          <p:nvPr/>
        </p:nvSpPr>
        <p:spPr>
          <a:xfrm>
            <a:off x="8775079" y="269107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BF81B4D6-7D91-474D-AECF-9433B21C56C5}"/>
              </a:ext>
            </a:extLst>
          </p:cNvPr>
          <p:cNvCxnSpPr>
            <a:cxnSpLocks/>
          </p:cNvCxnSpPr>
          <p:nvPr/>
        </p:nvCxnSpPr>
        <p:spPr>
          <a:xfrm flipH="1">
            <a:off x="8295473" y="3033977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de Seta Reta 125">
            <a:extLst>
              <a:ext uri="{FF2B5EF4-FFF2-40B4-BE49-F238E27FC236}">
                <a16:creationId xmlns:a16="http://schemas.microsoft.com/office/drawing/2014/main" id="{E12A0DC1-EC57-4870-A9B1-B2B2789B13B6}"/>
              </a:ext>
            </a:extLst>
          </p:cNvPr>
          <p:cNvCxnSpPr>
            <a:cxnSpLocks/>
          </p:cNvCxnSpPr>
          <p:nvPr/>
        </p:nvCxnSpPr>
        <p:spPr>
          <a:xfrm>
            <a:off x="9824252" y="3051664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F03B1132-B9C1-4F16-A521-7347FF4CDC11}"/>
              </a:ext>
            </a:extLst>
          </p:cNvPr>
          <p:cNvSpPr/>
          <p:nvPr/>
        </p:nvSpPr>
        <p:spPr>
          <a:xfrm>
            <a:off x="7831879" y="3596526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-3.25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338F5FCE-E8CF-4400-A3CE-9B7D5865DD7E}"/>
              </a:ext>
            </a:extLst>
          </p:cNvPr>
          <p:cNvSpPr/>
          <p:nvPr/>
        </p:nvSpPr>
        <p:spPr>
          <a:xfrm>
            <a:off x="9552027" y="3589752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71F8FF6A-8EEF-4A31-BE42-8C1C6070BE18}"/>
              </a:ext>
            </a:extLst>
          </p:cNvPr>
          <p:cNvCxnSpPr>
            <a:cxnSpLocks/>
          </p:cNvCxnSpPr>
          <p:nvPr/>
        </p:nvCxnSpPr>
        <p:spPr>
          <a:xfrm flipH="1">
            <a:off x="9220232" y="4464764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9C7E5E4E-06F5-41CC-937E-FB3046402796}"/>
              </a:ext>
            </a:extLst>
          </p:cNvPr>
          <p:cNvCxnSpPr>
            <a:cxnSpLocks/>
          </p:cNvCxnSpPr>
          <p:nvPr/>
        </p:nvCxnSpPr>
        <p:spPr>
          <a:xfrm>
            <a:off x="10536641" y="4488349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9B760EE1-A9F1-4C71-9FC5-0BA6280373AA}"/>
              </a:ext>
            </a:extLst>
          </p:cNvPr>
          <p:cNvSpPr/>
          <p:nvPr/>
        </p:nvSpPr>
        <p:spPr>
          <a:xfrm>
            <a:off x="8678731" y="5021862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2.67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A340A483-56B8-4B3B-9D3E-1D4963CD96C7}"/>
              </a:ext>
            </a:extLst>
          </p:cNvPr>
          <p:cNvSpPr/>
          <p:nvPr/>
        </p:nvSpPr>
        <p:spPr>
          <a:xfrm>
            <a:off x="9673206" y="4104107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50D4BF10-AE05-4557-93BF-65E5D299A8A9}"/>
              </a:ext>
            </a:extLst>
          </p:cNvPr>
          <p:cNvSpPr/>
          <p:nvPr/>
        </p:nvSpPr>
        <p:spPr>
          <a:xfrm>
            <a:off x="10501078" y="5023447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-2.75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B98749-0AA7-42CE-98E5-7CE01963D074}"/>
              </a:ext>
            </a:extLst>
          </p:cNvPr>
          <p:cNvSpPr/>
          <p:nvPr/>
        </p:nvSpPr>
        <p:spPr>
          <a:xfrm>
            <a:off x="4891312" y="1797156"/>
            <a:ext cx="1037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λ</a:t>
            </a:r>
            <a:r>
              <a:rPr lang="pt-BR" sz="3200" dirty="0">
                <a:latin typeface="Arvo" panose="02000000000000000000" pitchFamily="2" charset="0"/>
                <a:ea typeface="Microsoft YaHei UI" panose="020B0503020204020204" pitchFamily="34" charset="-122"/>
              </a:rPr>
              <a:t> = 0</a:t>
            </a:r>
            <a:endParaRPr lang="pt-BR" sz="3200" dirty="0">
              <a:latin typeface="Arvo" panose="02000000000000000000" pitchFamily="2" charset="0"/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E3009F0E-69DA-4CDB-A6FA-B7682D5BE9C7}"/>
              </a:ext>
            </a:extLst>
          </p:cNvPr>
          <p:cNvSpPr/>
          <p:nvPr/>
        </p:nvSpPr>
        <p:spPr>
          <a:xfrm>
            <a:off x="8865649" y="1797763"/>
            <a:ext cx="942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λ</a:t>
            </a:r>
            <a:r>
              <a:rPr lang="pt-BR" sz="3200" dirty="0">
                <a:latin typeface="Arvo" panose="02000000000000000000" pitchFamily="2" charset="0"/>
                <a:ea typeface="Microsoft YaHei UI" panose="020B0503020204020204" pitchFamily="34" charset="-122"/>
              </a:rPr>
              <a:t> = 1</a:t>
            </a:r>
            <a:endParaRPr lang="pt-BR" sz="3200" dirty="0"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/>
              <p:nvPr/>
            </p:nvSpPr>
            <p:spPr>
              <a:xfrm>
                <a:off x="7740356" y="5978961"/>
                <a:ext cx="5143881" cy="590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6" y="5978961"/>
                <a:ext cx="5143881" cy="59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1A78AB01-AEFC-4A6C-AB42-2098F8E1250E}"/>
              </a:ext>
            </a:extLst>
          </p:cNvPr>
          <p:cNvSpPr/>
          <p:nvPr/>
        </p:nvSpPr>
        <p:spPr>
          <a:xfrm>
            <a:off x="3971027" y="3930096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4E440B7A-72AA-4850-8B49-BFD20FBE8A1D}"/>
              </a:ext>
            </a:extLst>
          </p:cNvPr>
          <p:cNvSpPr/>
          <p:nvPr/>
        </p:nvSpPr>
        <p:spPr>
          <a:xfrm>
            <a:off x="4904701" y="5367235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2</a:t>
            </a:r>
            <a:endParaRPr lang="pt-BR" dirty="0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0FED4CA2-F9E2-490A-B267-AD1AEDFE6A88}"/>
              </a:ext>
            </a:extLst>
          </p:cNvPr>
          <p:cNvSpPr/>
          <p:nvPr/>
        </p:nvSpPr>
        <p:spPr>
          <a:xfrm>
            <a:off x="6679112" y="5354425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DDF3A077-B59A-403D-B293-E6C656564845}"/>
              </a:ext>
            </a:extLst>
          </p:cNvPr>
          <p:cNvSpPr/>
          <p:nvPr/>
        </p:nvSpPr>
        <p:spPr>
          <a:xfrm>
            <a:off x="7914204" y="393157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AECFAAE5-0B06-4E0D-A0D7-A4933827F3DA}"/>
              </a:ext>
            </a:extLst>
          </p:cNvPr>
          <p:cNvSpPr/>
          <p:nvPr/>
        </p:nvSpPr>
        <p:spPr>
          <a:xfrm>
            <a:off x="8847878" y="5368712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2</a:t>
            </a:r>
            <a:endParaRPr lang="pt-BR" dirty="0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9877DC07-B491-4457-8FC0-DEDDD5D09CF2}"/>
              </a:ext>
            </a:extLst>
          </p:cNvPr>
          <p:cNvSpPr/>
          <p:nvPr/>
        </p:nvSpPr>
        <p:spPr>
          <a:xfrm>
            <a:off x="10622289" y="5355902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604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98505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031986" y="4716099"/>
            <a:ext cx="455151" cy="288494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/>
              <p:nvPr/>
            </p:nvSpPr>
            <p:spPr>
              <a:xfrm>
                <a:off x="4598551" y="2707895"/>
                <a:ext cx="1997476" cy="622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1" y="2707895"/>
                <a:ext cx="1997476" cy="622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17427688-9286-47E9-AB1D-64CBEB3DFF88}"/>
                  </a:ext>
                </a:extLst>
              </p:cNvPr>
              <p:cNvSpPr txBox="1"/>
              <p:nvPr/>
            </p:nvSpPr>
            <p:spPr>
              <a:xfrm>
                <a:off x="7750770" y="2684555"/>
                <a:ext cx="1997476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17427688-9286-47E9-AB1D-64CBEB3DF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70" y="2684555"/>
                <a:ext cx="1997476" cy="66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C475A43-398A-4341-A9CC-FE1CF961ED14}"/>
                  </a:ext>
                </a:extLst>
              </p:cNvPr>
              <p:cNvSpPr txBox="1"/>
              <p:nvPr/>
            </p:nvSpPr>
            <p:spPr>
              <a:xfrm>
                <a:off x="4598551" y="3649882"/>
                <a:ext cx="1997476" cy="609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C475A43-398A-4341-A9CC-FE1CF961E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1" y="3649882"/>
                <a:ext cx="1997476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EBA35D4-6D8F-431A-95B3-DB08D4CB6164}"/>
                  </a:ext>
                </a:extLst>
              </p:cNvPr>
              <p:cNvSpPr txBox="1"/>
              <p:nvPr/>
            </p:nvSpPr>
            <p:spPr>
              <a:xfrm>
                <a:off x="7750770" y="3626542"/>
                <a:ext cx="1997476" cy="659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EBA35D4-6D8F-431A-95B3-DB08D4CB6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70" y="3626542"/>
                <a:ext cx="1997476" cy="659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A5533CD2-C7A0-46FF-8E78-EB9EC05994E8}"/>
              </a:ext>
            </a:extLst>
          </p:cNvPr>
          <p:cNvSpPr/>
          <p:nvPr/>
        </p:nvSpPr>
        <p:spPr>
          <a:xfrm>
            <a:off x="4866562" y="1988532"/>
            <a:ext cx="1478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Regressão</a:t>
            </a:r>
            <a:endParaRPr lang="pt-BR" sz="2000" dirty="0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C55B34AC-EF29-458D-AA5C-0430B757CE22}"/>
              </a:ext>
            </a:extLst>
          </p:cNvPr>
          <p:cNvSpPr/>
          <p:nvPr/>
        </p:nvSpPr>
        <p:spPr>
          <a:xfrm>
            <a:off x="7815552" y="1988532"/>
            <a:ext cx="1819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Classificação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EECDAD-FEA9-4E1A-BF1C-E89F5A1F6C8B}"/>
              </a:ext>
            </a:extLst>
          </p:cNvPr>
          <p:cNvSpPr/>
          <p:nvPr/>
        </p:nvSpPr>
        <p:spPr>
          <a:xfrm>
            <a:off x="4681466" y="4662993"/>
            <a:ext cx="1407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f(x)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7248537" y="4514538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58251" y="4569848"/>
              <a:ext cx="6495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f(x)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78988" y="4911288"/>
              <a:ext cx="9621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f(x)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8790166" y="4700532"/>
            <a:ext cx="96693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</a:t>
            </a:r>
            <a:endParaRPr lang="pt-BR" sz="2000" dirty="0"/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B293F971-A92A-470C-A84B-A1F9DFDAAE05}"/>
              </a:ext>
            </a:extLst>
          </p:cNvPr>
          <p:cNvGrpSpPr/>
          <p:nvPr/>
        </p:nvGrpSpPr>
        <p:grpSpPr>
          <a:xfrm>
            <a:off x="9699955" y="4753092"/>
            <a:ext cx="455151" cy="288494"/>
            <a:chOff x="6709809" y="4440043"/>
            <a:chExt cx="960495" cy="722195"/>
          </a:xfrm>
        </p:grpSpPr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082A1333-1348-48BC-B097-161D436C779C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D410F4DE-E9FA-431B-B429-25797EA8FDB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B234A437-B006-44FA-A76D-3949D0252D84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5A1D0414-9484-4691-A74E-AE95FC79CB4C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3026E7E4-4257-4EA1-B98B-00F4361B5C8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FC05E878-5A4A-4CED-BD7A-6188EB7D52BC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421B796-AF5A-441A-9207-85212818DD98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4C6B1341-93A4-48A0-BAA0-464867FEB566}"/>
                </a:ext>
              </a:extLst>
            </p:cNvPr>
            <p:cNvCxnSpPr>
              <a:cxnSpLocks/>
              <a:stCxn id="94" idx="0"/>
              <a:endCxn id="9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22B8B9D0-7732-48A0-81B1-0C09788AFA22}"/>
                </a:ext>
              </a:extLst>
            </p:cNvPr>
            <p:cNvCxnSpPr>
              <a:cxnSpLocks/>
              <a:stCxn id="93" idx="0"/>
              <a:endCxn id="9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867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</p:spTree>
    <p:extLst>
      <p:ext uri="{BB962C8B-B14F-4D97-AF65-F5344CB8AC3E}">
        <p14:creationId xmlns:p14="http://schemas.microsoft.com/office/powerpoint/2010/main" val="7630880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8DC991-6C7D-4638-8EA4-DB48D6E4CF0F}"/>
              </a:ext>
            </a:extLst>
          </p:cNvPr>
          <p:cNvSpPr/>
          <p:nvPr/>
        </p:nvSpPr>
        <p:spPr>
          <a:xfrm>
            <a:off x="3826065" y="3429000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E uma rápida revisão sobre as função logística:</a:t>
            </a:r>
            <a:endParaRPr lang="pt-BR" sz="2000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6723C2D-CBEC-4ADC-9EBE-3D8DD852190D}"/>
              </a:ext>
            </a:extLst>
          </p:cNvPr>
          <p:cNvGrpSpPr/>
          <p:nvPr/>
        </p:nvGrpSpPr>
        <p:grpSpPr>
          <a:xfrm>
            <a:off x="4100896" y="4127269"/>
            <a:ext cx="1718137" cy="770770"/>
            <a:chOff x="7676038" y="4540628"/>
            <a:chExt cx="1718137" cy="77077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2C165A7-A4EE-4045-ACEE-8038756E9B21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BB16B4A-0FBC-4606-82E2-6C5D79A7EF97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4658CF5-6E60-4872-8903-21ACD37668C2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948D145-78AA-4DCC-B763-1D7735A90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608A112-6506-4F3D-A0FD-113CD821F04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1764050-0DCA-4C84-AA8D-A7D75B7931D5}"/>
              </a:ext>
            </a:extLst>
          </p:cNvPr>
          <p:cNvSpPr/>
          <p:nvPr/>
        </p:nvSpPr>
        <p:spPr>
          <a:xfrm>
            <a:off x="5208235" y="5021735"/>
            <a:ext cx="267270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B788F8-9A71-4E9D-A0E5-F2D973653C32}"/>
              </a:ext>
            </a:extLst>
          </p:cNvPr>
          <p:cNvSpPr/>
          <p:nvPr/>
        </p:nvSpPr>
        <p:spPr>
          <a:xfrm>
            <a:off x="5597839" y="5487046"/>
            <a:ext cx="29138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Logaritmo da chance, </a:t>
            </a:r>
          </a:p>
          <a:p>
            <a:r>
              <a:rPr lang="pt-BR" sz="2000" dirty="0">
                <a:latin typeface="Arvo" panose="02000000000000000000" pitchFamily="2" charset="0"/>
              </a:rPr>
              <a:t>ou log-</a:t>
            </a:r>
            <a:r>
              <a:rPr lang="pt-BR" sz="2000" dirty="0" err="1">
                <a:latin typeface="Arvo" panose="02000000000000000000" pitchFamily="2" charset="0"/>
              </a:rPr>
              <a:t>odds</a:t>
            </a:r>
            <a:r>
              <a:rPr lang="pt-BR" sz="2000" dirty="0">
                <a:latin typeface="Arvo" panose="02000000000000000000" pitchFamily="2" charset="0"/>
              </a:rPr>
              <a:t>,</a:t>
            </a:r>
            <a:br>
              <a:rPr lang="pt-BR" sz="2000" dirty="0">
                <a:latin typeface="Arvo" panose="02000000000000000000" pitchFamily="2" charset="0"/>
              </a:rPr>
            </a:br>
            <a:r>
              <a:rPr lang="pt-BR" sz="2000" dirty="0">
                <a:latin typeface="Arvo" panose="02000000000000000000" pitchFamily="2" charset="0"/>
              </a:rPr>
              <a:t>ou </a:t>
            </a:r>
            <a:r>
              <a:rPr lang="pt-BR" sz="2000" dirty="0" err="1">
                <a:latin typeface="Arvo" panose="02000000000000000000" pitchFamily="2" charset="0"/>
              </a:rPr>
              <a:t>logit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4DBC522-3D59-4336-A6F0-05350CFEAC9B}"/>
              </a:ext>
            </a:extLst>
          </p:cNvPr>
          <p:cNvSpPr/>
          <p:nvPr/>
        </p:nvSpPr>
        <p:spPr>
          <a:xfrm>
            <a:off x="5659198" y="4297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x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784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8DC991-6C7D-4638-8EA4-DB48D6E4CF0F}"/>
              </a:ext>
            </a:extLst>
          </p:cNvPr>
          <p:cNvSpPr/>
          <p:nvPr/>
        </p:nvSpPr>
        <p:spPr>
          <a:xfrm>
            <a:off x="3826065" y="3429000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E uma rápida revisão sobre as função logística:</a:t>
            </a:r>
            <a:endParaRPr lang="pt-BR" sz="2000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6723C2D-CBEC-4ADC-9EBE-3D8DD852190D}"/>
              </a:ext>
            </a:extLst>
          </p:cNvPr>
          <p:cNvGrpSpPr/>
          <p:nvPr/>
        </p:nvGrpSpPr>
        <p:grpSpPr>
          <a:xfrm>
            <a:off x="4100896" y="4127269"/>
            <a:ext cx="1718137" cy="770770"/>
            <a:chOff x="7676038" y="4540628"/>
            <a:chExt cx="1718137" cy="77077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2C165A7-A4EE-4045-ACEE-8038756E9B21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BB16B4A-0FBC-4606-82E2-6C5D79A7EF97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4658CF5-6E60-4872-8903-21ACD37668C2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948D145-78AA-4DCC-B763-1D7735A90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608A112-6506-4F3D-A0FD-113CD821F04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1764050-0DCA-4C84-AA8D-A7D75B7931D5}"/>
              </a:ext>
            </a:extLst>
          </p:cNvPr>
          <p:cNvSpPr/>
          <p:nvPr/>
        </p:nvSpPr>
        <p:spPr>
          <a:xfrm>
            <a:off x="5208235" y="5021735"/>
            <a:ext cx="267270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B788F8-9A71-4E9D-A0E5-F2D973653C32}"/>
              </a:ext>
            </a:extLst>
          </p:cNvPr>
          <p:cNvSpPr/>
          <p:nvPr/>
        </p:nvSpPr>
        <p:spPr>
          <a:xfrm>
            <a:off x="5597839" y="5487046"/>
            <a:ext cx="2913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Logaritmo da chance, </a:t>
            </a:r>
          </a:p>
          <a:p>
            <a:r>
              <a:rPr lang="pt-BR" sz="2000" dirty="0">
                <a:latin typeface="Arvo" panose="02000000000000000000" pitchFamily="2" charset="0"/>
              </a:rPr>
              <a:t>ou log-</a:t>
            </a:r>
            <a:r>
              <a:rPr lang="pt-BR" sz="2000" dirty="0" err="1">
                <a:latin typeface="Arvo" panose="02000000000000000000" pitchFamily="2" charset="0"/>
              </a:rPr>
              <a:t>odds</a:t>
            </a:r>
            <a:r>
              <a:rPr lang="pt-BR" sz="2000" dirty="0">
                <a:latin typeface="Arvo" panose="02000000000000000000" pitchFamily="2" charset="0"/>
              </a:rPr>
              <a:t>,</a:t>
            </a:r>
            <a:br>
              <a:rPr lang="pt-BR" sz="2000" dirty="0">
                <a:latin typeface="Arvo" panose="02000000000000000000" pitchFamily="2" charset="0"/>
              </a:rPr>
            </a:br>
            <a:r>
              <a:rPr lang="pt-BR" sz="2000" dirty="0">
                <a:latin typeface="Arvo" panose="02000000000000000000" pitchFamily="2" charset="0"/>
              </a:rPr>
              <a:t>ou </a:t>
            </a:r>
            <a:r>
              <a:rPr lang="pt-BR" sz="2000" dirty="0" err="1">
                <a:latin typeface="Arvo" panose="02000000000000000000" pitchFamily="2" charset="0"/>
              </a:rPr>
              <a:t>logit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4DBC522-3D59-4336-A6F0-05350CFEAC9B}"/>
              </a:ext>
            </a:extLst>
          </p:cNvPr>
          <p:cNvSpPr/>
          <p:nvPr/>
        </p:nvSpPr>
        <p:spPr>
          <a:xfrm>
            <a:off x="5659198" y="4297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x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246D4EAD-3F80-4E09-AC1F-B0B760ED1A7E}"/>
              </a:ext>
            </a:extLst>
          </p:cNvPr>
          <p:cNvSpPr/>
          <p:nvPr/>
        </p:nvSpPr>
        <p:spPr>
          <a:xfrm>
            <a:off x="6241002" y="4303055"/>
            <a:ext cx="2032986" cy="536308"/>
          </a:xfrm>
          <a:custGeom>
            <a:avLst/>
            <a:gdLst>
              <a:gd name="connsiteX0" fmla="*/ 0 w 2032986"/>
              <a:gd name="connsiteY0" fmla="*/ 224557 h 536308"/>
              <a:gd name="connsiteX1" fmla="*/ 417250 w 2032986"/>
              <a:gd name="connsiteY1" fmla="*/ 11493 h 536308"/>
              <a:gd name="connsiteX2" fmla="*/ 1091953 w 2032986"/>
              <a:gd name="connsiteY2" fmla="*/ 535275 h 536308"/>
              <a:gd name="connsiteX3" fmla="*/ 1651247 w 2032986"/>
              <a:gd name="connsiteY3" fmla="*/ 144658 h 536308"/>
              <a:gd name="connsiteX4" fmla="*/ 2032986 w 2032986"/>
              <a:gd name="connsiteY4" fmla="*/ 109147 h 5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86" h="536308">
                <a:moveTo>
                  <a:pt x="0" y="224557"/>
                </a:moveTo>
                <a:cubicBezTo>
                  <a:pt x="117629" y="92132"/>
                  <a:pt x="235258" y="-40293"/>
                  <a:pt x="417250" y="11493"/>
                </a:cubicBezTo>
                <a:cubicBezTo>
                  <a:pt x="599242" y="63279"/>
                  <a:pt x="886287" y="513081"/>
                  <a:pt x="1091953" y="535275"/>
                </a:cubicBezTo>
                <a:cubicBezTo>
                  <a:pt x="1297619" y="557469"/>
                  <a:pt x="1494408" y="215679"/>
                  <a:pt x="1651247" y="144658"/>
                </a:cubicBezTo>
                <a:cubicBezTo>
                  <a:pt x="1808086" y="73637"/>
                  <a:pt x="1920536" y="91392"/>
                  <a:pt x="2032986" y="10914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EC7B61-05B9-4F55-ADAD-AAEE75D8788A}"/>
              </a:ext>
            </a:extLst>
          </p:cNvPr>
          <p:cNvSpPr/>
          <p:nvPr/>
        </p:nvSpPr>
        <p:spPr>
          <a:xfrm>
            <a:off x="6792141" y="4053228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inversa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3B33F99-3E55-4F74-9F4A-907C6B420C02}"/>
              </a:ext>
            </a:extLst>
          </p:cNvPr>
          <p:cNvSpPr/>
          <p:nvPr/>
        </p:nvSpPr>
        <p:spPr>
          <a:xfrm>
            <a:off x="8511714" y="4386543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AE54F5C-C422-43BA-8DB4-CFBE39EB3521}"/>
              </a:ext>
            </a:extLst>
          </p:cNvPr>
          <p:cNvSpPr/>
          <p:nvPr/>
        </p:nvSpPr>
        <p:spPr>
          <a:xfrm>
            <a:off x="9710736" y="41927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A72829ED-8263-4FE2-B671-3A1D71F7B035}"/>
              </a:ext>
            </a:extLst>
          </p:cNvPr>
          <p:cNvCxnSpPr>
            <a:cxnSpLocks/>
          </p:cNvCxnSpPr>
          <p:nvPr/>
        </p:nvCxnSpPr>
        <p:spPr>
          <a:xfrm>
            <a:off x="9407379" y="4575832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4B4FAD03-AB77-473C-AE04-DD5D679149B5}"/>
              </a:ext>
            </a:extLst>
          </p:cNvPr>
          <p:cNvSpPr/>
          <p:nvPr/>
        </p:nvSpPr>
        <p:spPr>
          <a:xfrm>
            <a:off x="9428131" y="45582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C49BDD-F19D-4CC6-BFC5-F3B6E38D815A}"/>
              </a:ext>
            </a:extLst>
          </p:cNvPr>
          <p:cNvSpPr/>
          <p:nvPr/>
        </p:nvSpPr>
        <p:spPr>
          <a:xfrm>
            <a:off x="9905423" y="4470031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D96D9131-6EF8-49CE-8647-B882E394F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528" y="1044314"/>
            <a:ext cx="3396759" cy="22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1BE9E01F-1074-4E6B-B6BD-C22C12A1D8CA}"/>
              </a:ext>
            </a:extLst>
          </p:cNvPr>
          <p:cNvSpPr/>
          <p:nvPr/>
        </p:nvSpPr>
        <p:spPr>
          <a:xfrm>
            <a:off x="9126087" y="5671664"/>
            <a:ext cx="2346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Função logística,</a:t>
            </a:r>
          </a:p>
          <a:p>
            <a:r>
              <a:rPr lang="pt-BR" sz="2000" dirty="0">
                <a:latin typeface="Arvo" panose="02000000000000000000" pitchFamily="2" charset="0"/>
              </a:rPr>
              <a:t>ou sigmoide</a:t>
            </a: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2DEC931F-3369-4D06-905A-F8F757075ECE}"/>
              </a:ext>
            </a:extLst>
          </p:cNvPr>
          <p:cNvSpPr/>
          <p:nvPr/>
        </p:nvSpPr>
        <p:spPr>
          <a:xfrm rot="20764826">
            <a:off x="9931915" y="5140156"/>
            <a:ext cx="45719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83F651E-6388-4011-A529-57285900E393}"/>
              </a:ext>
            </a:extLst>
          </p:cNvPr>
          <p:cNvSpPr/>
          <p:nvPr/>
        </p:nvSpPr>
        <p:spPr>
          <a:xfrm>
            <a:off x="9905423" y="317581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x</a:t>
            </a:r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F0259F5-5FB0-49F2-97F6-E573598432FB}"/>
              </a:ext>
            </a:extLst>
          </p:cNvPr>
          <p:cNvSpPr/>
          <p:nvPr/>
        </p:nvSpPr>
        <p:spPr>
          <a:xfrm>
            <a:off x="8028546" y="1945864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p(x) </a:t>
            </a:r>
          </a:p>
        </p:txBody>
      </p:sp>
    </p:spTree>
    <p:extLst>
      <p:ext uri="{BB962C8B-B14F-4D97-AF65-F5344CB8AC3E}">
        <p14:creationId xmlns:p14="http://schemas.microsoft.com/office/powerpoint/2010/main" val="20916098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9D424404-BFE0-40BD-8FE7-9AC2E714B193}"/>
              </a:ext>
            </a:extLst>
          </p:cNvPr>
          <p:cNvSpPr/>
          <p:nvPr/>
        </p:nvSpPr>
        <p:spPr>
          <a:xfrm>
            <a:off x="4315612" y="2418710"/>
            <a:ext cx="2630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resíduo = y – p(x)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135108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8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28724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129729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541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880FBF-FEC4-4950-B843-4861DD857BAA}"/>
                  </a:ext>
                </a:extLst>
              </p:cNvPr>
              <p:cNvSpPr txBox="1"/>
              <p:nvPr/>
            </p:nvSpPr>
            <p:spPr>
              <a:xfrm>
                <a:off x="5877236" y="5928366"/>
                <a:ext cx="3704943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880FBF-FEC4-4950-B843-4861DD85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236" y="5928366"/>
                <a:ext cx="3704943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4017A1A-1166-4830-93F6-557EE13591CA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814529F-5237-4285-8D0D-5EF1841A554D}"/>
                  </a:ext>
                </a:extLst>
              </p:cNvPr>
              <p:cNvSpPr txBox="1"/>
              <p:nvPr/>
            </p:nvSpPr>
            <p:spPr>
              <a:xfrm>
                <a:off x="3975492" y="3549513"/>
                <a:ext cx="5465407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814529F-5237-4285-8D0D-5EF1841A5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92" y="3549513"/>
                <a:ext cx="5465407" cy="373885"/>
              </a:xfrm>
              <a:prstGeom prst="rect">
                <a:avLst/>
              </a:prstGeom>
              <a:blipFill>
                <a:blip r:embed="rId4"/>
                <a:stretch>
                  <a:fillRect l="-1561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6AA72E8-8444-4E3F-B7AD-D586F212182B}"/>
                  </a:ext>
                </a:extLst>
              </p:cNvPr>
              <p:cNvSpPr txBox="1"/>
              <p:nvPr/>
            </p:nvSpPr>
            <p:spPr>
              <a:xfrm>
                <a:off x="3975492" y="4478693"/>
                <a:ext cx="5396734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6AA72E8-8444-4E3F-B7AD-D586F21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92" y="4478693"/>
                <a:ext cx="5396734" cy="373885"/>
              </a:xfrm>
              <a:prstGeom prst="rect">
                <a:avLst/>
              </a:prstGeom>
              <a:blipFill>
                <a:blip r:embed="rId5"/>
                <a:stretch>
                  <a:fillRect l="-1582" r="-113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7E416A83-9717-4F48-9143-ACE4A47080E9}"/>
                  </a:ext>
                </a:extLst>
              </p:cNvPr>
              <p:cNvSpPr txBox="1"/>
              <p:nvPr/>
            </p:nvSpPr>
            <p:spPr>
              <a:xfrm>
                <a:off x="3966003" y="2728749"/>
                <a:ext cx="5465407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7E416A83-9717-4F48-9143-ACE4A470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03" y="2728749"/>
                <a:ext cx="5465407" cy="373885"/>
              </a:xfrm>
              <a:prstGeom prst="rect">
                <a:avLst/>
              </a:prstGeom>
              <a:blipFill>
                <a:blip r:embed="rId6"/>
                <a:stretch>
                  <a:fillRect l="-1563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1641672-2E9D-4140-BC47-55D1401B47B9}"/>
                  </a:ext>
                </a:extLst>
              </p:cNvPr>
              <p:cNvSpPr/>
              <p:nvPr/>
            </p:nvSpPr>
            <p:spPr>
              <a:xfrm>
                <a:off x="4975778" y="5205806"/>
                <a:ext cx="959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1641672-2E9D-4140-BC47-55D1401B4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778" y="5205806"/>
                <a:ext cx="9596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8549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74732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640292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842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2A260E3D-C2BB-405F-BD9A-3F1EA981AAF3}"/>
              </a:ext>
            </a:extLst>
          </p:cNvPr>
          <p:cNvSpPr/>
          <p:nvPr/>
        </p:nvSpPr>
        <p:spPr>
          <a:xfrm flipV="1">
            <a:off x="7017204" y="2556017"/>
            <a:ext cx="785143" cy="1337210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/>
              <p:nvPr/>
            </p:nvSpPr>
            <p:spPr>
              <a:xfrm>
                <a:off x="4189511" y="3809015"/>
                <a:ext cx="4588172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−0.5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11" y="3809015"/>
                <a:ext cx="4588172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1673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63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7D4BF9-199C-434B-973A-3F63DB9FF6C4}"/>
              </a:ext>
            </a:extLst>
          </p:cNvPr>
          <p:cNvSpPr/>
          <p:nvPr/>
        </p:nvSpPr>
        <p:spPr>
          <a:xfrm>
            <a:off x="3727720" y="3633639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endParaRPr lang="pt-BR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E3B7D29-7353-4122-B5B5-C86F331825F3}"/>
              </a:ext>
            </a:extLst>
          </p:cNvPr>
          <p:cNvSpPr/>
          <p:nvPr/>
        </p:nvSpPr>
        <p:spPr>
          <a:xfrm>
            <a:off x="4891193" y="34335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F9BF1A5-F7B5-43A4-AA8C-367145360E47}"/>
              </a:ext>
            </a:extLst>
          </p:cNvPr>
          <p:cNvCxnSpPr>
            <a:cxnSpLocks/>
          </p:cNvCxnSpPr>
          <p:nvPr/>
        </p:nvCxnSpPr>
        <p:spPr>
          <a:xfrm>
            <a:off x="4653099" y="3798876"/>
            <a:ext cx="96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B9A750C-239F-4B05-9ACA-A691C830F229}"/>
              </a:ext>
            </a:extLst>
          </p:cNvPr>
          <p:cNvSpPr/>
          <p:nvPr/>
        </p:nvSpPr>
        <p:spPr>
          <a:xfrm>
            <a:off x="4608588" y="37990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04C24B-FE82-4F9E-AAE4-F2A08340CA73}"/>
              </a:ext>
            </a:extLst>
          </p:cNvPr>
          <p:cNvSpPr/>
          <p:nvPr/>
        </p:nvSpPr>
        <p:spPr>
          <a:xfrm>
            <a:off x="5085880" y="3781853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vo" panose="02000000000000000000" pitchFamily="2" charset="0"/>
              </a:rPr>
              <a:t>-(-0.6)</a:t>
            </a:r>
            <a:endParaRPr lang="pt-BR" sz="12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76784EE-ECEC-48B6-A89A-CBE0227F7770}"/>
              </a:ext>
            </a:extLst>
          </p:cNvPr>
          <p:cNvSpPr/>
          <p:nvPr/>
        </p:nvSpPr>
        <p:spPr>
          <a:xfrm>
            <a:off x="5700042" y="3617363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0.354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563205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7D4BF9-199C-434B-973A-3F63DB9FF6C4}"/>
              </a:ext>
            </a:extLst>
          </p:cNvPr>
          <p:cNvSpPr/>
          <p:nvPr/>
        </p:nvSpPr>
        <p:spPr>
          <a:xfrm>
            <a:off x="3727720" y="3633639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endParaRPr lang="pt-BR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E3B7D29-7353-4122-B5B5-C86F331825F3}"/>
              </a:ext>
            </a:extLst>
          </p:cNvPr>
          <p:cNvSpPr/>
          <p:nvPr/>
        </p:nvSpPr>
        <p:spPr>
          <a:xfrm>
            <a:off x="4891193" y="34335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F9BF1A5-F7B5-43A4-AA8C-367145360E47}"/>
              </a:ext>
            </a:extLst>
          </p:cNvPr>
          <p:cNvCxnSpPr>
            <a:cxnSpLocks/>
          </p:cNvCxnSpPr>
          <p:nvPr/>
        </p:nvCxnSpPr>
        <p:spPr>
          <a:xfrm>
            <a:off x="4653099" y="3798876"/>
            <a:ext cx="96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B9A750C-239F-4B05-9ACA-A691C830F229}"/>
              </a:ext>
            </a:extLst>
          </p:cNvPr>
          <p:cNvSpPr/>
          <p:nvPr/>
        </p:nvSpPr>
        <p:spPr>
          <a:xfrm>
            <a:off x="4608588" y="37990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04C24B-FE82-4F9E-AAE4-F2A08340CA73}"/>
              </a:ext>
            </a:extLst>
          </p:cNvPr>
          <p:cNvSpPr/>
          <p:nvPr/>
        </p:nvSpPr>
        <p:spPr>
          <a:xfrm>
            <a:off x="5085880" y="3781853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vo" panose="02000000000000000000" pitchFamily="2" charset="0"/>
              </a:rPr>
              <a:t>-(-0.6)</a:t>
            </a:r>
            <a:endParaRPr lang="pt-BR" sz="12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76784EE-ECEC-48B6-A89A-CBE0227F7770}"/>
              </a:ext>
            </a:extLst>
          </p:cNvPr>
          <p:cNvSpPr/>
          <p:nvPr/>
        </p:nvSpPr>
        <p:spPr>
          <a:xfrm>
            <a:off x="5700042" y="3617363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0.354</a:t>
            </a:r>
            <a:endParaRPr lang="pt-BR" sz="2000" dirty="0"/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0BBD4F72-7845-419C-BD61-DE81BCF00A6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A6E1B48C-752A-42B7-8E6F-4EF1DCE37DE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350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0888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2A260E3D-C2BB-405F-BD9A-3F1EA981AAF3}"/>
              </a:ext>
            </a:extLst>
          </p:cNvPr>
          <p:cNvSpPr/>
          <p:nvPr/>
        </p:nvSpPr>
        <p:spPr>
          <a:xfrm flipV="1">
            <a:off x="6960280" y="3869110"/>
            <a:ext cx="2463817" cy="1148981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/>
              <p:nvPr/>
            </p:nvSpPr>
            <p:spPr>
              <a:xfrm>
                <a:off x="3996107" y="4677561"/>
                <a:ext cx="6204336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0.5+0.5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07" y="4677561"/>
                <a:ext cx="6204336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8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8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DB94941B-2364-485F-BC08-9EA7D78C77F5}"/>
              </a:ext>
            </a:extLst>
          </p:cNvPr>
          <p:cNvSpPr/>
          <p:nvPr/>
        </p:nvSpPr>
        <p:spPr>
          <a:xfrm flipV="1">
            <a:off x="6928606" y="3152996"/>
            <a:ext cx="2467725" cy="1848827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88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5010763"/>
            <a:ext cx="0" cy="3103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0888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p(8)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p(8)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p(12)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p(12)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1894313-0DA2-48F2-A52F-F16F2EDDE4F2}"/>
              </a:ext>
            </a:extLst>
          </p:cNvPr>
          <p:cNvGrpSpPr/>
          <p:nvPr/>
        </p:nvGrpSpPr>
        <p:grpSpPr>
          <a:xfrm>
            <a:off x="3644001" y="4025277"/>
            <a:ext cx="1718137" cy="769441"/>
            <a:chOff x="7676038" y="4540628"/>
            <a:chExt cx="1718137" cy="769441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54FC6204-B114-4612-88C9-FFE26C6749E5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D6110E4-BC86-481A-AC40-D6CC36DC1CFF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4FEA89E-3EB5-4C68-AB21-D111D935DEBD}"/>
                </a:ext>
              </a:extLst>
            </p:cNvPr>
            <p:cNvSpPr/>
            <p:nvPr/>
          </p:nvSpPr>
          <p:spPr>
            <a:xfrm>
              <a:off x="8387227" y="4560970"/>
              <a:ext cx="84189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16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9C2C88C-5875-4F85-A573-56836C55E16C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574F3A5B-3B7A-440B-B3F5-F71E24BBC0FF}"/>
                </a:ext>
              </a:extLst>
            </p:cNvPr>
            <p:cNvSpPr/>
            <p:nvPr/>
          </p:nvSpPr>
          <p:spPr>
            <a:xfrm>
              <a:off x="8261232" y="491128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1 - p(</a:t>
              </a:r>
              <a:r>
                <a:rPr lang="pt-BR" dirty="0">
                  <a:solidFill>
                    <a:srgbClr val="FF0000"/>
                  </a:solidFill>
                  <a:latin typeface="Arvo" panose="02000000000000000000" pitchFamily="2" charset="0"/>
                </a:rPr>
                <a:t>16</a:t>
              </a:r>
              <a:r>
                <a:rPr lang="pt-BR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AC0EFC3-5CC6-4E28-BA82-80226AA2EF59}"/>
              </a:ext>
            </a:extLst>
          </p:cNvPr>
          <p:cNvSpPr/>
          <p:nvPr/>
        </p:nvSpPr>
        <p:spPr>
          <a:xfrm>
            <a:off x="5193020" y="4165731"/>
            <a:ext cx="20842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CA8B0318-3C87-43D8-8C2F-049CDCF36C61}"/>
              </a:ext>
            </a:extLst>
          </p:cNvPr>
          <p:cNvSpPr/>
          <p:nvPr/>
        </p:nvSpPr>
        <p:spPr>
          <a:xfrm flipV="1">
            <a:off x="7219861" y="4445729"/>
            <a:ext cx="813319" cy="565034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359A1C8-062B-4888-80B4-0DBBF311D639}"/>
                  </a:ext>
                </a:extLst>
              </p:cNvPr>
              <p:cNvSpPr txBox="1"/>
              <p:nvPr/>
            </p:nvSpPr>
            <p:spPr>
              <a:xfrm>
                <a:off x="4420344" y="4926551"/>
                <a:ext cx="4588172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−0.5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359A1C8-062B-4888-80B4-0DBBF311D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44" y="4926551"/>
                <a:ext cx="4588172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7451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71099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p(8)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p(8)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232467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×2 = 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p(12)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p(12)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232467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×2 = 0.6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AC0EFC3-5CC6-4E28-BA82-80226AA2EF59}"/>
              </a:ext>
            </a:extLst>
          </p:cNvPr>
          <p:cNvSpPr/>
          <p:nvPr/>
        </p:nvSpPr>
        <p:spPr>
          <a:xfrm>
            <a:off x="5193020" y="4165731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ED4C9101-D518-4CA4-9D9D-06E10D97DBBA}"/>
              </a:ext>
            </a:extLst>
          </p:cNvPr>
          <p:cNvGrpSpPr/>
          <p:nvPr/>
        </p:nvGrpSpPr>
        <p:grpSpPr>
          <a:xfrm>
            <a:off x="3644001" y="4025277"/>
            <a:ext cx="1718137" cy="769441"/>
            <a:chOff x="7676038" y="4540628"/>
            <a:chExt cx="1718137" cy="769441"/>
          </a:xfrm>
        </p:grpSpPr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5E485709-E5F5-473E-81FE-60581C4F88A6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AF00C961-6503-4587-894C-E5FED65D2E7A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A0DA4D31-CEF6-417A-B884-ABC52ED1F4DC}"/>
                </a:ext>
              </a:extLst>
            </p:cNvPr>
            <p:cNvSpPr/>
            <p:nvPr/>
          </p:nvSpPr>
          <p:spPr>
            <a:xfrm>
              <a:off x="8387227" y="4560970"/>
              <a:ext cx="84189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p(16) </a:t>
              </a:r>
            </a:p>
          </p:txBody>
        </p: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0BD7E9A5-877F-4263-BB47-A603700FB7EB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0603BD3E-3770-4CAF-8038-ECFE661FBF43}"/>
                </a:ext>
              </a:extLst>
            </p:cNvPr>
            <p:cNvSpPr/>
            <p:nvPr/>
          </p:nvSpPr>
          <p:spPr>
            <a:xfrm>
              <a:off x="8261232" y="491128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1 - p(16)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8661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 flipV="1">
            <a:off x="1207363" y="4390424"/>
            <a:ext cx="852937" cy="80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986437"/>
            <a:ext cx="0" cy="35390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8"/>
            <a:ext cx="0" cy="30374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7"/>
            <a:ext cx="0" cy="317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942887" cy="769441"/>
            <a:chOff x="7676038" y="4540628"/>
            <a:chExt cx="942887" cy="769441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9428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 = 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8473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sz="4400" dirty="0"/>
            </a:p>
          </p:txBody>
        </p:sp>
      </p:grpSp>
      <p:sp>
        <p:nvSpPr>
          <p:cNvPr id="78" name="Retângulo 77">
            <a:extLst>
              <a:ext uri="{FF2B5EF4-FFF2-40B4-BE49-F238E27FC236}">
                <a16:creationId xmlns:a16="http://schemas.microsoft.com/office/drawing/2014/main" id="{3E4FE105-56D2-40E4-B4E8-33A839684219}"/>
              </a:ext>
            </a:extLst>
          </p:cNvPr>
          <p:cNvSpPr/>
          <p:nvPr/>
        </p:nvSpPr>
        <p:spPr>
          <a:xfrm>
            <a:off x="3661959" y="2889970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p(8)  =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45849D1A-CD4E-444B-B190-A80346E915FD}"/>
              </a:ext>
            </a:extLst>
          </p:cNvPr>
          <p:cNvSpPr/>
          <p:nvPr/>
        </p:nvSpPr>
        <p:spPr>
          <a:xfrm>
            <a:off x="3653064" y="3548532"/>
            <a:ext cx="994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p(12) =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5E485709-E5F5-473E-81FE-60581C4F88A6}"/>
              </a:ext>
            </a:extLst>
          </p:cNvPr>
          <p:cNvSpPr/>
          <p:nvPr/>
        </p:nvSpPr>
        <p:spPr>
          <a:xfrm>
            <a:off x="3644001" y="4177368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p(16) = 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7BE0E5A-39CE-4846-90FA-43B1D94D9A95}"/>
              </a:ext>
            </a:extLst>
          </p:cNvPr>
          <p:cNvGrpSpPr/>
          <p:nvPr/>
        </p:nvGrpSpPr>
        <p:grpSpPr>
          <a:xfrm>
            <a:off x="4502826" y="1982454"/>
            <a:ext cx="1110799" cy="765575"/>
            <a:chOff x="4608588" y="3433584"/>
            <a:chExt cx="1110799" cy="765575"/>
          </a:xfrm>
        </p:grpSpPr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D9CECEE2-0520-4474-B056-DED4F38B835F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A83A5F0-1FF4-40B2-8D99-717840AA289A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EB271920-1546-4BF1-AA76-2E910F3B5968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B45F22FA-CB1A-48A0-BB25-2D3CE1908C14}"/>
                </a:ext>
              </a:extLst>
            </p:cNvPr>
            <p:cNvSpPr/>
            <p:nvPr/>
          </p:nvSpPr>
          <p:spPr>
            <a:xfrm>
              <a:off x="5085880" y="3781853"/>
              <a:ext cx="633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-(-0.6)</a:t>
              </a:r>
              <a:endParaRPr lang="pt-BR" sz="12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F5B4A0A9-EBFD-4699-97F3-CCA4D2B71566}"/>
              </a:ext>
            </a:extLst>
          </p:cNvPr>
          <p:cNvGrpSpPr/>
          <p:nvPr/>
        </p:nvGrpSpPr>
        <p:grpSpPr>
          <a:xfrm>
            <a:off x="4503097" y="4037701"/>
            <a:ext cx="1110799" cy="765575"/>
            <a:chOff x="4608588" y="3433584"/>
            <a:chExt cx="1110799" cy="765575"/>
          </a:xfrm>
        </p:grpSpPr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F3AA2DCB-B97B-4953-8E6E-41816967E34E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BCE90F22-D6D1-459C-A293-331E8FC25C71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C21DE6D0-E830-4D33-AB04-90075B1FAD0D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12E9A8B9-7A87-41DE-BEED-47DC35968CC9}"/>
                </a:ext>
              </a:extLst>
            </p:cNvPr>
            <p:cNvSpPr/>
            <p:nvPr/>
          </p:nvSpPr>
          <p:spPr>
            <a:xfrm>
              <a:off x="5085880" y="3781853"/>
              <a:ext cx="633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-(-0.6)</a:t>
              </a:r>
              <a:endParaRPr lang="pt-BR" sz="1200" dirty="0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6B60372B-C87A-4D3D-975D-8D3BBB756BB2}"/>
              </a:ext>
            </a:extLst>
          </p:cNvPr>
          <p:cNvGrpSpPr/>
          <p:nvPr/>
        </p:nvGrpSpPr>
        <p:grpSpPr>
          <a:xfrm>
            <a:off x="4502826" y="2748015"/>
            <a:ext cx="1054694" cy="765575"/>
            <a:chOff x="4608588" y="3433584"/>
            <a:chExt cx="1054694" cy="765575"/>
          </a:xfrm>
        </p:grpSpPr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6E360C82-3F9B-4289-B86B-351E5FC0B6DD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872B1CF5-37D1-4CF1-A454-93BE69449EDD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EBD48E3D-1F5F-4053-A3E8-9081671534B0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FD6484A8-2AC3-4A3F-A9A7-77819276479E}"/>
                </a:ext>
              </a:extLst>
            </p:cNvPr>
            <p:cNvSpPr/>
            <p:nvPr/>
          </p:nvSpPr>
          <p:spPr>
            <a:xfrm>
              <a:off x="5085880" y="3781853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-(0.6)</a:t>
              </a:r>
              <a:endParaRPr lang="pt-BR" sz="1200" dirty="0"/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5170F1A-CD39-4EA0-B72B-BCCCF4E85393}"/>
              </a:ext>
            </a:extLst>
          </p:cNvPr>
          <p:cNvGrpSpPr/>
          <p:nvPr/>
        </p:nvGrpSpPr>
        <p:grpSpPr>
          <a:xfrm>
            <a:off x="4504301" y="3395484"/>
            <a:ext cx="1054694" cy="765575"/>
            <a:chOff x="4608588" y="3433584"/>
            <a:chExt cx="1054694" cy="765575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8FC310B3-178D-4BEB-9CA5-84A02DDB70D5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7C1CD20E-1A79-4321-94B2-C300E63220D5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018B0CE6-6205-4CE4-A3F8-E5303FAD8643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58E3E628-DF45-4070-AF1D-21021152B9BA}"/>
                </a:ext>
              </a:extLst>
            </p:cNvPr>
            <p:cNvSpPr/>
            <p:nvPr/>
          </p:nvSpPr>
          <p:spPr>
            <a:xfrm>
              <a:off x="5085880" y="3781853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-(0.6)</a:t>
              </a:r>
              <a:endParaRPr lang="pt-BR" sz="1200"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6DDEC136-6FF4-4169-B306-7BBC1D76539F}"/>
              </a:ext>
            </a:extLst>
          </p:cNvPr>
          <p:cNvSpPr/>
          <p:nvPr/>
        </p:nvSpPr>
        <p:spPr>
          <a:xfrm>
            <a:off x="5569829" y="2161256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</a:t>
            </a:r>
            <a:endParaRPr lang="pt-BR" sz="2000" dirty="0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B1B9FE01-A76D-4455-8FFC-75141683B9CB}"/>
              </a:ext>
            </a:extLst>
          </p:cNvPr>
          <p:cNvSpPr/>
          <p:nvPr/>
        </p:nvSpPr>
        <p:spPr>
          <a:xfrm>
            <a:off x="5571307" y="4186843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</a:t>
            </a:r>
            <a:endParaRPr lang="pt-BR" sz="2000" dirty="0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7BAF5512-43F5-47A4-A9F4-F14B970C9A92}"/>
              </a:ext>
            </a:extLst>
          </p:cNvPr>
          <p:cNvSpPr/>
          <p:nvPr/>
        </p:nvSpPr>
        <p:spPr>
          <a:xfrm>
            <a:off x="5571309" y="2881830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0.65</a:t>
            </a:r>
            <a:endParaRPr lang="pt-BR" sz="2000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EC9DE8CB-9DB9-4F08-8B28-BF4775A960AC}"/>
              </a:ext>
            </a:extLst>
          </p:cNvPr>
          <p:cNvSpPr/>
          <p:nvPr/>
        </p:nvSpPr>
        <p:spPr>
          <a:xfrm>
            <a:off x="5571306" y="3538778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0.65</a:t>
            </a:r>
            <a:endParaRPr lang="pt-BR" sz="2000" dirty="0"/>
          </a:p>
        </p:txBody>
      </p: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5B96AEFE-14D5-439E-8F59-29F419A63B02}"/>
              </a:ext>
            </a:extLst>
          </p:cNvPr>
          <p:cNvCxnSpPr>
            <a:cxnSpLocks/>
          </p:cNvCxnSpPr>
          <p:nvPr/>
        </p:nvCxnSpPr>
        <p:spPr>
          <a:xfrm>
            <a:off x="2060300" y="4987917"/>
            <a:ext cx="8538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544890F3-CDB7-48ED-92F5-92DB3B915A57}"/>
              </a:ext>
            </a:extLst>
          </p:cNvPr>
          <p:cNvGrpSpPr/>
          <p:nvPr/>
        </p:nvGrpSpPr>
        <p:grpSpPr>
          <a:xfrm>
            <a:off x="7335028" y="193141"/>
            <a:ext cx="960495" cy="722195"/>
            <a:chOff x="6709809" y="4440043"/>
            <a:chExt cx="960495" cy="722195"/>
          </a:xfrm>
        </p:grpSpPr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305CE5B0-9C99-48E0-8E74-7182F015FFA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EFAE6423-77A2-4753-8CC4-5AE89BBC664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5" name="Retângulo: Cantos Arredondados 134">
              <a:extLst>
                <a:ext uri="{FF2B5EF4-FFF2-40B4-BE49-F238E27FC236}">
                  <a16:creationId xmlns:a16="http://schemas.microsoft.com/office/drawing/2014/main" id="{CD8FCE46-09CF-4A6B-9DD0-F0A18D536A5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0F4E61A-C4EE-4DB5-A966-49AC754DCA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7" name="Retângulo: Cantos Arredondados 136">
              <a:extLst>
                <a:ext uri="{FF2B5EF4-FFF2-40B4-BE49-F238E27FC236}">
                  <a16:creationId xmlns:a16="http://schemas.microsoft.com/office/drawing/2014/main" id="{FD653C68-5BDB-48C8-BCA8-729BB907AFF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53310307-3BC0-4036-9237-4820CAAC149F}"/>
                </a:ext>
              </a:extLst>
            </p:cNvPr>
            <p:cNvCxnSpPr>
              <a:cxnSpLocks/>
              <a:stCxn id="134" idx="0"/>
              <a:endCxn id="13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E5302882-100E-48F1-A6CF-8ACF7D6F2B85}"/>
                </a:ext>
              </a:extLst>
            </p:cNvPr>
            <p:cNvCxnSpPr>
              <a:cxnSpLocks/>
              <a:stCxn id="135" idx="0"/>
              <a:endCxn id="13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7D1B027C-FD9E-4922-AFD5-62F319A3623F}"/>
                </a:ext>
              </a:extLst>
            </p:cNvPr>
            <p:cNvCxnSpPr>
              <a:cxnSpLocks/>
              <a:stCxn id="137" idx="0"/>
              <a:endCxn id="13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3F83ECED-A422-4EB5-8790-32FA41F70E2E}"/>
                </a:ext>
              </a:extLst>
            </p:cNvPr>
            <p:cNvCxnSpPr>
              <a:cxnSpLocks/>
              <a:stCxn id="136" idx="0"/>
              <a:endCxn id="13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593C0071-489B-417F-8DBF-7656D5EE3DC7}"/>
              </a:ext>
            </a:extLst>
          </p:cNvPr>
          <p:cNvSpPr/>
          <p:nvPr/>
        </p:nvSpPr>
        <p:spPr>
          <a:xfrm>
            <a:off x="6039936" y="222453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36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2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867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C762D37-0D51-4EA6-B643-5DDA0C3047C9}"/>
              </a:ext>
            </a:extLst>
          </p:cNvPr>
          <p:cNvSpPr/>
          <p:nvPr/>
        </p:nvSpPr>
        <p:spPr>
          <a:xfrm>
            <a:off x="7084381" y="3391270"/>
            <a:ext cx="807868" cy="1802167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ABCD13-0422-4282-ABC1-211B22A2322C}"/>
              </a:ext>
            </a:extLst>
          </p:cNvPr>
          <p:cNvSpPr/>
          <p:nvPr/>
        </p:nvSpPr>
        <p:spPr>
          <a:xfrm>
            <a:off x="6948964" y="5248371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“Learning Rate”</a:t>
            </a:r>
            <a:endParaRPr lang="pt-BR" sz="3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9247A91-4940-45C1-AD45-84C4551A0EE2}"/>
              </a:ext>
            </a:extLst>
          </p:cNvPr>
          <p:cNvSpPr/>
          <p:nvPr/>
        </p:nvSpPr>
        <p:spPr>
          <a:xfrm>
            <a:off x="9241654" y="3409025"/>
            <a:ext cx="275586" cy="1766657"/>
          </a:xfrm>
          <a:custGeom>
            <a:avLst/>
            <a:gdLst>
              <a:gd name="connsiteX0" fmla="*/ 257453 w 275586"/>
              <a:gd name="connsiteY0" fmla="*/ 0 h 1766657"/>
              <a:gd name="connsiteX1" fmla="*/ 248575 w 275586"/>
              <a:gd name="connsiteY1" fmla="*/ 976544 h 1766657"/>
              <a:gd name="connsiteX2" fmla="*/ 0 w 275586"/>
              <a:gd name="connsiteY2" fmla="*/ 1766657 h 17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86" h="1766657">
                <a:moveTo>
                  <a:pt x="257453" y="0"/>
                </a:moveTo>
                <a:cubicBezTo>
                  <a:pt x="274468" y="341050"/>
                  <a:pt x="291484" y="682101"/>
                  <a:pt x="248575" y="976544"/>
                </a:cubicBezTo>
                <a:cubicBezTo>
                  <a:pt x="205666" y="1270987"/>
                  <a:pt x="102833" y="1518822"/>
                  <a:pt x="0" y="1766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A20ED63-04DE-4A01-9360-7AC1B2AA2A81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F6536EA-3E27-455A-B1AD-0BC135E8B5FF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64F1CAEF-C07F-462A-A7C4-8F05F09D8D1B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7E6C2BE7-6849-4F43-82D1-FEF2E6DEDAEA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544D1484-2A17-43B4-BBE3-033F78E23269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1B3B2CB4-08CB-484A-9E25-48BF68A92F59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AA31211-96AC-416F-AE70-2E4C23CF9885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8E8C0348-29F6-4526-8130-79E104199245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D884C54C-839C-49FB-8764-C7624182FC56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15203F7-7981-49B4-AF6D-94D18A76E280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FCAE1E9-0504-4D9E-9567-A8734B98E3DC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5E6B27A7-7BB6-42B6-AC72-CC2362BD04D3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8ED0FAC-9D75-4705-96CE-A9180835B8C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9050CDB-9FC5-469B-BB04-15A2F740EFD4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CFCB5B3-058F-4580-8D7E-7C0BB6D2C035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8B66480-54DA-4D33-97F9-0EF2D604E10E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2FDB8EED-049A-4D5E-8F5C-16FD46EDA6C6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EFB44DFF-BCEE-4C5D-B4A7-020CF4DD7E0D}"/>
              </a:ext>
            </a:extLst>
          </p:cNvPr>
          <p:cNvCxnSpPr>
            <a:cxnSpLocks/>
          </p:cNvCxnSpPr>
          <p:nvPr/>
        </p:nvCxnSpPr>
        <p:spPr>
          <a:xfrm>
            <a:off x="1695635" y="4129729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1A3C63E-750E-48EC-98CC-8726CC87B4C5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98290EE6-15C5-424E-974B-245ED4ECD6F1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D9426EDD-645D-405A-A575-CEEBD095BA2E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>
            <a:extLst>
              <a:ext uri="{FF2B5EF4-FFF2-40B4-BE49-F238E27FC236}">
                <a16:creationId xmlns:a16="http://schemas.microsoft.com/office/drawing/2014/main" id="{D58A63B4-6173-41AE-ABC6-705CAF696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100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75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6204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167022" y="2595315"/>
            <a:ext cx="1688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48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4800" dirty="0">
              <a:latin typeface="Arvo" panose="02000000000000000000" pitchFamily="2" charset="0"/>
            </a:endParaRP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653289" y="2595315"/>
            <a:ext cx="1688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48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4800" dirty="0">
              <a:latin typeface="Arvo" panose="02000000000000000000" pitchFamily="2" charset="0"/>
            </a:endParaRPr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C762D37-0D51-4EA6-B643-5DDA0C3047C9}"/>
              </a:ext>
            </a:extLst>
          </p:cNvPr>
          <p:cNvSpPr/>
          <p:nvPr/>
        </p:nvSpPr>
        <p:spPr>
          <a:xfrm>
            <a:off x="7084381" y="3391270"/>
            <a:ext cx="807868" cy="1802167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ABCD13-0422-4282-ABC1-211B22A2322C}"/>
              </a:ext>
            </a:extLst>
          </p:cNvPr>
          <p:cNvSpPr/>
          <p:nvPr/>
        </p:nvSpPr>
        <p:spPr>
          <a:xfrm>
            <a:off x="6948964" y="5248371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“Learning Rate”</a:t>
            </a:r>
            <a:endParaRPr lang="pt-BR" sz="3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9247A91-4940-45C1-AD45-84C4551A0EE2}"/>
              </a:ext>
            </a:extLst>
          </p:cNvPr>
          <p:cNvSpPr/>
          <p:nvPr/>
        </p:nvSpPr>
        <p:spPr>
          <a:xfrm>
            <a:off x="9241654" y="3409025"/>
            <a:ext cx="275586" cy="1766657"/>
          </a:xfrm>
          <a:custGeom>
            <a:avLst/>
            <a:gdLst>
              <a:gd name="connsiteX0" fmla="*/ 257453 w 275586"/>
              <a:gd name="connsiteY0" fmla="*/ 0 h 1766657"/>
              <a:gd name="connsiteX1" fmla="*/ 248575 w 275586"/>
              <a:gd name="connsiteY1" fmla="*/ 976544 h 1766657"/>
              <a:gd name="connsiteX2" fmla="*/ 0 w 275586"/>
              <a:gd name="connsiteY2" fmla="*/ 1766657 h 17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86" h="1766657">
                <a:moveTo>
                  <a:pt x="257453" y="0"/>
                </a:moveTo>
                <a:cubicBezTo>
                  <a:pt x="274468" y="341050"/>
                  <a:pt x="291484" y="682101"/>
                  <a:pt x="248575" y="976544"/>
                </a:cubicBezTo>
                <a:cubicBezTo>
                  <a:pt x="205666" y="1270987"/>
                  <a:pt x="102833" y="1518822"/>
                  <a:pt x="0" y="1766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D4C6CD6-8ED4-4E52-AC45-DEA2D65D312C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1B42528D-6FFE-40E9-BF0B-D11CCB17844D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3A2A2802-8144-4BE0-A507-1F24B4DC4E11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CC92518-9389-403C-B030-8E868C8C1B82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21FB1950-638F-46F0-A1B8-182C25F48990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C79F51C-757B-459F-936F-F40361BF575B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2EC27E0-1D16-49CB-B186-6861CEFBB8FD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AB6A2A94-E7B0-43C8-A3FC-A99F8708386A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94BC30FD-4694-4039-9C19-052ED0AEE73F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27A6BD1-FD0E-4718-AD0A-25BCE9553282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8B35AE9-0982-458D-9D4F-4B4A4FB8403C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F74DC2B-D4AE-4B6F-BDB0-E122A3377218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44F12FC-EE20-44A3-A8BC-EA28C9ACBA8E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E026CF1-332B-4087-B282-92BD5445300E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12FB231-AD1B-46AF-BD26-88C581C313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9620B3-F916-4B99-BDB8-2C61190DB54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C809C317-1209-43F6-BB78-E2A1AB9B81C7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DFF6FFA-C300-4C38-9B6D-7C0882626020}"/>
              </a:ext>
            </a:extLst>
          </p:cNvPr>
          <p:cNvCxnSpPr>
            <a:cxnSpLocks/>
          </p:cNvCxnSpPr>
          <p:nvPr/>
        </p:nvCxnSpPr>
        <p:spPr>
          <a:xfrm>
            <a:off x="1695635" y="4129729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0212C21F-A5DC-49C7-B071-592724730141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CAB7292F-833B-4B23-9DCD-01123290B30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8A6004C0-4465-4064-ABA3-FE723500D99F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">
            <a:extLst>
              <a:ext uri="{FF2B5EF4-FFF2-40B4-BE49-F238E27FC236}">
                <a16:creationId xmlns:a16="http://schemas.microsoft.com/office/drawing/2014/main" id="{6596701A-8434-4523-9DDA-AFD194D19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35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2236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7C3A801F-3119-4D6B-B2CB-5479EB017880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BBEEA1AD-8B56-46F8-A614-2D758EA12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783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5536</Words>
  <Application>Microsoft Office PowerPoint</Application>
  <PresentationFormat>Widescreen</PresentationFormat>
  <Paragraphs>2191</Paragraphs>
  <Slides>70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7" baseType="lpstr">
      <vt:lpstr>Microsoft YaHei UI</vt:lpstr>
      <vt:lpstr>Arial</vt:lpstr>
      <vt:lpstr>Arvo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Athos Petri Damiani</dc:creator>
  <cp:lastModifiedBy>Athos Petri Damiani</cp:lastModifiedBy>
  <cp:revision>77</cp:revision>
  <dcterms:created xsi:type="dcterms:W3CDTF">2020-05-13T03:37:12Z</dcterms:created>
  <dcterms:modified xsi:type="dcterms:W3CDTF">2020-05-14T23:51:12Z</dcterms:modified>
</cp:coreProperties>
</file>