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59" r:id="rId6"/>
    <p:sldId id="256" r:id="rId7"/>
    <p:sldId id="260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D1F2-100D-4913-B5F4-4783DA117CAE}" type="datetimeFigureOut">
              <a:rPr lang="es-PE" smtClean="0"/>
              <a:t>06/03/2017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36D8-3DBA-4446-AAA6-063C82D8EB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215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D1F2-100D-4913-B5F4-4783DA117CAE}" type="datetimeFigureOut">
              <a:rPr lang="es-PE" smtClean="0"/>
              <a:t>06/03/2017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36D8-3DBA-4446-AAA6-063C82D8EB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272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D1F2-100D-4913-B5F4-4783DA117CAE}" type="datetimeFigureOut">
              <a:rPr lang="es-PE" smtClean="0"/>
              <a:t>06/03/2017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36D8-3DBA-4446-AAA6-063C82D8EB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604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D1F2-100D-4913-B5F4-4783DA117CAE}" type="datetimeFigureOut">
              <a:rPr lang="es-PE" smtClean="0"/>
              <a:t>06/03/2017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36D8-3DBA-4446-AAA6-063C82D8EB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122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D1F2-100D-4913-B5F4-4783DA117CAE}" type="datetimeFigureOut">
              <a:rPr lang="es-PE" smtClean="0"/>
              <a:t>06/03/2017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36D8-3DBA-4446-AAA6-063C82D8EB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145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D1F2-100D-4913-B5F4-4783DA117CAE}" type="datetimeFigureOut">
              <a:rPr lang="es-PE" smtClean="0"/>
              <a:t>06/03/2017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36D8-3DBA-4446-AAA6-063C82D8EB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107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D1F2-100D-4913-B5F4-4783DA117CAE}" type="datetimeFigureOut">
              <a:rPr lang="es-PE" smtClean="0"/>
              <a:t>06/03/2017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36D8-3DBA-4446-AAA6-063C82D8EB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246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D1F2-100D-4913-B5F4-4783DA117CAE}" type="datetimeFigureOut">
              <a:rPr lang="es-PE" smtClean="0"/>
              <a:t>06/03/2017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36D8-3DBA-4446-AAA6-063C82D8EB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468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D1F2-100D-4913-B5F4-4783DA117CAE}" type="datetimeFigureOut">
              <a:rPr lang="es-PE" smtClean="0"/>
              <a:t>06/03/2017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36D8-3DBA-4446-AAA6-063C82D8EB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616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D1F2-100D-4913-B5F4-4783DA117CAE}" type="datetimeFigureOut">
              <a:rPr lang="es-PE" smtClean="0"/>
              <a:t>06/03/2017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36D8-3DBA-4446-AAA6-063C82D8EB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944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D1F2-100D-4913-B5F4-4783DA117CAE}" type="datetimeFigureOut">
              <a:rPr lang="es-PE" smtClean="0"/>
              <a:t>06/03/2017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36D8-3DBA-4446-AAA6-063C82D8EB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134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AD1F2-100D-4913-B5F4-4783DA117CAE}" type="datetimeFigureOut">
              <a:rPr lang="es-PE" smtClean="0"/>
              <a:t>06/03/2017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736D8-3DBA-4446-AAA6-063C82D8EB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521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457200"/>
            <a:ext cx="75438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30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771525"/>
            <a:ext cx="73152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2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2081212"/>
            <a:ext cx="72771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7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50" y="1038860"/>
            <a:ext cx="45339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87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881" y="991706"/>
            <a:ext cx="3799840" cy="315593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682" y="1292225"/>
            <a:ext cx="45624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6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7" y="617220"/>
            <a:ext cx="73247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56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842962"/>
            <a:ext cx="69532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53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</dc:creator>
  <cp:lastModifiedBy>ANTONIO</cp:lastModifiedBy>
  <cp:revision>7</cp:revision>
  <dcterms:created xsi:type="dcterms:W3CDTF">2017-03-07T02:29:55Z</dcterms:created>
  <dcterms:modified xsi:type="dcterms:W3CDTF">2017-03-07T05:04:15Z</dcterms:modified>
</cp:coreProperties>
</file>