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9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2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4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3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6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6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2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6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7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urs splashing">
            <a:extLst>
              <a:ext uri="{FF2B5EF4-FFF2-40B4-BE49-F238E27FC236}">
                <a16:creationId xmlns:a16="http://schemas.microsoft.com/office/drawing/2014/main" id="{C90315DA-AFC8-4730-99ED-2F2C8CEB4B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848F29AD-0939-FE35-FA02-320D85CB9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4473" y="3628395"/>
            <a:ext cx="5257800" cy="1701570"/>
          </a:xfrm>
        </p:spPr>
        <p:txBody>
          <a:bodyPr anchor="b">
            <a:noAutofit/>
          </a:bodyPr>
          <a:lstStyle/>
          <a:p>
            <a:r>
              <a:rPr lang="hr-HR" sz="4000" dirty="0"/>
              <a:t>Mobilnost turista i poslovanje hrvatskog turističkog sektora 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4CAC236F-82BB-7F2F-BF4A-1CF28487A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1425" y="5329965"/>
            <a:ext cx="5147960" cy="646785"/>
          </a:xfrm>
        </p:spPr>
        <p:txBody>
          <a:bodyPr>
            <a:normAutofit fontScale="85000" lnSpcReduction="20000"/>
          </a:bodyPr>
          <a:lstStyle/>
          <a:p>
            <a:r>
              <a:rPr lang="hr-HR" sz="2000" dirty="0"/>
              <a:t>Ivan </a:t>
            </a:r>
            <a:r>
              <a:rPr lang="hr-HR" sz="2000" dirty="0" err="1"/>
              <a:t>kapusta</a:t>
            </a:r>
            <a:r>
              <a:rPr lang="hr-HR" sz="2000" dirty="0"/>
              <a:t>,   0036529793</a:t>
            </a:r>
          </a:p>
          <a:p>
            <a:r>
              <a:rPr lang="hr-HR" sz="2000" dirty="0"/>
              <a:t>Antonio Lukić, 0036530567</a:t>
            </a:r>
          </a:p>
        </p:txBody>
      </p:sp>
    </p:spTree>
    <p:extLst>
      <p:ext uri="{BB962C8B-B14F-4D97-AF65-F5344CB8AC3E}">
        <p14:creationId xmlns:p14="http://schemas.microsoft.com/office/powerpoint/2010/main" val="1318437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B3C49C1-7729-77C3-EC8A-E569470D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Odabir podataka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243B6F2-EB1F-017E-616B-5E8566B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381207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hr-HR" dirty="0"/>
              <a:t>turizam je ključna Hrvatska industrija</a:t>
            </a:r>
          </a:p>
          <a:p>
            <a:pPr>
              <a:lnSpc>
                <a:spcPct val="200000"/>
              </a:lnSpc>
            </a:pPr>
            <a:r>
              <a:rPr lang="hr-HR" dirty="0"/>
              <a:t>vizualni prikazi otkrivaju trendove u podacima</a:t>
            </a:r>
          </a:p>
          <a:p>
            <a:pPr>
              <a:lnSpc>
                <a:spcPct val="200000"/>
              </a:lnSpc>
            </a:pPr>
            <a:r>
              <a:rPr lang="hr-HR" dirty="0"/>
              <a:t>skup1: prijelazi putnika preko granica</a:t>
            </a:r>
          </a:p>
          <a:p>
            <a:pPr>
              <a:lnSpc>
                <a:spcPct val="200000"/>
              </a:lnSpc>
            </a:pPr>
            <a:r>
              <a:rPr lang="hr-HR" dirty="0"/>
              <a:t>skup2: fundamenti turističkih kompanija</a:t>
            </a:r>
          </a:p>
        </p:txBody>
      </p:sp>
      <p:pic>
        <p:nvPicPr>
          <p:cNvPr id="6" name="Slika 5" descr="Slika na kojoj se prikazuje vanjski, voda, pejsaž, nebo&#10;&#10;Opis je automatski generiran">
            <a:extLst>
              <a:ext uri="{FF2B5EF4-FFF2-40B4-BE49-F238E27FC236}">
                <a16:creationId xmlns:a16="http://schemas.microsoft.com/office/drawing/2014/main" id="{5A29C60E-C594-8BBA-8B4A-3AAE8B486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002" y="560546"/>
            <a:ext cx="3969974" cy="264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7815680E-889F-7BAE-6791-BF5B70785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94647" y="1517362"/>
            <a:ext cx="2862201" cy="1694996"/>
          </a:xfrm>
        </p:spPr>
        <p:txBody>
          <a:bodyPr>
            <a:normAutofit/>
          </a:bodyPr>
          <a:lstStyle/>
          <a:p>
            <a:r>
              <a:rPr lang="hr-HR" dirty="0"/>
              <a:t>nagli pad u brojkama od 2020. godine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D42E0585-9A10-694E-6BA3-AF3005C840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3D014B9C-F167-4111-CA55-4B8474E90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503" y="164990"/>
            <a:ext cx="4692820" cy="3371279"/>
          </a:xfrm>
          <a:prstGeom prst="rect">
            <a:avLst/>
          </a:prstGeom>
        </p:spPr>
      </p:pic>
      <p:pic>
        <p:nvPicPr>
          <p:cNvPr id="14" name="Slika 13">
            <a:extLst>
              <a:ext uri="{FF2B5EF4-FFF2-40B4-BE49-F238E27FC236}">
                <a16:creationId xmlns:a16="http://schemas.microsoft.com/office/drawing/2014/main" id="{839B0353-EEAA-C78A-C052-46FCA9BF0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300" y="3645643"/>
            <a:ext cx="6077226" cy="311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6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6DF559B-8AEF-2BC4-0A4D-917C97E3DE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677437F7-5195-4E1A-4818-D8F87874B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080227" y="3387042"/>
            <a:ext cx="3251619" cy="2205271"/>
          </a:xfrm>
        </p:spPr>
        <p:txBody>
          <a:bodyPr>
            <a:normAutofit/>
          </a:bodyPr>
          <a:lstStyle/>
          <a:p>
            <a:r>
              <a:rPr lang="hr-HR" dirty="0"/>
              <a:t>očekivano najprometnija i najprofitabilnija ljetna sezona</a:t>
            </a:r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0605956C-3539-F17C-BE22-A28112CFB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961" y="3063239"/>
            <a:ext cx="6623903" cy="3429636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C13312FF-A293-1AA4-FDF9-140D0CDBE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103" y="0"/>
            <a:ext cx="4271617" cy="3063239"/>
          </a:xfrm>
          <a:prstGeom prst="rect">
            <a:avLst/>
          </a:prstGeom>
        </p:spPr>
      </p:pic>
      <p:sp>
        <p:nvSpPr>
          <p:cNvPr id="13" name="Rezervirano mjesto sadržaja 5">
            <a:extLst>
              <a:ext uri="{FF2B5EF4-FFF2-40B4-BE49-F238E27FC236}">
                <a16:creationId xmlns:a16="http://schemas.microsoft.com/office/drawing/2014/main" id="{515BD752-CE3A-4CC9-32D8-0F71EB6F1FC8}"/>
              </a:ext>
            </a:extLst>
          </p:cNvPr>
          <p:cNvSpPr txBox="1">
            <a:spLocks/>
          </p:cNvSpPr>
          <p:nvPr/>
        </p:nvSpPr>
        <p:spPr>
          <a:xfrm>
            <a:off x="8100593" y="860284"/>
            <a:ext cx="3251619" cy="275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riječni promet (crveno) sa najrazličitijom distribucijom</a:t>
            </a:r>
          </a:p>
        </p:txBody>
      </p:sp>
    </p:spTree>
    <p:extLst>
      <p:ext uri="{BB962C8B-B14F-4D97-AF65-F5344CB8AC3E}">
        <p14:creationId xmlns:p14="http://schemas.microsoft.com/office/powerpoint/2010/main" val="211382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410907F-442E-48A0-67CF-2A1EE7EA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C995E158-5598-CE1B-A927-28EC69207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0371" y="2115258"/>
            <a:ext cx="2838452" cy="3063240"/>
          </a:xfrm>
        </p:spPr>
        <p:txBody>
          <a:bodyPr/>
          <a:lstStyle/>
          <a:p>
            <a:r>
              <a:rPr lang="hr-HR" dirty="0"/>
              <a:t>planirajte svoje putovanje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64D5F248-19BA-E46C-359C-0345F8BBA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E14F3EB9-0562-8943-4E96-5B7B06542F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71C0A9D8-4B31-0E9D-1896-F19C71D6C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913" y="2011680"/>
            <a:ext cx="68484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F0CBE50-78D1-9100-F140-3D8D7AB5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26644545-2B52-6725-C691-6E6489C6B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2A5EF6CF-E2CB-75F5-BD49-3C09CE4A26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F12C31EB-2FC3-27B0-6D8B-9F4D2E1A9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8167" y="2011680"/>
            <a:ext cx="4937760" cy="3063240"/>
          </a:xfrm>
        </p:spPr>
        <p:txBody>
          <a:bodyPr/>
          <a:lstStyle/>
          <a:p>
            <a:r>
              <a:rPr lang="hr-HR" dirty="0"/>
              <a:t>očekivani trend: više putnika =&gt; više prodaja</a:t>
            </a:r>
          </a:p>
          <a:p>
            <a:r>
              <a:rPr lang="hr-HR" dirty="0"/>
              <a:t>najveća korelacija broja putnika i prodaja jest za riječni promet R = 0.573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5F853C-B9C2-7008-57EE-7F60ED13A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88" y="0"/>
            <a:ext cx="4962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78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67EC537-F5AE-A16B-7517-22D4B1311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0928" y="2547891"/>
            <a:ext cx="5705856" cy="1216240"/>
          </a:xfrm>
        </p:spPr>
        <p:txBody>
          <a:bodyPr/>
          <a:lstStyle/>
          <a:p>
            <a:r>
              <a:rPr lang="hr-HR" dirty="0"/>
              <a:t>HVALA NA PAŽNJI</a:t>
            </a:r>
          </a:p>
        </p:txBody>
      </p:sp>
    </p:spTree>
    <p:extLst>
      <p:ext uri="{BB962C8B-B14F-4D97-AF65-F5344CB8AC3E}">
        <p14:creationId xmlns:p14="http://schemas.microsoft.com/office/powerpoint/2010/main" val="343898270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88</Words>
  <Application>Microsoft Office PowerPoint</Application>
  <PresentationFormat>Široki zaslon</PresentationFormat>
  <Paragraphs>15</Paragraphs>
  <Slides>7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BrushVTI</vt:lpstr>
      <vt:lpstr>Mobilnost turista i poslovanje hrvatskog turističkog sektora </vt:lpstr>
      <vt:lpstr>Odabir podataka</vt:lpstr>
      <vt:lpstr>PowerPoint prezentacija</vt:lpstr>
      <vt:lpstr>PowerPoint prezentacija</vt:lpstr>
      <vt:lpstr>PowerPoint prezentacija</vt:lpstr>
      <vt:lpstr>PowerPoint prezentacija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Mobilnost turista i poslovanje hrvatskog turističkog sektora </dc:title>
  <dc:creator>Antonio Lukić</dc:creator>
  <cp:lastModifiedBy>Antonio Lukić</cp:lastModifiedBy>
  <cp:revision>2</cp:revision>
  <dcterms:created xsi:type="dcterms:W3CDTF">2024-01-21T14:01:00Z</dcterms:created>
  <dcterms:modified xsi:type="dcterms:W3CDTF">2024-01-21T16:28:56Z</dcterms:modified>
</cp:coreProperties>
</file>