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17" autoAdjust="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08.10.2018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08.10.2018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08.10.2018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08.10.2018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08.10.2018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08.10.2018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08.10.2018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08.10.2018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08.10.2018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08.10.2018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481B-5154-415F-B752-558547769AA3}" type="datetimeFigureOut">
              <a:rPr lang="cs-CZ" smtClean="0"/>
              <a:pPr/>
              <a:t>08.10.2018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2481B-5154-415F-B752-558547769AA3}" type="datetimeFigureOut">
              <a:rPr lang="cs-CZ" smtClean="0"/>
              <a:pPr/>
              <a:t>08.10.2018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64769-77EF-4CD0-90DE-F7D7F2D423C4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Obrázek 3" descr="financnigramotnos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464401"/>
          </a:xfrm>
          <a:prstGeom prst="rect">
            <a:avLst/>
          </a:prstGeom>
        </p:spPr>
      </p:pic>
      <p:sp>
        <p:nvSpPr>
          <p:cNvPr id="5" name="Obdélník 4"/>
          <p:cNvSpPr/>
          <p:nvPr/>
        </p:nvSpPr>
        <p:spPr>
          <a:xfrm>
            <a:off x="0" y="5445224"/>
            <a:ext cx="9144000" cy="14127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¨</a:t>
            </a:r>
            <a:r>
              <a:rPr lang="cs-CZ" sz="4000" b="1" dirty="0" smtClean="0">
                <a:solidFill>
                  <a:schemeClr val="tx1"/>
                </a:solidFill>
              </a:rPr>
              <a:t>25.10.2018</a:t>
            </a:r>
          </a:p>
          <a:p>
            <a:pPr algn="ctr"/>
            <a:endParaRPr lang="cs-CZ" dirty="0" smtClean="0">
              <a:solidFill>
                <a:schemeClr val="tx1"/>
              </a:solidFill>
            </a:endParaRPr>
          </a:p>
          <a:p>
            <a:pPr algn="ctr"/>
            <a:endParaRPr lang="cs-CZ" dirty="0"/>
          </a:p>
        </p:txBody>
      </p:sp>
      <p:pic>
        <p:nvPicPr>
          <p:cNvPr id="2050" name="Picture 2" descr="SouvisejÃ­cÃ­ obrÃ¡ze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6127988"/>
            <a:ext cx="2520280" cy="7300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ulka 3"/>
          <p:cNvGraphicFramePr>
            <a:graphicFrameLocks noGrp="1"/>
          </p:cNvGraphicFramePr>
          <p:nvPr/>
        </p:nvGraphicFramePr>
        <p:xfrm>
          <a:off x="107504" y="332656"/>
          <a:ext cx="8856984" cy="4729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19"/>
                <a:gridCol w="3240360"/>
                <a:gridCol w="4536505"/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ročník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učitelé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aktivity</a:t>
                      </a:r>
                      <a:endParaRPr lang="cs-CZ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cs-CZ" dirty="0" smtClean="0"/>
                        <a:t>5.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b="1" i="1" dirty="0" smtClean="0"/>
                        <a:t>Zdařil</a:t>
                      </a:r>
                    </a:p>
                    <a:p>
                      <a:r>
                        <a:rPr lang="cs-CZ" b="0" i="0" dirty="0" err="1" smtClean="0"/>
                        <a:t>Krumniklová</a:t>
                      </a:r>
                      <a:r>
                        <a:rPr lang="cs-CZ" b="0" i="0" dirty="0" smtClean="0"/>
                        <a:t>, </a:t>
                      </a:r>
                      <a:r>
                        <a:rPr lang="cs-CZ" b="0" i="0" dirty="0" err="1" smtClean="0"/>
                        <a:t>Roudný</a:t>
                      </a:r>
                      <a:r>
                        <a:rPr lang="cs-CZ" b="0" i="0" dirty="0" smtClean="0"/>
                        <a:t> + </a:t>
                      </a:r>
                      <a:r>
                        <a:rPr lang="cs-CZ" b="0" i="0" dirty="0" err="1" smtClean="0"/>
                        <a:t>Klajblová</a:t>
                      </a:r>
                      <a:r>
                        <a:rPr lang="cs-CZ" b="0" i="0" dirty="0" smtClean="0"/>
                        <a:t>,</a:t>
                      </a:r>
                      <a:r>
                        <a:rPr lang="cs-CZ" b="0" i="0" baseline="0" dirty="0" smtClean="0"/>
                        <a:t> Konečná</a:t>
                      </a:r>
                      <a:endParaRPr lang="cs-CZ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Bankovky,</a:t>
                      </a:r>
                      <a:r>
                        <a:rPr lang="cs-CZ" baseline="0" dirty="0" smtClean="0"/>
                        <a:t> Mince + </a:t>
                      </a:r>
                      <a:endParaRPr lang="cs-CZ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cs-CZ" dirty="0" smtClean="0"/>
                        <a:t>6.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b="1" i="1" dirty="0" err="1" smtClean="0"/>
                        <a:t>Novobilská</a:t>
                      </a:r>
                      <a:endParaRPr lang="cs-CZ" b="1" i="1" dirty="0" smtClean="0"/>
                    </a:p>
                    <a:p>
                      <a:r>
                        <a:rPr lang="cs-CZ" dirty="0" err="1" smtClean="0"/>
                        <a:t>Novobilská</a:t>
                      </a:r>
                      <a:r>
                        <a:rPr lang="cs-CZ" dirty="0" smtClean="0"/>
                        <a:t>, Zdařil, </a:t>
                      </a:r>
                      <a:r>
                        <a:rPr lang="cs-CZ" dirty="0" err="1" smtClean="0"/>
                        <a:t>Pallová</a:t>
                      </a:r>
                      <a:r>
                        <a:rPr lang="cs-CZ" dirty="0" smtClean="0"/>
                        <a:t> + Toman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Oslava</a:t>
                      </a:r>
                      <a:r>
                        <a:rPr lang="cs-CZ" baseline="0" dirty="0" smtClean="0"/>
                        <a:t> narozenin + deskové hry</a:t>
                      </a:r>
                      <a:endParaRPr lang="cs-CZ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cs-CZ" dirty="0" smtClean="0"/>
                        <a:t>7.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b="1" i="1" dirty="0" smtClean="0"/>
                        <a:t>Vaníčková</a:t>
                      </a:r>
                      <a:endParaRPr lang="cs-CZ" b="0" i="0" dirty="0" smtClean="0"/>
                    </a:p>
                    <a:p>
                      <a:r>
                        <a:rPr lang="cs-CZ" b="0" i="0" dirty="0" err="1" smtClean="0"/>
                        <a:t>Váníčková</a:t>
                      </a:r>
                      <a:r>
                        <a:rPr lang="cs-CZ" b="0" i="0" dirty="0" smtClean="0"/>
                        <a:t>, Václavková, </a:t>
                      </a:r>
                      <a:r>
                        <a:rPr lang="cs-CZ" b="0" i="0" dirty="0" err="1" smtClean="0"/>
                        <a:t>Skopalíková</a:t>
                      </a:r>
                      <a:endParaRPr lang="cs-CZ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Ovoce – celý den</a:t>
                      </a:r>
                      <a:endParaRPr lang="cs-CZ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cs-CZ" dirty="0" smtClean="0"/>
                        <a:t>8.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b="1" i="1" dirty="0" err="1" smtClean="0"/>
                        <a:t>Gerža</a:t>
                      </a:r>
                      <a:endParaRPr lang="cs-CZ" b="1" i="1" dirty="0" smtClean="0"/>
                    </a:p>
                    <a:p>
                      <a:r>
                        <a:rPr lang="cs-CZ" b="0" i="0" dirty="0" err="1" smtClean="0"/>
                        <a:t>Gerža</a:t>
                      </a:r>
                      <a:r>
                        <a:rPr lang="cs-CZ" b="0" i="0" dirty="0" smtClean="0"/>
                        <a:t>,</a:t>
                      </a:r>
                      <a:r>
                        <a:rPr lang="cs-CZ" b="0" i="0" baseline="0" dirty="0" smtClean="0"/>
                        <a:t> Daňková, Kolaříková</a:t>
                      </a:r>
                      <a:endParaRPr lang="cs-CZ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Rodinný rozpočet + spoření </a:t>
                      </a:r>
                      <a:endParaRPr lang="cs-CZ" dirty="0"/>
                    </a:p>
                  </a:txBody>
                  <a:tcPr/>
                </a:tc>
              </a:tr>
              <a:tr h="576064">
                <a:tc>
                  <a:txBody>
                    <a:bodyPr/>
                    <a:lstStyle/>
                    <a:p>
                      <a:r>
                        <a:rPr lang="cs-CZ" dirty="0" smtClean="0"/>
                        <a:t>9.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b="1" i="1" dirty="0" err="1" smtClean="0"/>
                        <a:t>Papica</a:t>
                      </a:r>
                      <a:r>
                        <a:rPr lang="cs-CZ" b="1" i="1" dirty="0" smtClean="0"/>
                        <a:t>, Zdařil</a:t>
                      </a:r>
                    </a:p>
                    <a:p>
                      <a:r>
                        <a:rPr lang="cs-CZ" b="0" i="0" dirty="0" err="1" smtClean="0"/>
                        <a:t>Papica</a:t>
                      </a:r>
                      <a:r>
                        <a:rPr lang="cs-CZ" b="0" i="0" dirty="0" smtClean="0"/>
                        <a:t> + </a:t>
                      </a:r>
                      <a:r>
                        <a:rPr lang="cs-CZ" b="0" i="0" dirty="0" err="1" smtClean="0"/>
                        <a:t>Snihotová</a:t>
                      </a:r>
                      <a:r>
                        <a:rPr lang="cs-CZ" b="0" i="0" dirty="0" smtClean="0"/>
                        <a:t>, </a:t>
                      </a:r>
                      <a:r>
                        <a:rPr lang="cs-CZ" b="0" i="0" dirty="0" err="1" smtClean="0"/>
                        <a:t>Polzer</a:t>
                      </a:r>
                      <a:r>
                        <a:rPr lang="cs-CZ" b="0" i="0" dirty="0" smtClean="0"/>
                        <a:t>, </a:t>
                      </a:r>
                      <a:r>
                        <a:rPr lang="cs-CZ" b="0" i="0" dirty="0" err="1" smtClean="0"/>
                        <a:t>Kastnerová</a:t>
                      </a:r>
                      <a:endParaRPr lang="cs-CZ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Exkurze – finanční instituce Olomouc + Vlastivědné</a:t>
                      </a:r>
                      <a:r>
                        <a:rPr lang="cs-CZ" baseline="0" dirty="0" smtClean="0"/>
                        <a:t> muzeum</a:t>
                      </a:r>
                      <a:endParaRPr lang="cs-CZ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ovéPole 4"/>
          <p:cNvSpPr txBox="1"/>
          <p:nvPr/>
        </p:nvSpPr>
        <p:spPr>
          <a:xfrm>
            <a:off x="107504" y="5157192"/>
            <a:ext cx="8856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b="1" i="1" dirty="0" smtClean="0"/>
              <a:t>Dopoledne je rozděleno na dva bloky cca velkou přestávkou</a:t>
            </a:r>
          </a:p>
          <a:p>
            <a:pPr algn="ctr"/>
            <a:r>
              <a:rPr lang="cs-CZ" sz="2400" b="1" i="1" dirty="0" smtClean="0"/>
              <a:t>Odchody na oběd – dle rozpisu 1. stupeň cca po 4. vyučovací hodině, 2. stupeň po 5. vyučovací</a:t>
            </a:r>
            <a:endParaRPr lang="cs-CZ" sz="2400" b="1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110</Words>
  <Application>Microsoft Office PowerPoint</Application>
  <PresentationFormat>Předvádění na obrazovce (4:3)</PresentationFormat>
  <Paragraphs>26</Paragraphs>
  <Slides>2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2</vt:i4>
      </vt:variant>
    </vt:vector>
  </HeadingPairs>
  <TitlesOfParts>
    <vt:vector size="3" baseType="lpstr">
      <vt:lpstr>Motiv sady Office</vt:lpstr>
      <vt:lpstr>Snímek 1</vt:lpstr>
      <vt:lpstr>Snímek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Gerža Antonín</dc:creator>
  <cp:lastModifiedBy>gerzaa</cp:lastModifiedBy>
  <cp:revision>7</cp:revision>
  <dcterms:created xsi:type="dcterms:W3CDTF">2018-10-08T10:14:20Z</dcterms:created>
  <dcterms:modified xsi:type="dcterms:W3CDTF">2018-10-08T10:32:17Z</dcterms:modified>
</cp:coreProperties>
</file>